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60" r:id="rId2"/>
    <p:sldId id="708" r:id="rId3"/>
    <p:sldId id="602" r:id="rId4"/>
    <p:sldId id="369" r:id="rId5"/>
    <p:sldId id="667" r:id="rId6"/>
    <p:sldId id="603" r:id="rId7"/>
    <p:sldId id="529" r:id="rId8"/>
    <p:sldId id="530" r:id="rId9"/>
    <p:sldId id="531" r:id="rId10"/>
    <p:sldId id="537" r:id="rId11"/>
    <p:sldId id="538" r:id="rId12"/>
    <p:sldId id="555" r:id="rId13"/>
    <p:sldId id="582" r:id="rId14"/>
    <p:sldId id="663" r:id="rId15"/>
    <p:sldId id="595" r:id="rId16"/>
    <p:sldId id="642" r:id="rId17"/>
    <p:sldId id="643" r:id="rId18"/>
    <p:sldId id="644" r:id="rId19"/>
    <p:sldId id="645" r:id="rId20"/>
    <p:sldId id="646" r:id="rId21"/>
    <p:sldId id="647" r:id="rId22"/>
    <p:sldId id="649" r:id="rId23"/>
    <p:sldId id="650" r:id="rId24"/>
    <p:sldId id="641" r:id="rId25"/>
    <p:sldId id="593" r:id="rId26"/>
    <p:sldId id="594" r:id="rId27"/>
    <p:sldId id="661" r:id="rId28"/>
    <p:sldId id="660" r:id="rId29"/>
    <p:sldId id="675" r:id="rId30"/>
    <p:sldId id="662" r:id="rId31"/>
    <p:sldId id="664" r:id="rId32"/>
    <p:sldId id="676" r:id="rId33"/>
    <p:sldId id="677" r:id="rId34"/>
    <p:sldId id="678" r:id="rId35"/>
    <p:sldId id="679" r:id="rId36"/>
    <p:sldId id="680" r:id="rId37"/>
    <p:sldId id="681" r:id="rId38"/>
    <p:sldId id="682" r:id="rId39"/>
    <p:sldId id="683" r:id="rId40"/>
    <p:sldId id="684" r:id="rId41"/>
    <p:sldId id="685" r:id="rId42"/>
    <p:sldId id="686" r:id="rId43"/>
    <p:sldId id="695" r:id="rId44"/>
    <p:sldId id="687" r:id="rId45"/>
    <p:sldId id="688" r:id="rId46"/>
    <p:sldId id="689" r:id="rId47"/>
    <p:sldId id="690" r:id="rId48"/>
    <p:sldId id="709" r:id="rId49"/>
    <p:sldId id="691" r:id="rId50"/>
    <p:sldId id="710" r:id="rId51"/>
    <p:sldId id="696" r:id="rId52"/>
    <p:sldId id="712" r:id="rId53"/>
    <p:sldId id="713" r:id="rId54"/>
    <p:sldId id="711" r:id="rId55"/>
    <p:sldId id="693" r:id="rId56"/>
    <p:sldId id="694" r:id="rId57"/>
    <p:sldId id="651" r:id="rId58"/>
    <p:sldId id="698" r:id="rId59"/>
    <p:sldId id="655" r:id="rId60"/>
    <p:sldId id="697" r:id="rId61"/>
    <p:sldId id="700" r:id="rId62"/>
    <p:sldId id="702" r:id="rId63"/>
    <p:sldId id="701" r:id="rId64"/>
    <p:sldId id="654" r:id="rId65"/>
    <p:sldId id="699" r:id="rId66"/>
    <p:sldId id="703" r:id="rId67"/>
    <p:sldId id="704" r:id="rId68"/>
    <p:sldId id="705" r:id="rId69"/>
    <p:sldId id="653" r:id="rId70"/>
    <p:sldId id="706" r:id="rId71"/>
    <p:sldId id="714" r:id="rId72"/>
    <p:sldId id="652" r:id="rId73"/>
    <p:sldId id="658" r:id="rId74"/>
    <p:sldId id="707" r:id="rId75"/>
    <p:sldId id="715" r:id="rId76"/>
    <p:sldId id="716" r:id="rId77"/>
    <p:sldId id="605" r:id="rId7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66FF33"/>
    <a:srgbClr val="D60093"/>
    <a:srgbClr val="336600"/>
    <a:srgbClr val="FFFF66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96" autoAdjust="0"/>
    <p:restoredTop sz="94728" autoAdjust="0"/>
  </p:normalViewPr>
  <p:slideViewPr>
    <p:cSldViewPr>
      <p:cViewPr varScale="1">
        <p:scale>
          <a:sx n="111" d="100"/>
          <a:sy n="111" d="100"/>
        </p:scale>
        <p:origin x="14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27F8BE8-FED6-4400-AC4D-16F4DC8C2302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fld id="{91936C28-A17D-48C0-8B46-72F9FC824E3C}" type="slidenum">
              <a:rPr lang="es-ES" altLang="es-AR" sz="1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>
                <a:defRPr/>
              </a:pPr>
              <a:t>2</a:t>
            </a:fld>
            <a:endParaRPr lang="es-ES" altLang="es-AR" sz="1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_tradnl" altLang="es-AR" smtClean="0"/>
              <a:t>7,8% medicamentos en el único estudio en población general hecho en 2309 pacientes de oporto portugal con cuestionarios</a:t>
            </a:r>
          </a:p>
          <a:p>
            <a:pPr eaLnBrk="1" hangingPunct="1"/>
            <a:r>
              <a:rPr lang="es-ES_tradnl" altLang="es-AR" smtClean="0"/>
              <a:t>Sin embargo llegamos hasta el 15-25% de la población con sensibilidad al veneno de insectos.</a:t>
            </a:r>
          </a:p>
          <a:p>
            <a:pPr eaLnBrk="1" hangingPunct="1"/>
            <a:r>
              <a:rPr lang="es-ES_tradnl" altLang="es-AR" smtClean="0"/>
              <a:t>21% promedio en un metaanalisis de 2007 en estudios de población europea y americana. Un estudio de 2001 llegó a encontrar un 40%</a:t>
            </a:r>
            <a:endParaRPr lang="es-ES" altLang="es-A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s-AR" altLang="es-AR" smtClean="0"/>
          </a:p>
        </p:txBody>
      </p:sp>
      <p:sp>
        <p:nvSpPr>
          <p:cNvPr id="6451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s-AR" altLang="es-AR" smtClean="0"/>
          </a:p>
        </p:txBody>
      </p:sp>
      <p:sp>
        <p:nvSpPr>
          <p:cNvPr id="6656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8852AB27-5E3E-40C1-BBA4-E821E61B6BD1}" type="slidenum">
              <a:rPr lang="es-ES" altLang="es-AR" sz="1200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s-ES" altLang="es-AR" sz="1200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_tradnl" altLang="es-AR" smtClean="0"/>
              <a:t>7,8% medicamentos en el único estudio en población general hecho en 2309 pacientes de oporto portugal con cuestionarios</a:t>
            </a:r>
          </a:p>
          <a:p>
            <a:pPr eaLnBrk="1" hangingPunct="1"/>
            <a:r>
              <a:rPr lang="es-ES_tradnl" altLang="es-AR" smtClean="0"/>
              <a:t>Sin embargo llegamos hasta el 15-25% de la población con sensibilidad al veneno de insectos.</a:t>
            </a:r>
          </a:p>
          <a:p>
            <a:pPr eaLnBrk="1" hangingPunct="1"/>
            <a:r>
              <a:rPr lang="es-ES_tradnl" altLang="es-AR" smtClean="0"/>
              <a:t>21% promedio en un metaanalisis de 2007 en estudios de población europea y americana. Un estudio de 2001 llegó a encontrar un 40%</a:t>
            </a:r>
            <a:endParaRPr lang="es-ES" alt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FC495C32-59B8-41CC-8F8C-B79834EFE5E7}" type="slidenum">
              <a:rPr lang="es-ES" altLang="es-AR" sz="1200" smtClean="0"/>
              <a:pPr>
                <a:defRPr/>
              </a:pPr>
              <a:t>4</a:t>
            </a:fld>
            <a:endParaRPr lang="es-ES" altLang="es-AR" sz="1200" smtClean="0"/>
          </a:p>
        </p:txBody>
      </p:sp>
      <p:sp>
        <p:nvSpPr>
          <p:cNvPr id="9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_tradnl" altLang="es-AR" smtClean="0"/>
              <a:t>7,8% medicamentos en el único estudio en población general hecho en 2309 pacientes de oporto portugal con cuestionarios</a:t>
            </a:r>
          </a:p>
          <a:p>
            <a:pPr eaLnBrk="1" hangingPunct="1"/>
            <a:r>
              <a:rPr lang="es-ES_tradnl" altLang="es-AR" smtClean="0"/>
              <a:t>Sin embargo llegamos hasta el 15-25% de la población con sensibilidad al veneno de insectos.</a:t>
            </a:r>
          </a:p>
          <a:p>
            <a:pPr eaLnBrk="1" hangingPunct="1"/>
            <a:r>
              <a:rPr lang="es-ES_tradnl" altLang="es-AR" smtClean="0"/>
              <a:t>21% promedio en un metaanalisis de 2007 en estudios de población europea y americana. Un estudio de 2001 llegó a encontrar un 40%</a:t>
            </a:r>
            <a:endParaRPr lang="es-ES" alt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A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83815F94-E49C-4045-BCD4-85583643C1E2}" type="slidenum">
              <a:rPr lang="es-ES" altLang="es-AR" sz="1200" smtClean="0"/>
              <a:pPr>
                <a:defRPr/>
              </a:pPr>
              <a:t>15</a:t>
            </a:fld>
            <a:endParaRPr lang="es-ES" altLang="es-AR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AR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fld id="{0BDF2FD3-E809-471C-8454-C94593B9B90B}" type="slidenum">
              <a:rPr lang="es-ES" altLang="es-AR" sz="1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>
                <a:defRPr/>
              </a:pPr>
              <a:t>24</a:t>
            </a:fld>
            <a:endParaRPr lang="es-ES" altLang="es-AR" sz="1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A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9B744329-DE8B-4572-8C28-B704B2601DA3}" type="slidenum">
              <a:rPr lang="es-ES" altLang="es-AR" sz="1200" smtClean="0"/>
              <a:pPr>
                <a:defRPr/>
              </a:pPr>
              <a:t>25</a:t>
            </a:fld>
            <a:endParaRPr lang="es-ES" altLang="es-AR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A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91864B56-D1CD-4A80-8244-70D62FEEB4F4}" type="slidenum">
              <a:rPr lang="es-ES" altLang="es-AR" sz="1200" smtClean="0"/>
              <a:pPr>
                <a:defRPr/>
              </a:pPr>
              <a:t>26</a:t>
            </a:fld>
            <a:endParaRPr lang="es-ES" altLang="es-A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98575" y="800100"/>
            <a:ext cx="4262438" cy="3197225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>
          <a:xfrm>
            <a:off x="1000125" y="4141788"/>
            <a:ext cx="5002213" cy="4054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s-AR" smtClean="0"/>
              <a:t>Xolair</a:t>
            </a:r>
            <a:r>
              <a:rPr lang="en-US" altLang="es-AR" baseline="30000" smtClean="0"/>
              <a:t>®</a:t>
            </a:r>
            <a:r>
              <a:rPr lang="en-US" altLang="es-AR" smtClean="0"/>
              <a:t> (omalizumab) is a recombinant humanized monoclonal anti-IgE antibody with approximately 5% murine derived component thus reducing the potential for immunogenicity. </a:t>
            </a:r>
          </a:p>
          <a:p>
            <a:r>
              <a:rPr lang="en-US" altLang="es-AR" smtClean="0"/>
              <a:t>Xolair</a:t>
            </a:r>
            <a:r>
              <a:rPr lang="en-US" altLang="es-AR" baseline="30000" smtClean="0"/>
              <a:t>®</a:t>
            </a:r>
            <a:r>
              <a:rPr lang="en-US" altLang="es-AR" smtClean="0"/>
              <a:t> forms small, biologically inert complexes with circulating IgE  which prevents IgE from binding to its high- and low-affinity receptors on effector cells. Because Xolair</a:t>
            </a:r>
            <a:r>
              <a:rPr lang="en-US" altLang="es-AR" baseline="30000" smtClean="0"/>
              <a:t>®</a:t>
            </a:r>
            <a:r>
              <a:rPr lang="en-US" altLang="es-AR" smtClean="0"/>
              <a:t> binds to the same part of the molecule that interacts with IgE receptors it</a:t>
            </a:r>
            <a:r>
              <a:rPr lang="en-US" altLang="es-AR" baseline="30000" smtClean="0"/>
              <a:t> </a:t>
            </a:r>
            <a:r>
              <a:rPr lang="en-US" altLang="es-AR" smtClean="0"/>
              <a:t>can </a:t>
            </a:r>
            <a:r>
              <a:rPr lang="en-US" altLang="es-AR" i="1" smtClean="0"/>
              <a:t>not </a:t>
            </a:r>
            <a:r>
              <a:rPr lang="en-US" altLang="es-AR" smtClean="0"/>
              <a:t>bind to IgE-receptor-bound IgE, minimizing the risk of anaphylaxis. </a:t>
            </a:r>
          </a:p>
          <a:p>
            <a:endParaRPr lang="en-US" altLang="es-AR" smtClean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-34925" y="8918575"/>
            <a:ext cx="3270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s-AR" sz="1000" i="1">
                <a:latin typeface="Arial" panose="020B0604020202020204" pitchFamily="34" charset="0"/>
              </a:rPr>
              <a:t>32</a:t>
            </a:r>
            <a:endParaRPr lang="en-US" altLang="es-AR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98575" y="800100"/>
            <a:ext cx="4262438" cy="3197225"/>
          </a:xfrm>
          <a:solidFill>
            <a:srgbClr val="FFFFFF"/>
          </a:solidFill>
          <a:ln/>
        </p:spPr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xfrm>
            <a:off x="1000125" y="4141788"/>
            <a:ext cx="5002213" cy="4054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s-AR" smtClean="0"/>
              <a:t>By complexing with free IgE, Xolair</a:t>
            </a:r>
            <a:r>
              <a:rPr lang="en-US" altLang="es-AR" baseline="30000" smtClean="0"/>
              <a:t>® </a:t>
            </a:r>
            <a:r>
              <a:rPr lang="en-US" altLang="es-AR" smtClean="0"/>
              <a:t>prevents IgE binding to receptors on mast cells and thus, mast cell degranulation. In addition, in the presence of low levels of free IgE, Fc</a:t>
            </a:r>
            <a:r>
              <a:rPr lang="en-US" altLang="es-AR" smtClean="0">
                <a:sym typeface="Symbol" panose="05050102010706020507" pitchFamily="18" charset="2"/>
              </a:rPr>
              <a:t>RI receptors are d</a:t>
            </a:r>
            <a:r>
              <a:rPr lang="en-US" altLang="es-AR" smtClean="0"/>
              <a:t>ownregulated.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-34925" y="8918575"/>
            <a:ext cx="3270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s-AR" sz="1000" i="1">
                <a:latin typeface="Arial" panose="020B0604020202020204" pitchFamily="34" charset="0"/>
              </a:rPr>
              <a:t>34</a:t>
            </a:r>
            <a:endParaRPr lang="en-US" altLang="es-AR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6B8-0DC0-4A45-8678-5A65A181106C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9249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56484-ABAF-460A-8BFC-3977C7E0790D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3101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900A-FDCB-4B2B-8825-6CABDA5FF5D4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4978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8C71-C9D4-4456-9C16-98B698EAB0F3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69593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5FC5-B9F5-4216-A1D9-D16CB5AAFB6C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13795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6EAB-6854-4B92-A569-55A44213BDD0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9692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E1E9C-DEF9-4D9A-A426-47B20FB181E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42640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B9B1-3765-442F-BC76-0CE10A925CF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5330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59BD-85A8-476F-AF50-FBAE7ACB2DF3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53441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9502D-9C62-492B-A0CA-EED55B1CAB9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96176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B2DF-D3B6-43D5-9B65-069634E9DB0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4828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50000">
              <a:schemeClr val="accent2"/>
            </a:gs>
            <a:gs pos="100000">
              <a:srgbClr val="18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ECBB214-3E93-4D25-A16D-3293FC58CE7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00_0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 descr="Pat001"/>
          <p:cNvSpPr txBox="1">
            <a:spLocks noChangeArrowheads="1"/>
          </p:cNvSpPr>
          <p:nvPr/>
        </p:nvSpPr>
        <p:spPr bwMode="auto">
          <a:xfrm>
            <a:off x="0" y="5572125"/>
            <a:ext cx="9144000" cy="126206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0223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es-AR" sz="2600" b="1" i="1" dirty="0">
                <a:solidFill>
                  <a:srgbClr val="000000"/>
                </a:solidFill>
                <a:cs typeface="Times New Roman" pitchFamily="18" charset="0"/>
              </a:rPr>
              <a:t>Prof. Dr. Jorge </a:t>
            </a:r>
            <a:r>
              <a:rPr lang="pt-BR" altLang="es-AR" sz="2600" b="1" i="1" dirty="0" err="1">
                <a:solidFill>
                  <a:srgbClr val="000000"/>
                </a:solidFill>
                <a:cs typeface="Times New Roman" pitchFamily="18" charset="0"/>
              </a:rPr>
              <a:t>Molinas</a:t>
            </a:r>
            <a:endParaRPr lang="es-AR" altLang="es-AR" sz="26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AR" altLang="es-AR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Universidad Nacional de Rosario: Profesor Adjunto </a:t>
            </a:r>
            <a:r>
              <a:rPr lang="es-AR" altLang="es-AR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Area</a:t>
            </a:r>
            <a:r>
              <a:rPr lang="es-AR" altLang="es-AR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Injuria – Fisiología Humana, Director “Alergia en Atención Primaria de la Salud”.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158750"/>
            <a:ext cx="8496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4400" b="1" i="1">
                <a:solidFill>
                  <a:srgbClr val="FF0000"/>
                </a:solidFill>
              </a:rPr>
              <a:t>    ASMA Bases y terapéutica</a:t>
            </a:r>
            <a:endParaRPr lang="es-AR" altLang="es-AR" sz="44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9" descr="un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-26988" y="-30163"/>
            <a:ext cx="9234488" cy="6919913"/>
            <a:chOff x="-17" y="-19"/>
            <a:chExt cx="5817" cy="4359"/>
          </a:xfrm>
        </p:grpSpPr>
        <p:grpSp>
          <p:nvGrpSpPr>
            <p:cNvPr id="16896" name="Group 3"/>
            <p:cNvGrpSpPr>
              <a:grpSpLocks/>
            </p:cNvGrpSpPr>
            <p:nvPr/>
          </p:nvGrpSpPr>
          <p:grpSpPr bwMode="auto">
            <a:xfrm>
              <a:off x="-17" y="-19"/>
              <a:ext cx="5816" cy="4358"/>
              <a:chOff x="-17" y="-19"/>
              <a:chExt cx="5816" cy="4358"/>
            </a:xfrm>
          </p:grpSpPr>
          <p:pic>
            <p:nvPicPr>
              <p:cNvPr id="1689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9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00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01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02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03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-1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04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05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06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07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08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09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974"/>
                <a:ext cx="849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10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11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12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13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14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15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1966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16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17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18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19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20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21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295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22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-1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23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976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24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1970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25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2963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26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395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27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 b="60938"/>
              <a:stretch>
                <a:fillRect/>
              </a:stretch>
            </p:blipFill>
            <p:spPr bwMode="auto">
              <a:xfrm>
                <a:off x="4950" y="3952"/>
                <a:ext cx="849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1026" name="Rectangle 34"/>
            <p:cNvSpPr>
              <a:spLocks noChangeArrowheads="1"/>
            </p:cNvSpPr>
            <p:nvPr/>
          </p:nvSpPr>
          <p:spPr bwMode="auto">
            <a:xfrm>
              <a:off x="-17" y="-19"/>
              <a:ext cx="5817" cy="43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1027" name="Oval 35"/>
          <p:cNvSpPr>
            <a:spLocks noChangeArrowheads="1"/>
          </p:cNvSpPr>
          <p:nvPr/>
        </p:nvSpPr>
        <p:spPr bwMode="auto">
          <a:xfrm>
            <a:off x="4127500" y="5657850"/>
            <a:ext cx="1463675" cy="923925"/>
          </a:xfrm>
          <a:prstGeom prst="ellipse">
            <a:avLst/>
          </a:prstGeom>
          <a:solidFill>
            <a:srgbClr val="FFFFCC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028" name="Rectangle 36"/>
          <p:cNvSpPr>
            <a:spLocks noChangeArrowheads="1"/>
          </p:cNvSpPr>
          <p:nvPr/>
        </p:nvSpPr>
        <p:spPr bwMode="auto">
          <a:xfrm>
            <a:off x="4049713" y="6042025"/>
            <a:ext cx="1617662" cy="523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9" name="Rectangle 40"/>
          <p:cNvSpPr>
            <a:spLocks noChangeArrowheads="1"/>
          </p:cNvSpPr>
          <p:nvPr/>
        </p:nvSpPr>
        <p:spPr bwMode="auto">
          <a:xfrm>
            <a:off x="4267200" y="6019800"/>
            <a:ext cx="1252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800" b="1">
                <a:solidFill>
                  <a:srgbClr val="FF3300"/>
                </a:solidFill>
              </a:rPr>
              <a:t>Inflamación</a:t>
            </a:r>
          </a:p>
        </p:txBody>
      </p:sp>
      <p:grpSp>
        <p:nvGrpSpPr>
          <p:cNvPr id="16390" name="Group 45"/>
          <p:cNvGrpSpPr>
            <a:grpSpLocks/>
          </p:cNvGrpSpPr>
          <p:nvPr/>
        </p:nvGrpSpPr>
        <p:grpSpPr bwMode="auto">
          <a:xfrm>
            <a:off x="2049463" y="3198813"/>
            <a:ext cx="2000250" cy="269875"/>
            <a:chOff x="1291" y="2015"/>
            <a:chExt cx="1260" cy="170"/>
          </a:xfrm>
        </p:grpSpPr>
        <p:sp>
          <p:nvSpPr>
            <p:cNvPr id="341038" name="Line 46"/>
            <p:cNvSpPr>
              <a:spLocks noChangeShapeType="1"/>
            </p:cNvSpPr>
            <p:nvPr/>
          </p:nvSpPr>
          <p:spPr bwMode="auto">
            <a:xfrm>
              <a:off x="1291" y="2015"/>
              <a:ext cx="1200" cy="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39" name="Freeform 47"/>
            <p:cNvSpPr>
              <a:spLocks/>
            </p:cNvSpPr>
            <p:nvPr/>
          </p:nvSpPr>
          <p:spPr bwMode="auto">
            <a:xfrm>
              <a:off x="2485" y="2122"/>
              <a:ext cx="66" cy="63"/>
            </a:xfrm>
            <a:custGeom>
              <a:avLst/>
              <a:gdLst>
                <a:gd name="T0" fmla="*/ 0 w 66"/>
                <a:gd name="T1" fmla="*/ 63 h 63"/>
                <a:gd name="T2" fmla="*/ 66 w 66"/>
                <a:gd name="T3" fmla="*/ 38 h 63"/>
                <a:gd name="T4" fmla="*/ 7 w 66"/>
                <a:gd name="T5" fmla="*/ 0 h 63"/>
                <a:gd name="T6" fmla="*/ 0 w 66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3">
                  <a:moveTo>
                    <a:pt x="0" y="63"/>
                  </a:moveTo>
                  <a:lnTo>
                    <a:pt x="66" y="38"/>
                  </a:lnTo>
                  <a:lnTo>
                    <a:pt x="7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1040" name="Freeform 48"/>
          <p:cNvSpPr>
            <a:spLocks/>
          </p:cNvSpPr>
          <p:nvPr/>
        </p:nvSpPr>
        <p:spPr bwMode="auto">
          <a:xfrm>
            <a:off x="7966075" y="4143375"/>
            <a:ext cx="261938" cy="242888"/>
          </a:xfrm>
          <a:custGeom>
            <a:avLst/>
            <a:gdLst>
              <a:gd name="T0" fmla="*/ 116 w 165"/>
              <a:gd name="T1" fmla="*/ 152 h 153"/>
              <a:gd name="T2" fmla="*/ 112 w 165"/>
              <a:gd name="T3" fmla="*/ 153 h 153"/>
              <a:gd name="T4" fmla="*/ 107 w 165"/>
              <a:gd name="T5" fmla="*/ 152 h 153"/>
              <a:gd name="T6" fmla="*/ 100 w 165"/>
              <a:gd name="T7" fmla="*/ 151 h 153"/>
              <a:gd name="T8" fmla="*/ 93 w 165"/>
              <a:gd name="T9" fmla="*/ 148 h 153"/>
              <a:gd name="T10" fmla="*/ 71 w 165"/>
              <a:gd name="T11" fmla="*/ 136 h 153"/>
              <a:gd name="T12" fmla="*/ 49 w 165"/>
              <a:gd name="T13" fmla="*/ 121 h 153"/>
              <a:gd name="T14" fmla="*/ 37 w 165"/>
              <a:gd name="T15" fmla="*/ 113 h 153"/>
              <a:gd name="T16" fmla="*/ 28 w 165"/>
              <a:gd name="T17" fmla="*/ 104 h 153"/>
              <a:gd name="T18" fmla="*/ 10 w 165"/>
              <a:gd name="T19" fmla="*/ 86 h 153"/>
              <a:gd name="T20" fmla="*/ 6 w 165"/>
              <a:gd name="T21" fmla="*/ 80 h 153"/>
              <a:gd name="T22" fmla="*/ 2 w 165"/>
              <a:gd name="T23" fmla="*/ 74 h 153"/>
              <a:gd name="T24" fmla="*/ 1 w 165"/>
              <a:gd name="T25" fmla="*/ 69 h 153"/>
              <a:gd name="T26" fmla="*/ 0 w 165"/>
              <a:gd name="T27" fmla="*/ 65 h 153"/>
              <a:gd name="T28" fmla="*/ 49 w 165"/>
              <a:gd name="T29" fmla="*/ 0 h 153"/>
              <a:gd name="T30" fmla="*/ 50 w 165"/>
              <a:gd name="T31" fmla="*/ 4 h 153"/>
              <a:gd name="T32" fmla="*/ 52 w 165"/>
              <a:gd name="T33" fmla="*/ 9 h 153"/>
              <a:gd name="T34" fmla="*/ 55 w 165"/>
              <a:gd name="T35" fmla="*/ 15 h 153"/>
              <a:gd name="T36" fmla="*/ 59 w 165"/>
              <a:gd name="T37" fmla="*/ 21 h 153"/>
              <a:gd name="T38" fmla="*/ 77 w 165"/>
              <a:gd name="T39" fmla="*/ 39 h 153"/>
              <a:gd name="T40" fmla="*/ 97 w 165"/>
              <a:gd name="T41" fmla="*/ 56 h 153"/>
              <a:gd name="T42" fmla="*/ 120 w 165"/>
              <a:gd name="T43" fmla="*/ 72 h 153"/>
              <a:gd name="T44" fmla="*/ 131 w 165"/>
              <a:gd name="T45" fmla="*/ 79 h 153"/>
              <a:gd name="T46" fmla="*/ 141 w 165"/>
              <a:gd name="T47" fmla="*/ 84 h 153"/>
              <a:gd name="T48" fmla="*/ 149 w 165"/>
              <a:gd name="T49" fmla="*/ 87 h 153"/>
              <a:gd name="T50" fmla="*/ 156 w 165"/>
              <a:gd name="T51" fmla="*/ 88 h 153"/>
              <a:gd name="T52" fmla="*/ 161 w 165"/>
              <a:gd name="T53" fmla="*/ 89 h 153"/>
              <a:gd name="T54" fmla="*/ 165 w 165"/>
              <a:gd name="T55" fmla="*/ 88 h 153"/>
              <a:gd name="T56" fmla="*/ 116 w 165"/>
              <a:gd name="T5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5" h="153">
                <a:moveTo>
                  <a:pt x="116" y="152"/>
                </a:moveTo>
                <a:lnTo>
                  <a:pt x="112" y="153"/>
                </a:lnTo>
                <a:lnTo>
                  <a:pt x="107" y="152"/>
                </a:lnTo>
                <a:lnTo>
                  <a:pt x="100" y="151"/>
                </a:lnTo>
                <a:lnTo>
                  <a:pt x="93" y="148"/>
                </a:lnTo>
                <a:lnTo>
                  <a:pt x="71" y="136"/>
                </a:lnTo>
                <a:lnTo>
                  <a:pt x="49" y="121"/>
                </a:lnTo>
                <a:lnTo>
                  <a:pt x="37" y="113"/>
                </a:lnTo>
                <a:lnTo>
                  <a:pt x="28" y="104"/>
                </a:lnTo>
                <a:lnTo>
                  <a:pt x="10" y="86"/>
                </a:lnTo>
                <a:lnTo>
                  <a:pt x="6" y="80"/>
                </a:lnTo>
                <a:lnTo>
                  <a:pt x="2" y="74"/>
                </a:lnTo>
                <a:lnTo>
                  <a:pt x="1" y="69"/>
                </a:lnTo>
                <a:lnTo>
                  <a:pt x="0" y="65"/>
                </a:lnTo>
                <a:lnTo>
                  <a:pt x="49" y="0"/>
                </a:lnTo>
                <a:lnTo>
                  <a:pt x="50" y="4"/>
                </a:lnTo>
                <a:lnTo>
                  <a:pt x="52" y="9"/>
                </a:lnTo>
                <a:lnTo>
                  <a:pt x="55" y="15"/>
                </a:lnTo>
                <a:lnTo>
                  <a:pt x="59" y="21"/>
                </a:lnTo>
                <a:lnTo>
                  <a:pt x="77" y="39"/>
                </a:lnTo>
                <a:lnTo>
                  <a:pt x="97" y="56"/>
                </a:lnTo>
                <a:lnTo>
                  <a:pt x="120" y="72"/>
                </a:lnTo>
                <a:lnTo>
                  <a:pt x="131" y="79"/>
                </a:lnTo>
                <a:lnTo>
                  <a:pt x="141" y="84"/>
                </a:lnTo>
                <a:lnTo>
                  <a:pt x="149" y="87"/>
                </a:lnTo>
                <a:lnTo>
                  <a:pt x="156" y="88"/>
                </a:lnTo>
                <a:lnTo>
                  <a:pt x="161" y="89"/>
                </a:lnTo>
                <a:lnTo>
                  <a:pt x="165" y="88"/>
                </a:lnTo>
                <a:lnTo>
                  <a:pt x="116" y="15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041" name="Rectangle 49"/>
          <p:cNvSpPr>
            <a:spLocks noChangeArrowheads="1"/>
          </p:cNvSpPr>
          <p:nvPr/>
        </p:nvSpPr>
        <p:spPr bwMode="auto">
          <a:xfrm>
            <a:off x="7204075" y="4857750"/>
            <a:ext cx="2079625" cy="341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042" name="Rectangle 50"/>
          <p:cNvSpPr>
            <a:spLocks noChangeArrowheads="1"/>
          </p:cNvSpPr>
          <p:nvPr/>
        </p:nvSpPr>
        <p:spPr bwMode="auto">
          <a:xfrm>
            <a:off x="7239000" y="4914900"/>
            <a:ext cx="18970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PBM, PCE, NDE, PE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6394" name="Group 51"/>
          <p:cNvGrpSpPr>
            <a:grpSpLocks/>
          </p:cNvGrpSpPr>
          <p:nvPr/>
        </p:nvGrpSpPr>
        <p:grpSpPr bwMode="auto">
          <a:xfrm>
            <a:off x="841375" y="2657475"/>
            <a:ext cx="1209675" cy="773113"/>
            <a:chOff x="530" y="1674"/>
            <a:chExt cx="762" cy="487"/>
          </a:xfrm>
        </p:grpSpPr>
        <p:sp>
          <p:nvSpPr>
            <p:cNvPr id="341044" name="Oval 52"/>
            <p:cNvSpPr>
              <a:spLocks noChangeArrowheads="1"/>
            </p:cNvSpPr>
            <p:nvPr/>
          </p:nvSpPr>
          <p:spPr bwMode="auto">
            <a:xfrm>
              <a:off x="530" y="1674"/>
              <a:ext cx="762" cy="487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5" name="Oval 53"/>
            <p:cNvSpPr>
              <a:spLocks noChangeArrowheads="1"/>
            </p:cNvSpPr>
            <p:nvPr/>
          </p:nvSpPr>
          <p:spPr bwMode="auto">
            <a:xfrm>
              <a:off x="542" y="1681"/>
              <a:ext cx="738" cy="473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6" name="Oval 54"/>
            <p:cNvSpPr>
              <a:spLocks noChangeArrowheads="1"/>
            </p:cNvSpPr>
            <p:nvPr/>
          </p:nvSpPr>
          <p:spPr bwMode="auto">
            <a:xfrm>
              <a:off x="548" y="1685"/>
              <a:ext cx="726" cy="465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7" name="Oval 55"/>
            <p:cNvSpPr>
              <a:spLocks noChangeArrowheads="1"/>
            </p:cNvSpPr>
            <p:nvPr/>
          </p:nvSpPr>
          <p:spPr bwMode="auto">
            <a:xfrm>
              <a:off x="554" y="1689"/>
              <a:ext cx="714" cy="457"/>
            </a:xfrm>
            <a:prstGeom prst="ellipse">
              <a:avLst/>
            </a:prstGeom>
            <a:solidFill>
              <a:srgbClr val="C3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8" name="Oval 56"/>
            <p:cNvSpPr>
              <a:spLocks noChangeArrowheads="1"/>
            </p:cNvSpPr>
            <p:nvPr/>
          </p:nvSpPr>
          <p:spPr bwMode="auto">
            <a:xfrm>
              <a:off x="560" y="1693"/>
              <a:ext cx="702" cy="449"/>
            </a:xfrm>
            <a:prstGeom prst="ellipse">
              <a:avLst/>
            </a:prstGeom>
            <a:solidFill>
              <a:srgbClr val="C3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9" name="Oval 57"/>
            <p:cNvSpPr>
              <a:spLocks noChangeArrowheads="1"/>
            </p:cNvSpPr>
            <p:nvPr/>
          </p:nvSpPr>
          <p:spPr bwMode="auto">
            <a:xfrm>
              <a:off x="566" y="1697"/>
              <a:ext cx="690" cy="441"/>
            </a:xfrm>
            <a:prstGeom prst="ellipse">
              <a:avLst/>
            </a:prstGeom>
            <a:solidFill>
              <a:srgbClr val="C3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0" name="Oval 58"/>
            <p:cNvSpPr>
              <a:spLocks noChangeArrowheads="1"/>
            </p:cNvSpPr>
            <p:nvPr/>
          </p:nvSpPr>
          <p:spPr bwMode="auto">
            <a:xfrm>
              <a:off x="572" y="1701"/>
              <a:ext cx="678" cy="433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1" name="Oval 59"/>
            <p:cNvSpPr>
              <a:spLocks noChangeArrowheads="1"/>
            </p:cNvSpPr>
            <p:nvPr/>
          </p:nvSpPr>
          <p:spPr bwMode="auto">
            <a:xfrm>
              <a:off x="578" y="1705"/>
              <a:ext cx="666" cy="425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2" name="Oval 60"/>
            <p:cNvSpPr>
              <a:spLocks noChangeArrowheads="1"/>
            </p:cNvSpPr>
            <p:nvPr/>
          </p:nvSpPr>
          <p:spPr bwMode="auto">
            <a:xfrm>
              <a:off x="585" y="1709"/>
              <a:ext cx="653" cy="417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3" name="Oval 61"/>
            <p:cNvSpPr>
              <a:spLocks noChangeArrowheads="1"/>
            </p:cNvSpPr>
            <p:nvPr/>
          </p:nvSpPr>
          <p:spPr bwMode="auto">
            <a:xfrm>
              <a:off x="591" y="1713"/>
              <a:ext cx="641" cy="409"/>
            </a:xfrm>
            <a:prstGeom prst="ellipse">
              <a:avLst/>
            </a:prstGeom>
            <a:solidFill>
              <a:srgbClr val="C6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4" name="Oval 62"/>
            <p:cNvSpPr>
              <a:spLocks noChangeArrowheads="1"/>
            </p:cNvSpPr>
            <p:nvPr/>
          </p:nvSpPr>
          <p:spPr bwMode="auto">
            <a:xfrm>
              <a:off x="598" y="1716"/>
              <a:ext cx="627" cy="403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5" name="Oval 63"/>
            <p:cNvSpPr>
              <a:spLocks noChangeArrowheads="1"/>
            </p:cNvSpPr>
            <p:nvPr/>
          </p:nvSpPr>
          <p:spPr bwMode="auto">
            <a:xfrm>
              <a:off x="604" y="1720"/>
              <a:ext cx="615" cy="395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6" name="Oval 64"/>
            <p:cNvSpPr>
              <a:spLocks noChangeArrowheads="1"/>
            </p:cNvSpPr>
            <p:nvPr/>
          </p:nvSpPr>
          <p:spPr bwMode="auto">
            <a:xfrm>
              <a:off x="610" y="1724"/>
              <a:ext cx="603" cy="387"/>
            </a:xfrm>
            <a:prstGeom prst="ellipse">
              <a:avLst/>
            </a:prstGeom>
            <a:solidFill>
              <a:srgbClr val="C8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7" name="Oval 65"/>
            <p:cNvSpPr>
              <a:spLocks noChangeArrowheads="1"/>
            </p:cNvSpPr>
            <p:nvPr/>
          </p:nvSpPr>
          <p:spPr bwMode="auto">
            <a:xfrm>
              <a:off x="616" y="1728"/>
              <a:ext cx="590" cy="379"/>
            </a:xfrm>
            <a:prstGeom prst="ellipse">
              <a:avLst/>
            </a:prstGeom>
            <a:solidFill>
              <a:srgbClr val="C9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8" name="Oval 66"/>
            <p:cNvSpPr>
              <a:spLocks noChangeArrowheads="1"/>
            </p:cNvSpPr>
            <p:nvPr/>
          </p:nvSpPr>
          <p:spPr bwMode="auto">
            <a:xfrm>
              <a:off x="622" y="1732"/>
              <a:ext cx="578" cy="371"/>
            </a:xfrm>
            <a:prstGeom prst="ellipse">
              <a:avLst/>
            </a:prstGeom>
            <a:solidFill>
              <a:srgbClr val="CA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9" name="Oval 67"/>
            <p:cNvSpPr>
              <a:spLocks noChangeArrowheads="1"/>
            </p:cNvSpPr>
            <p:nvPr/>
          </p:nvSpPr>
          <p:spPr bwMode="auto">
            <a:xfrm>
              <a:off x="628" y="1736"/>
              <a:ext cx="567" cy="364"/>
            </a:xfrm>
            <a:prstGeom prst="ellipse">
              <a:avLst/>
            </a:prstGeom>
            <a:solidFill>
              <a:srgbClr val="CB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0" name="Oval 68"/>
            <p:cNvSpPr>
              <a:spLocks noChangeArrowheads="1"/>
            </p:cNvSpPr>
            <p:nvPr/>
          </p:nvSpPr>
          <p:spPr bwMode="auto">
            <a:xfrm>
              <a:off x="634" y="1740"/>
              <a:ext cx="555" cy="356"/>
            </a:xfrm>
            <a:prstGeom prst="ellipse">
              <a:avLst/>
            </a:prstGeom>
            <a:solidFill>
              <a:srgbClr val="CC7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1" name="Oval 69"/>
            <p:cNvSpPr>
              <a:spLocks noChangeArrowheads="1"/>
            </p:cNvSpPr>
            <p:nvPr/>
          </p:nvSpPr>
          <p:spPr bwMode="auto">
            <a:xfrm>
              <a:off x="640" y="1744"/>
              <a:ext cx="543" cy="347"/>
            </a:xfrm>
            <a:prstGeom prst="ellipse">
              <a:avLst/>
            </a:prstGeom>
            <a:solidFill>
              <a:srgbClr val="CE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2" name="Oval 70"/>
            <p:cNvSpPr>
              <a:spLocks noChangeArrowheads="1"/>
            </p:cNvSpPr>
            <p:nvPr/>
          </p:nvSpPr>
          <p:spPr bwMode="auto">
            <a:xfrm>
              <a:off x="646" y="1749"/>
              <a:ext cx="531" cy="338"/>
            </a:xfrm>
            <a:prstGeom prst="ellipse">
              <a:avLst/>
            </a:prstGeom>
            <a:solidFill>
              <a:srgbClr val="CF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3" name="Oval 71"/>
            <p:cNvSpPr>
              <a:spLocks noChangeArrowheads="1"/>
            </p:cNvSpPr>
            <p:nvPr/>
          </p:nvSpPr>
          <p:spPr bwMode="auto">
            <a:xfrm>
              <a:off x="652" y="1753"/>
              <a:ext cx="519" cy="330"/>
            </a:xfrm>
            <a:prstGeom prst="ellipse">
              <a:avLst/>
            </a:prstGeom>
            <a:solidFill>
              <a:srgbClr val="D0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4" name="Oval 72"/>
            <p:cNvSpPr>
              <a:spLocks noChangeArrowheads="1"/>
            </p:cNvSpPr>
            <p:nvPr/>
          </p:nvSpPr>
          <p:spPr bwMode="auto">
            <a:xfrm>
              <a:off x="659" y="1756"/>
              <a:ext cx="505" cy="324"/>
            </a:xfrm>
            <a:prstGeom prst="ellipse">
              <a:avLst/>
            </a:prstGeom>
            <a:solidFill>
              <a:srgbClr val="D17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5" name="Oval 73"/>
            <p:cNvSpPr>
              <a:spLocks noChangeArrowheads="1"/>
            </p:cNvSpPr>
            <p:nvPr/>
          </p:nvSpPr>
          <p:spPr bwMode="auto">
            <a:xfrm>
              <a:off x="665" y="1760"/>
              <a:ext cx="493" cy="316"/>
            </a:xfrm>
            <a:prstGeom prst="ellipse">
              <a:avLst/>
            </a:prstGeom>
            <a:solidFill>
              <a:srgbClr val="D37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6" name="Oval 74"/>
            <p:cNvSpPr>
              <a:spLocks noChangeArrowheads="1"/>
            </p:cNvSpPr>
            <p:nvPr/>
          </p:nvSpPr>
          <p:spPr bwMode="auto">
            <a:xfrm>
              <a:off x="671" y="1764"/>
              <a:ext cx="481" cy="308"/>
            </a:xfrm>
            <a:prstGeom prst="ellipse">
              <a:avLst/>
            </a:prstGeom>
            <a:solidFill>
              <a:srgbClr val="D47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7" name="Oval 75"/>
            <p:cNvSpPr>
              <a:spLocks noChangeArrowheads="1"/>
            </p:cNvSpPr>
            <p:nvPr/>
          </p:nvSpPr>
          <p:spPr bwMode="auto">
            <a:xfrm>
              <a:off x="677" y="1768"/>
              <a:ext cx="469" cy="300"/>
            </a:xfrm>
            <a:prstGeom prst="ellipse">
              <a:avLst/>
            </a:prstGeom>
            <a:solidFill>
              <a:srgbClr val="D6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8" name="Oval 76"/>
            <p:cNvSpPr>
              <a:spLocks noChangeArrowheads="1"/>
            </p:cNvSpPr>
            <p:nvPr/>
          </p:nvSpPr>
          <p:spPr bwMode="auto">
            <a:xfrm>
              <a:off x="683" y="1772"/>
              <a:ext cx="457" cy="292"/>
            </a:xfrm>
            <a:prstGeom prst="ellipse">
              <a:avLst/>
            </a:prstGeom>
            <a:solidFill>
              <a:srgbClr val="D88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9" name="Oval 77"/>
            <p:cNvSpPr>
              <a:spLocks noChangeArrowheads="1"/>
            </p:cNvSpPr>
            <p:nvPr/>
          </p:nvSpPr>
          <p:spPr bwMode="auto">
            <a:xfrm>
              <a:off x="690" y="1776"/>
              <a:ext cx="444" cy="284"/>
            </a:xfrm>
            <a:prstGeom prst="ellipse">
              <a:avLst/>
            </a:prstGeom>
            <a:solidFill>
              <a:srgbClr val="D98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0" name="Oval 78"/>
            <p:cNvSpPr>
              <a:spLocks noChangeArrowheads="1"/>
            </p:cNvSpPr>
            <p:nvPr/>
          </p:nvSpPr>
          <p:spPr bwMode="auto">
            <a:xfrm>
              <a:off x="696" y="1780"/>
              <a:ext cx="432" cy="276"/>
            </a:xfrm>
            <a:prstGeom prst="ellipse">
              <a:avLst/>
            </a:prstGeom>
            <a:solidFill>
              <a:srgbClr val="DB8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1" name="Oval 79"/>
            <p:cNvSpPr>
              <a:spLocks noChangeArrowheads="1"/>
            </p:cNvSpPr>
            <p:nvPr/>
          </p:nvSpPr>
          <p:spPr bwMode="auto">
            <a:xfrm>
              <a:off x="702" y="1784"/>
              <a:ext cx="420" cy="268"/>
            </a:xfrm>
            <a:prstGeom prst="ellipse">
              <a:avLst/>
            </a:prstGeom>
            <a:solidFill>
              <a:srgbClr val="DC8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2" name="Oval 80"/>
            <p:cNvSpPr>
              <a:spLocks noChangeArrowheads="1"/>
            </p:cNvSpPr>
            <p:nvPr/>
          </p:nvSpPr>
          <p:spPr bwMode="auto">
            <a:xfrm>
              <a:off x="708" y="1788"/>
              <a:ext cx="408" cy="260"/>
            </a:xfrm>
            <a:prstGeom prst="ellipse">
              <a:avLst/>
            </a:prstGeom>
            <a:solidFill>
              <a:srgbClr val="DE8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3" name="Oval 81"/>
            <p:cNvSpPr>
              <a:spLocks noChangeArrowheads="1"/>
            </p:cNvSpPr>
            <p:nvPr/>
          </p:nvSpPr>
          <p:spPr bwMode="auto">
            <a:xfrm>
              <a:off x="714" y="1792"/>
              <a:ext cx="396" cy="252"/>
            </a:xfrm>
            <a:prstGeom prst="ellipse">
              <a:avLst/>
            </a:prstGeom>
            <a:solidFill>
              <a:srgbClr val="DF8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4" name="Oval 82"/>
            <p:cNvSpPr>
              <a:spLocks noChangeArrowheads="1"/>
            </p:cNvSpPr>
            <p:nvPr/>
          </p:nvSpPr>
          <p:spPr bwMode="auto">
            <a:xfrm>
              <a:off x="721" y="1796"/>
              <a:ext cx="381" cy="244"/>
            </a:xfrm>
            <a:prstGeom prst="ellipse">
              <a:avLst/>
            </a:prstGeom>
            <a:solidFill>
              <a:srgbClr val="E18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5" name="Oval 83"/>
            <p:cNvSpPr>
              <a:spLocks noChangeArrowheads="1"/>
            </p:cNvSpPr>
            <p:nvPr/>
          </p:nvSpPr>
          <p:spPr bwMode="auto">
            <a:xfrm>
              <a:off x="727" y="1799"/>
              <a:ext cx="369" cy="238"/>
            </a:xfrm>
            <a:prstGeom prst="ellipse">
              <a:avLst/>
            </a:prstGeom>
            <a:solidFill>
              <a:srgbClr val="E38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6" name="Oval 84"/>
            <p:cNvSpPr>
              <a:spLocks noChangeArrowheads="1"/>
            </p:cNvSpPr>
            <p:nvPr/>
          </p:nvSpPr>
          <p:spPr bwMode="auto">
            <a:xfrm>
              <a:off x="733" y="1803"/>
              <a:ext cx="357" cy="230"/>
            </a:xfrm>
            <a:prstGeom prst="ellipse">
              <a:avLst/>
            </a:prstGeom>
            <a:solidFill>
              <a:srgbClr val="E58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7" name="Oval 85"/>
            <p:cNvSpPr>
              <a:spLocks noChangeArrowheads="1"/>
            </p:cNvSpPr>
            <p:nvPr/>
          </p:nvSpPr>
          <p:spPr bwMode="auto">
            <a:xfrm>
              <a:off x="739" y="1807"/>
              <a:ext cx="345" cy="222"/>
            </a:xfrm>
            <a:prstGeom prst="ellipse">
              <a:avLst/>
            </a:prstGeom>
            <a:solidFill>
              <a:srgbClr val="E68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8" name="Oval 86"/>
            <p:cNvSpPr>
              <a:spLocks noChangeArrowheads="1"/>
            </p:cNvSpPr>
            <p:nvPr/>
          </p:nvSpPr>
          <p:spPr bwMode="auto">
            <a:xfrm>
              <a:off x="745" y="1811"/>
              <a:ext cx="333" cy="214"/>
            </a:xfrm>
            <a:prstGeom prst="ellipse">
              <a:avLst/>
            </a:prstGeom>
            <a:solidFill>
              <a:srgbClr val="E88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9" name="Oval 87"/>
            <p:cNvSpPr>
              <a:spLocks noChangeArrowheads="1"/>
            </p:cNvSpPr>
            <p:nvPr/>
          </p:nvSpPr>
          <p:spPr bwMode="auto">
            <a:xfrm>
              <a:off x="751" y="1815"/>
              <a:ext cx="321" cy="206"/>
            </a:xfrm>
            <a:prstGeom prst="ellipse">
              <a:avLst/>
            </a:prstGeom>
            <a:solidFill>
              <a:srgbClr val="E9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0" name="Oval 88"/>
            <p:cNvSpPr>
              <a:spLocks noChangeArrowheads="1"/>
            </p:cNvSpPr>
            <p:nvPr/>
          </p:nvSpPr>
          <p:spPr bwMode="auto">
            <a:xfrm>
              <a:off x="757" y="1819"/>
              <a:ext cx="309" cy="198"/>
            </a:xfrm>
            <a:prstGeom prst="ellipse">
              <a:avLst/>
            </a:prstGeom>
            <a:solidFill>
              <a:srgbClr val="EB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1" name="Oval 89"/>
            <p:cNvSpPr>
              <a:spLocks noChangeArrowheads="1"/>
            </p:cNvSpPr>
            <p:nvPr/>
          </p:nvSpPr>
          <p:spPr bwMode="auto">
            <a:xfrm>
              <a:off x="763" y="1823"/>
              <a:ext cx="297" cy="190"/>
            </a:xfrm>
            <a:prstGeom prst="ellipse">
              <a:avLst/>
            </a:prstGeom>
            <a:solidFill>
              <a:srgbClr val="EC8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2" name="Oval 90"/>
            <p:cNvSpPr>
              <a:spLocks noChangeArrowheads="1"/>
            </p:cNvSpPr>
            <p:nvPr/>
          </p:nvSpPr>
          <p:spPr bwMode="auto">
            <a:xfrm>
              <a:off x="769" y="1827"/>
              <a:ext cx="285" cy="182"/>
            </a:xfrm>
            <a:prstGeom prst="ellipse">
              <a:avLst/>
            </a:prstGeom>
            <a:solidFill>
              <a:srgbClr val="ED8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3" name="Oval 91"/>
            <p:cNvSpPr>
              <a:spLocks noChangeArrowheads="1"/>
            </p:cNvSpPr>
            <p:nvPr/>
          </p:nvSpPr>
          <p:spPr bwMode="auto">
            <a:xfrm>
              <a:off x="775" y="1831"/>
              <a:ext cx="273" cy="174"/>
            </a:xfrm>
            <a:prstGeom prst="ellipse">
              <a:avLst/>
            </a:prstGeom>
            <a:solidFill>
              <a:srgbClr val="EF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4" name="Oval 92"/>
            <p:cNvSpPr>
              <a:spLocks noChangeArrowheads="1"/>
            </p:cNvSpPr>
            <p:nvPr/>
          </p:nvSpPr>
          <p:spPr bwMode="auto">
            <a:xfrm>
              <a:off x="781" y="1835"/>
              <a:ext cx="261" cy="166"/>
            </a:xfrm>
            <a:prstGeom prst="ellipse">
              <a:avLst/>
            </a:prstGeom>
            <a:solidFill>
              <a:srgbClr val="F09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5" name="Oval 93"/>
            <p:cNvSpPr>
              <a:spLocks noChangeArrowheads="1"/>
            </p:cNvSpPr>
            <p:nvPr/>
          </p:nvSpPr>
          <p:spPr bwMode="auto">
            <a:xfrm>
              <a:off x="788" y="1838"/>
              <a:ext cx="247" cy="160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6" name="Oval 94"/>
            <p:cNvSpPr>
              <a:spLocks noChangeArrowheads="1"/>
            </p:cNvSpPr>
            <p:nvPr/>
          </p:nvSpPr>
          <p:spPr bwMode="auto">
            <a:xfrm>
              <a:off x="795" y="1842"/>
              <a:ext cx="234" cy="152"/>
            </a:xfrm>
            <a:prstGeom prst="ellipse">
              <a:avLst/>
            </a:prstGeom>
            <a:solidFill>
              <a:srgbClr val="F3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7" name="Oval 95"/>
            <p:cNvSpPr>
              <a:spLocks noChangeArrowheads="1"/>
            </p:cNvSpPr>
            <p:nvPr/>
          </p:nvSpPr>
          <p:spPr bwMode="auto">
            <a:xfrm>
              <a:off x="801" y="1846"/>
              <a:ext cx="222" cy="144"/>
            </a:xfrm>
            <a:prstGeom prst="ellipse">
              <a:avLst/>
            </a:prstGeom>
            <a:solidFill>
              <a:srgbClr val="F4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8" name="Oval 96"/>
            <p:cNvSpPr>
              <a:spLocks noChangeArrowheads="1"/>
            </p:cNvSpPr>
            <p:nvPr/>
          </p:nvSpPr>
          <p:spPr bwMode="auto">
            <a:xfrm>
              <a:off x="807" y="1850"/>
              <a:ext cx="210" cy="136"/>
            </a:xfrm>
            <a:prstGeom prst="ellipse">
              <a:avLst/>
            </a:prstGeom>
            <a:solidFill>
              <a:srgbClr val="F5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9" name="Oval 97"/>
            <p:cNvSpPr>
              <a:spLocks noChangeArrowheads="1"/>
            </p:cNvSpPr>
            <p:nvPr/>
          </p:nvSpPr>
          <p:spPr bwMode="auto">
            <a:xfrm>
              <a:off x="813" y="1854"/>
              <a:ext cx="198" cy="128"/>
            </a:xfrm>
            <a:prstGeom prst="ellipse">
              <a:avLst/>
            </a:prstGeom>
            <a:solidFill>
              <a:srgbClr val="F6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0" name="Oval 98"/>
            <p:cNvSpPr>
              <a:spLocks noChangeArrowheads="1"/>
            </p:cNvSpPr>
            <p:nvPr/>
          </p:nvSpPr>
          <p:spPr bwMode="auto">
            <a:xfrm>
              <a:off x="819" y="1858"/>
              <a:ext cx="187" cy="121"/>
            </a:xfrm>
            <a:prstGeom prst="ellipse">
              <a:avLst/>
            </a:prstGeom>
            <a:solidFill>
              <a:srgbClr val="F7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1" name="Oval 99"/>
            <p:cNvSpPr>
              <a:spLocks noChangeArrowheads="1"/>
            </p:cNvSpPr>
            <p:nvPr/>
          </p:nvSpPr>
          <p:spPr bwMode="auto">
            <a:xfrm>
              <a:off x="825" y="1863"/>
              <a:ext cx="175" cy="111"/>
            </a:xfrm>
            <a:prstGeom prst="ellipse">
              <a:avLst/>
            </a:prstGeom>
            <a:solidFill>
              <a:srgbClr val="F8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2" name="Oval 100"/>
            <p:cNvSpPr>
              <a:spLocks noChangeArrowheads="1"/>
            </p:cNvSpPr>
            <p:nvPr/>
          </p:nvSpPr>
          <p:spPr bwMode="auto">
            <a:xfrm>
              <a:off x="831" y="1867"/>
              <a:ext cx="162" cy="103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3" name="Oval 101"/>
            <p:cNvSpPr>
              <a:spLocks noChangeArrowheads="1"/>
            </p:cNvSpPr>
            <p:nvPr/>
          </p:nvSpPr>
          <p:spPr bwMode="auto">
            <a:xfrm>
              <a:off x="837" y="1871"/>
              <a:ext cx="150" cy="95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4" name="Oval 102"/>
            <p:cNvSpPr>
              <a:spLocks noChangeArrowheads="1"/>
            </p:cNvSpPr>
            <p:nvPr/>
          </p:nvSpPr>
          <p:spPr bwMode="auto">
            <a:xfrm>
              <a:off x="843" y="1875"/>
              <a:ext cx="138" cy="87"/>
            </a:xfrm>
            <a:prstGeom prst="ellipse">
              <a:avLst/>
            </a:prstGeom>
            <a:solidFill>
              <a:srgbClr val="FA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5" name="Oval 103"/>
            <p:cNvSpPr>
              <a:spLocks noChangeArrowheads="1"/>
            </p:cNvSpPr>
            <p:nvPr/>
          </p:nvSpPr>
          <p:spPr bwMode="auto">
            <a:xfrm>
              <a:off x="850" y="1878"/>
              <a:ext cx="124" cy="81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6" name="Oval 104"/>
            <p:cNvSpPr>
              <a:spLocks noChangeArrowheads="1"/>
            </p:cNvSpPr>
            <p:nvPr/>
          </p:nvSpPr>
          <p:spPr bwMode="auto">
            <a:xfrm>
              <a:off x="856" y="1882"/>
              <a:ext cx="112" cy="73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7" name="Oval 105"/>
            <p:cNvSpPr>
              <a:spLocks noChangeArrowheads="1"/>
            </p:cNvSpPr>
            <p:nvPr/>
          </p:nvSpPr>
          <p:spPr bwMode="auto">
            <a:xfrm>
              <a:off x="862" y="1886"/>
              <a:ext cx="100" cy="65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8" name="Oval 106"/>
            <p:cNvSpPr>
              <a:spLocks noChangeArrowheads="1"/>
            </p:cNvSpPr>
            <p:nvPr/>
          </p:nvSpPr>
          <p:spPr bwMode="auto">
            <a:xfrm>
              <a:off x="868" y="1890"/>
              <a:ext cx="88" cy="57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9" name="Oval 107"/>
            <p:cNvSpPr>
              <a:spLocks noChangeArrowheads="1"/>
            </p:cNvSpPr>
            <p:nvPr/>
          </p:nvSpPr>
          <p:spPr bwMode="auto">
            <a:xfrm>
              <a:off x="874" y="1894"/>
              <a:ext cx="76" cy="49"/>
            </a:xfrm>
            <a:prstGeom prst="ellipse">
              <a:avLst/>
            </a:prstGeom>
            <a:solidFill>
              <a:srgbClr val="FD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0" name="Oval 108"/>
            <p:cNvSpPr>
              <a:spLocks noChangeArrowheads="1"/>
            </p:cNvSpPr>
            <p:nvPr/>
          </p:nvSpPr>
          <p:spPr bwMode="auto">
            <a:xfrm>
              <a:off x="880" y="1898"/>
              <a:ext cx="64" cy="41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1" name="Oval 109"/>
            <p:cNvSpPr>
              <a:spLocks noChangeArrowheads="1"/>
            </p:cNvSpPr>
            <p:nvPr/>
          </p:nvSpPr>
          <p:spPr bwMode="auto">
            <a:xfrm>
              <a:off x="886" y="1902"/>
              <a:ext cx="52" cy="33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2" name="Oval 110"/>
            <p:cNvSpPr>
              <a:spLocks noChangeArrowheads="1"/>
            </p:cNvSpPr>
            <p:nvPr/>
          </p:nvSpPr>
          <p:spPr bwMode="auto">
            <a:xfrm>
              <a:off x="892" y="1906"/>
              <a:ext cx="40" cy="25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3" name="Oval 111"/>
            <p:cNvSpPr>
              <a:spLocks noChangeArrowheads="1"/>
            </p:cNvSpPr>
            <p:nvPr/>
          </p:nvSpPr>
          <p:spPr bwMode="auto">
            <a:xfrm>
              <a:off x="899" y="1910"/>
              <a:ext cx="27" cy="17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4" name="Oval 112"/>
            <p:cNvSpPr>
              <a:spLocks noChangeArrowheads="1"/>
            </p:cNvSpPr>
            <p:nvPr/>
          </p:nvSpPr>
          <p:spPr bwMode="auto">
            <a:xfrm>
              <a:off x="905" y="1914"/>
              <a:ext cx="15" cy="9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1105" name="Rectangle 113"/>
          <p:cNvSpPr>
            <a:spLocks noChangeArrowheads="1"/>
          </p:cNvSpPr>
          <p:nvPr/>
        </p:nvSpPr>
        <p:spPr bwMode="auto">
          <a:xfrm>
            <a:off x="827088" y="2852738"/>
            <a:ext cx="839787" cy="423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106" name="Rectangle 114"/>
          <p:cNvSpPr>
            <a:spLocks noChangeArrowheads="1"/>
          </p:cNvSpPr>
          <p:nvPr/>
        </p:nvSpPr>
        <p:spPr bwMode="auto">
          <a:xfrm>
            <a:off x="1014413" y="2903538"/>
            <a:ext cx="1058862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ahoma" pitchFamily="34" charset="0"/>
              </a:rPr>
              <a:t>Mastocito y/o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07" name="Rectangle 115"/>
          <p:cNvSpPr>
            <a:spLocks noChangeArrowheads="1"/>
          </p:cNvSpPr>
          <p:nvPr/>
        </p:nvSpPr>
        <p:spPr bwMode="auto">
          <a:xfrm>
            <a:off x="1006475" y="2897188"/>
            <a:ext cx="1058863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FFF7"/>
                </a:solidFill>
                <a:latin typeface="Tahoma" pitchFamily="34" charset="0"/>
              </a:rPr>
              <a:t>Mastocito y/o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08" name="Rectangle 116"/>
          <p:cNvSpPr>
            <a:spLocks noChangeArrowheads="1"/>
          </p:cNvSpPr>
          <p:nvPr/>
        </p:nvSpPr>
        <p:spPr bwMode="auto">
          <a:xfrm>
            <a:off x="1174750" y="3119438"/>
            <a:ext cx="61118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09" name="Rectangle 117"/>
          <p:cNvSpPr>
            <a:spLocks noChangeArrowheads="1"/>
          </p:cNvSpPr>
          <p:nvPr/>
        </p:nvSpPr>
        <p:spPr bwMode="auto">
          <a:xfrm>
            <a:off x="1168400" y="3113088"/>
            <a:ext cx="61118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FFF7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10" name="Rectangle 118"/>
          <p:cNvSpPr>
            <a:spLocks noChangeArrowheads="1"/>
          </p:cNvSpPr>
          <p:nvPr/>
        </p:nvSpPr>
        <p:spPr bwMode="auto">
          <a:xfrm rot="16320000">
            <a:off x="515144" y="2731294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11" name="Rectangle 119"/>
          <p:cNvSpPr>
            <a:spLocks noChangeArrowheads="1"/>
          </p:cNvSpPr>
          <p:nvPr/>
        </p:nvSpPr>
        <p:spPr bwMode="auto">
          <a:xfrm rot="16320000">
            <a:off x="499269" y="2715419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12" name="Rectangle 120"/>
          <p:cNvSpPr>
            <a:spLocks noChangeArrowheads="1"/>
          </p:cNvSpPr>
          <p:nvPr/>
        </p:nvSpPr>
        <p:spPr bwMode="auto">
          <a:xfrm rot="17640000">
            <a:off x="577057" y="2470944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13" name="Rectangle 121"/>
          <p:cNvSpPr>
            <a:spLocks noChangeArrowheads="1"/>
          </p:cNvSpPr>
          <p:nvPr/>
        </p:nvSpPr>
        <p:spPr bwMode="auto">
          <a:xfrm rot="17640000">
            <a:off x="561182" y="2455069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14" name="Freeform 122"/>
          <p:cNvSpPr>
            <a:spLocks/>
          </p:cNvSpPr>
          <p:nvPr/>
        </p:nvSpPr>
        <p:spPr bwMode="auto">
          <a:xfrm>
            <a:off x="434975" y="2892425"/>
            <a:ext cx="187325" cy="152400"/>
          </a:xfrm>
          <a:custGeom>
            <a:avLst/>
            <a:gdLst>
              <a:gd name="T0" fmla="*/ 58 w 118"/>
              <a:gd name="T1" fmla="*/ 0 h 96"/>
              <a:gd name="T2" fmla="*/ 50 w 118"/>
              <a:gd name="T3" fmla="*/ 13 h 96"/>
              <a:gd name="T4" fmla="*/ 36 w 118"/>
              <a:gd name="T5" fmla="*/ 4 h 96"/>
              <a:gd name="T6" fmla="*/ 34 w 118"/>
              <a:gd name="T7" fmla="*/ 18 h 96"/>
              <a:gd name="T8" fmla="*/ 17 w 118"/>
              <a:gd name="T9" fmla="*/ 14 h 96"/>
              <a:gd name="T10" fmla="*/ 22 w 118"/>
              <a:gd name="T11" fmla="*/ 28 h 96"/>
              <a:gd name="T12" fmla="*/ 4 w 118"/>
              <a:gd name="T13" fmla="*/ 29 h 96"/>
              <a:gd name="T14" fmla="*/ 15 w 118"/>
              <a:gd name="T15" fmla="*/ 42 h 96"/>
              <a:gd name="T16" fmla="*/ 0 w 118"/>
              <a:gd name="T17" fmla="*/ 49 h 96"/>
              <a:gd name="T18" fmla="*/ 15 w 118"/>
              <a:gd name="T19" fmla="*/ 55 h 96"/>
              <a:gd name="T20" fmla="*/ 4 w 118"/>
              <a:gd name="T21" fmla="*/ 67 h 96"/>
              <a:gd name="T22" fmla="*/ 22 w 118"/>
              <a:gd name="T23" fmla="*/ 68 h 96"/>
              <a:gd name="T24" fmla="*/ 17 w 118"/>
              <a:gd name="T25" fmla="*/ 82 h 96"/>
              <a:gd name="T26" fmla="*/ 34 w 118"/>
              <a:gd name="T27" fmla="*/ 78 h 96"/>
              <a:gd name="T28" fmla="*/ 36 w 118"/>
              <a:gd name="T29" fmla="*/ 92 h 96"/>
              <a:gd name="T30" fmla="*/ 50 w 118"/>
              <a:gd name="T31" fmla="*/ 83 h 96"/>
              <a:gd name="T32" fmla="*/ 58 w 118"/>
              <a:gd name="T33" fmla="*/ 96 h 96"/>
              <a:gd name="T34" fmla="*/ 67 w 118"/>
              <a:gd name="T35" fmla="*/ 83 h 96"/>
              <a:gd name="T36" fmla="*/ 81 w 118"/>
              <a:gd name="T37" fmla="*/ 92 h 96"/>
              <a:gd name="T38" fmla="*/ 83 w 118"/>
              <a:gd name="T39" fmla="*/ 78 h 96"/>
              <a:gd name="T40" fmla="*/ 101 w 118"/>
              <a:gd name="T41" fmla="*/ 82 h 96"/>
              <a:gd name="T42" fmla="*/ 95 w 118"/>
              <a:gd name="T43" fmla="*/ 68 h 96"/>
              <a:gd name="T44" fmla="*/ 114 w 118"/>
              <a:gd name="T45" fmla="*/ 67 h 96"/>
              <a:gd name="T46" fmla="*/ 103 w 118"/>
              <a:gd name="T47" fmla="*/ 55 h 96"/>
              <a:gd name="T48" fmla="*/ 118 w 118"/>
              <a:gd name="T49" fmla="*/ 48 h 96"/>
              <a:gd name="T50" fmla="*/ 103 w 118"/>
              <a:gd name="T51" fmla="*/ 42 h 96"/>
              <a:gd name="T52" fmla="*/ 114 w 118"/>
              <a:gd name="T53" fmla="*/ 29 h 96"/>
              <a:gd name="T54" fmla="*/ 95 w 118"/>
              <a:gd name="T55" fmla="*/ 28 h 96"/>
              <a:gd name="T56" fmla="*/ 101 w 118"/>
              <a:gd name="T57" fmla="*/ 14 h 96"/>
              <a:gd name="T58" fmla="*/ 83 w 118"/>
              <a:gd name="T59" fmla="*/ 18 h 96"/>
              <a:gd name="T60" fmla="*/ 81 w 118"/>
              <a:gd name="T61" fmla="*/ 4 h 96"/>
              <a:gd name="T62" fmla="*/ 67 w 118"/>
              <a:gd name="T63" fmla="*/ 13 h 96"/>
              <a:gd name="T64" fmla="*/ 58 w 118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2"/>
                </a:lnTo>
                <a:lnTo>
                  <a:pt x="0" y="49"/>
                </a:lnTo>
                <a:lnTo>
                  <a:pt x="15" y="55"/>
                </a:lnTo>
                <a:lnTo>
                  <a:pt x="4" y="67"/>
                </a:lnTo>
                <a:lnTo>
                  <a:pt x="22" y="68"/>
                </a:lnTo>
                <a:lnTo>
                  <a:pt x="17" y="82"/>
                </a:lnTo>
                <a:lnTo>
                  <a:pt x="34" y="78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7" y="83"/>
                </a:lnTo>
                <a:lnTo>
                  <a:pt x="81" y="92"/>
                </a:lnTo>
                <a:lnTo>
                  <a:pt x="83" y="78"/>
                </a:lnTo>
                <a:lnTo>
                  <a:pt x="101" y="82"/>
                </a:lnTo>
                <a:lnTo>
                  <a:pt x="95" y="68"/>
                </a:lnTo>
                <a:lnTo>
                  <a:pt x="114" y="67"/>
                </a:lnTo>
                <a:lnTo>
                  <a:pt x="103" y="55"/>
                </a:lnTo>
                <a:lnTo>
                  <a:pt x="118" y="48"/>
                </a:lnTo>
                <a:lnTo>
                  <a:pt x="103" y="42"/>
                </a:lnTo>
                <a:lnTo>
                  <a:pt x="114" y="29"/>
                </a:lnTo>
                <a:lnTo>
                  <a:pt x="95" y="28"/>
                </a:lnTo>
                <a:lnTo>
                  <a:pt x="101" y="14"/>
                </a:lnTo>
                <a:lnTo>
                  <a:pt x="83" y="18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115" name="Freeform 123"/>
          <p:cNvSpPr>
            <a:spLocks/>
          </p:cNvSpPr>
          <p:nvPr/>
        </p:nvSpPr>
        <p:spPr bwMode="auto">
          <a:xfrm>
            <a:off x="127000" y="2970213"/>
            <a:ext cx="187325" cy="150812"/>
          </a:xfrm>
          <a:custGeom>
            <a:avLst/>
            <a:gdLst>
              <a:gd name="T0" fmla="*/ 58 w 118"/>
              <a:gd name="T1" fmla="*/ 0 h 95"/>
              <a:gd name="T2" fmla="*/ 50 w 118"/>
              <a:gd name="T3" fmla="*/ 13 h 95"/>
              <a:gd name="T4" fmla="*/ 36 w 118"/>
              <a:gd name="T5" fmla="*/ 4 h 95"/>
              <a:gd name="T6" fmla="*/ 34 w 118"/>
              <a:gd name="T7" fmla="*/ 18 h 95"/>
              <a:gd name="T8" fmla="*/ 17 w 118"/>
              <a:gd name="T9" fmla="*/ 14 h 95"/>
              <a:gd name="T10" fmla="*/ 22 w 118"/>
              <a:gd name="T11" fmla="*/ 28 h 95"/>
              <a:gd name="T12" fmla="*/ 4 w 118"/>
              <a:gd name="T13" fmla="*/ 29 h 95"/>
              <a:gd name="T14" fmla="*/ 15 w 118"/>
              <a:gd name="T15" fmla="*/ 41 h 95"/>
              <a:gd name="T16" fmla="*/ 0 w 118"/>
              <a:gd name="T17" fmla="*/ 48 h 95"/>
              <a:gd name="T18" fmla="*/ 15 w 118"/>
              <a:gd name="T19" fmla="*/ 54 h 95"/>
              <a:gd name="T20" fmla="*/ 4 w 118"/>
              <a:gd name="T21" fmla="*/ 66 h 95"/>
              <a:gd name="T22" fmla="*/ 22 w 118"/>
              <a:gd name="T23" fmla="*/ 67 h 95"/>
              <a:gd name="T24" fmla="*/ 17 w 118"/>
              <a:gd name="T25" fmla="*/ 81 h 95"/>
              <a:gd name="T26" fmla="*/ 34 w 118"/>
              <a:gd name="T27" fmla="*/ 77 h 95"/>
              <a:gd name="T28" fmla="*/ 36 w 118"/>
              <a:gd name="T29" fmla="*/ 91 h 95"/>
              <a:gd name="T30" fmla="*/ 50 w 118"/>
              <a:gd name="T31" fmla="*/ 82 h 95"/>
              <a:gd name="T32" fmla="*/ 58 w 118"/>
              <a:gd name="T33" fmla="*/ 95 h 95"/>
              <a:gd name="T34" fmla="*/ 67 w 118"/>
              <a:gd name="T35" fmla="*/ 82 h 95"/>
              <a:gd name="T36" fmla="*/ 81 w 118"/>
              <a:gd name="T37" fmla="*/ 91 h 95"/>
              <a:gd name="T38" fmla="*/ 83 w 118"/>
              <a:gd name="T39" fmla="*/ 77 h 95"/>
              <a:gd name="T40" fmla="*/ 101 w 118"/>
              <a:gd name="T41" fmla="*/ 81 h 95"/>
              <a:gd name="T42" fmla="*/ 96 w 118"/>
              <a:gd name="T43" fmla="*/ 67 h 95"/>
              <a:gd name="T44" fmla="*/ 114 w 118"/>
              <a:gd name="T45" fmla="*/ 66 h 95"/>
              <a:gd name="T46" fmla="*/ 103 w 118"/>
              <a:gd name="T47" fmla="*/ 54 h 95"/>
              <a:gd name="T48" fmla="*/ 118 w 118"/>
              <a:gd name="T49" fmla="*/ 47 h 95"/>
              <a:gd name="T50" fmla="*/ 103 w 118"/>
              <a:gd name="T51" fmla="*/ 41 h 95"/>
              <a:gd name="T52" fmla="*/ 114 w 118"/>
              <a:gd name="T53" fmla="*/ 29 h 95"/>
              <a:gd name="T54" fmla="*/ 96 w 118"/>
              <a:gd name="T55" fmla="*/ 28 h 95"/>
              <a:gd name="T56" fmla="*/ 101 w 118"/>
              <a:gd name="T57" fmla="*/ 14 h 95"/>
              <a:gd name="T58" fmla="*/ 83 w 118"/>
              <a:gd name="T59" fmla="*/ 18 h 95"/>
              <a:gd name="T60" fmla="*/ 81 w 118"/>
              <a:gd name="T61" fmla="*/ 4 h 95"/>
              <a:gd name="T62" fmla="*/ 67 w 118"/>
              <a:gd name="T63" fmla="*/ 13 h 95"/>
              <a:gd name="T64" fmla="*/ 58 w 118"/>
              <a:gd name="T6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5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6"/>
                </a:lnTo>
                <a:lnTo>
                  <a:pt x="22" y="67"/>
                </a:lnTo>
                <a:lnTo>
                  <a:pt x="17" y="81"/>
                </a:lnTo>
                <a:lnTo>
                  <a:pt x="34" y="77"/>
                </a:lnTo>
                <a:lnTo>
                  <a:pt x="36" y="91"/>
                </a:lnTo>
                <a:lnTo>
                  <a:pt x="50" y="82"/>
                </a:lnTo>
                <a:lnTo>
                  <a:pt x="58" y="95"/>
                </a:lnTo>
                <a:lnTo>
                  <a:pt x="67" y="82"/>
                </a:lnTo>
                <a:lnTo>
                  <a:pt x="81" y="91"/>
                </a:lnTo>
                <a:lnTo>
                  <a:pt x="83" y="77"/>
                </a:lnTo>
                <a:lnTo>
                  <a:pt x="101" y="81"/>
                </a:lnTo>
                <a:lnTo>
                  <a:pt x="96" y="67"/>
                </a:lnTo>
                <a:lnTo>
                  <a:pt x="114" y="66"/>
                </a:lnTo>
                <a:lnTo>
                  <a:pt x="103" y="54"/>
                </a:lnTo>
                <a:lnTo>
                  <a:pt x="118" y="47"/>
                </a:lnTo>
                <a:lnTo>
                  <a:pt x="103" y="41"/>
                </a:lnTo>
                <a:lnTo>
                  <a:pt x="114" y="29"/>
                </a:lnTo>
                <a:lnTo>
                  <a:pt x="96" y="28"/>
                </a:lnTo>
                <a:lnTo>
                  <a:pt x="101" y="14"/>
                </a:lnTo>
                <a:lnTo>
                  <a:pt x="83" y="18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116" name="Rectangle 124"/>
          <p:cNvSpPr>
            <a:spLocks noChangeArrowheads="1"/>
          </p:cNvSpPr>
          <p:nvPr/>
        </p:nvSpPr>
        <p:spPr bwMode="auto">
          <a:xfrm>
            <a:off x="-152400" y="2092325"/>
            <a:ext cx="1511300" cy="6461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117" name="Rectangle 125"/>
          <p:cNvSpPr>
            <a:spLocks noChangeArrowheads="1"/>
          </p:cNvSpPr>
          <p:nvPr/>
        </p:nvSpPr>
        <p:spPr bwMode="auto">
          <a:xfrm>
            <a:off x="57150" y="2136775"/>
            <a:ext cx="30162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Re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18" name="Rectangle 126"/>
          <p:cNvSpPr>
            <a:spLocks noChangeArrowheads="1"/>
          </p:cNvSpPr>
          <p:nvPr/>
        </p:nvSpPr>
        <p:spPr bwMode="auto">
          <a:xfrm>
            <a:off x="260350" y="2136775"/>
            <a:ext cx="153988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19" name="Rectangle 127"/>
          <p:cNvSpPr>
            <a:spLocks noChangeArrowheads="1"/>
          </p:cNvSpPr>
          <p:nvPr/>
        </p:nvSpPr>
        <p:spPr bwMode="auto">
          <a:xfrm>
            <a:off x="327025" y="2136775"/>
            <a:ext cx="1014413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exposición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20" name="Rectangle 128"/>
          <p:cNvSpPr>
            <a:spLocks noChangeArrowheads="1"/>
          </p:cNvSpPr>
          <p:nvPr/>
        </p:nvSpPr>
        <p:spPr bwMode="auto">
          <a:xfrm>
            <a:off x="298450" y="2320925"/>
            <a:ext cx="788988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ante los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21" name="Rectangle 129"/>
          <p:cNvSpPr>
            <a:spLocks noChangeArrowheads="1"/>
          </p:cNvSpPr>
          <p:nvPr/>
        </p:nvSpPr>
        <p:spPr bwMode="auto">
          <a:xfrm>
            <a:off x="223838" y="2505075"/>
            <a:ext cx="896937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alergenos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22" name="Rectangle 130"/>
          <p:cNvSpPr>
            <a:spLocks noChangeArrowheads="1"/>
          </p:cNvSpPr>
          <p:nvPr/>
        </p:nvSpPr>
        <p:spPr bwMode="auto">
          <a:xfrm>
            <a:off x="2127250" y="2122488"/>
            <a:ext cx="1770063" cy="10144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123" name="Rectangle 131"/>
          <p:cNvSpPr>
            <a:spLocks noChangeArrowheads="1"/>
          </p:cNvSpPr>
          <p:nvPr/>
        </p:nvSpPr>
        <p:spPr bwMode="auto">
          <a:xfrm>
            <a:off x="2219325" y="2166938"/>
            <a:ext cx="146050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Otras formas de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24" name="Rectangle 132"/>
          <p:cNvSpPr>
            <a:spLocks noChangeArrowheads="1"/>
          </p:cNvSpPr>
          <p:nvPr/>
        </p:nvSpPr>
        <p:spPr bwMode="auto">
          <a:xfrm>
            <a:off x="2219325" y="2351088"/>
            <a:ext cx="148907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estimulación del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25" name="Rectangle 133"/>
          <p:cNvSpPr>
            <a:spLocks noChangeArrowheads="1"/>
          </p:cNvSpPr>
          <p:nvPr/>
        </p:nvSpPr>
        <p:spPr bwMode="auto">
          <a:xfrm>
            <a:off x="2328863" y="2535238"/>
            <a:ext cx="1557337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mastocito (rascado,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26" name="Rectangle 134"/>
          <p:cNvSpPr>
            <a:spLocks noChangeArrowheads="1"/>
          </p:cNvSpPr>
          <p:nvPr/>
        </p:nvSpPr>
        <p:spPr bwMode="auto">
          <a:xfrm>
            <a:off x="2324100" y="2719388"/>
            <a:ext cx="14859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frio, calor, presión,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27" name="Rectangle 135"/>
          <p:cNvSpPr>
            <a:spLocks noChangeArrowheads="1"/>
          </p:cNvSpPr>
          <p:nvPr/>
        </p:nvSpPr>
        <p:spPr bwMode="auto">
          <a:xfrm>
            <a:off x="2219325" y="2903538"/>
            <a:ext cx="1081088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entre otros)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28" name="Freeform 136"/>
          <p:cNvSpPr>
            <a:spLocks/>
          </p:cNvSpPr>
          <p:nvPr/>
        </p:nvSpPr>
        <p:spPr bwMode="auto">
          <a:xfrm>
            <a:off x="1638300" y="2295525"/>
            <a:ext cx="525463" cy="482600"/>
          </a:xfrm>
          <a:custGeom>
            <a:avLst/>
            <a:gdLst>
              <a:gd name="T0" fmla="*/ 331 w 331"/>
              <a:gd name="T1" fmla="*/ 136 h 304"/>
              <a:gd name="T2" fmla="*/ 290 w 331"/>
              <a:gd name="T3" fmla="*/ 0 h 304"/>
              <a:gd name="T4" fmla="*/ 213 w 331"/>
              <a:gd name="T5" fmla="*/ 110 h 304"/>
              <a:gd name="T6" fmla="*/ 198 w 331"/>
              <a:gd name="T7" fmla="*/ 67 h 304"/>
              <a:gd name="T8" fmla="*/ 126 w 331"/>
              <a:gd name="T9" fmla="*/ 171 h 304"/>
              <a:gd name="T10" fmla="*/ 115 w 331"/>
              <a:gd name="T11" fmla="*/ 136 h 304"/>
              <a:gd name="T12" fmla="*/ 0 w 331"/>
              <a:gd name="T13" fmla="*/ 304 h 304"/>
              <a:gd name="T14" fmla="*/ 136 w 331"/>
              <a:gd name="T15" fmla="*/ 213 h 304"/>
              <a:gd name="T16" fmla="*/ 145 w 331"/>
              <a:gd name="T17" fmla="*/ 242 h 304"/>
              <a:gd name="T18" fmla="*/ 229 w 331"/>
              <a:gd name="T19" fmla="*/ 165 h 304"/>
              <a:gd name="T20" fmla="*/ 236 w 331"/>
              <a:gd name="T21" fmla="*/ 194 h 304"/>
              <a:gd name="T22" fmla="*/ 331 w 331"/>
              <a:gd name="T23" fmla="*/ 1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1" h="304">
                <a:moveTo>
                  <a:pt x="331" y="136"/>
                </a:moveTo>
                <a:lnTo>
                  <a:pt x="290" y="0"/>
                </a:lnTo>
                <a:lnTo>
                  <a:pt x="213" y="110"/>
                </a:lnTo>
                <a:lnTo>
                  <a:pt x="198" y="67"/>
                </a:lnTo>
                <a:lnTo>
                  <a:pt x="126" y="171"/>
                </a:lnTo>
                <a:lnTo>
                  <a:pt x="115" y="136"/>
                </a:lnTo>
                <a:lnTo>
                  <a:pt x="0" y="304"/>
                </a:lnTo>
                <a:lnTo>
                  <a:pt x="136" y="213"/>
                </a:lnTo>
                <a:lnTo>
                  <a:pt x="145" y="242"/>
                </a:lnTo>
                <a:lnTo>
                  <a:pt x="229" y="165"/>
                </a:lnTo>
                <a:lnTo>
                  <a:pt x="236" y="194"/>
                </a:lnTo>
                <a:lnTo>
                  <a:pt x="331" y="136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419" name="Group 137"/>
          <p:cNvGrpSpPr>
            <a:grpSpLocks/>
          </p:cNvGrpSpPr>
          <p:nvPr/>
        </p:nvGrpSpPr>
        <p:grpSpPr bwMode="auto">
          <a:xfrm>
            <a:off x="127000" y="2970213"/>
            <a:ext cx="187325" cy="152400"/>
            <a:chOff x="80" y="1871"/>
            <a:chExt cx="118" cy="96"/>
          </a:xfrm>
        </p:grpSpPr>
        <p:grpSp>
          <p:nvGrpSpPr>
            <p:cNvPr id="16827" name="Group 138"/>
            <p:cNvGrpSpPr>
              <a:grpSpLocks/>
            </p:cNvGrpSpPr>
            <p:nvPr/>
          </p:nvGrpSpPr>
          <p:grpSpPr bwMode="auto">
            <a:xfrm>
              <a:off x="80" y="1871"/>
              <a:ext cx="118" cy="96"/>
              <a:chOff x="80" y="1871"/>
              <a:chExt cx="118" cy="96"/>
            </a:xfrm>
          </p:grpSpPr>
          <p:pic>
            <p:nvPicPr>
              <p:cNvPr id="16829" name="Picture 13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71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1132" name="Freeform 140"/>
              <p:cNvSpPr>
                <a:spLocks/>
              </p:cNvSpPr>
              <p:nvPr/>
            </p:nvSpPr>
            <p:spPr bwMode="auto">
              <a:xfrm>
                <a:off x="80" y="1871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133" name="Freeform 141"/>
              <p:cNvSpPr>
                <a:spLocks/>
              </p:cNvSpPr>
              <p:nvPr/>
            </p:nvSpPr>
            <p:spPr bwMode="auto">
              <a:xfrm>
                <a:off x="80" y="1871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832" name="Picture 1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71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1135" name="Freeform 143"/>
            <p:cNvSpPr>
              <a:spLocks/>
            </p:cNvSpPr>
            <p:nvPr/>
          </p:nvSpPr>
          <p:spPr bwMode="auto">
            <a:xfrm>
              <a:off x="80" y="1871"/>
              <a:ext cx="117" cy="95"/>
            </a:xfrm>
            <a:custGeom>
              <a:avLst/>
              <a:gdLst>
                <a:gd name="T0" fmla="*/ 58 w 117"/>
                <a:gd name="T1" fmla="*/ 0 h 95"/>
                <a:gd name="T2" fmla="*/ 50 w 117"/>
                <a:gd name="T3" fmla="*/ 13 h 95"/>
                <a:gd name="T4" fmla="*/ 36 w 117"/>
                <a:gd name="T5" fmla="*/ 4 h 95"/>
                <a:gd name="T6" fmla="*/ 34 w 117"/>
                <a:gd name="T7" fmla="*/ 18 h 95"/>
                <a:gd name="T8" fmla="*/ 17 w 117"/>
                <a:gd name="T9" fmla="*/ 14 h 95"/>
                <a:gd name="T10" fmla="*/ 22 w 117"/>
                <a:gd name="T11" fmla="*/ 28 h 95"/>
                <a:gd name="T12" fmla="*/ 4 w 117"/>
                <a:gd name="T13" fmla="*/ 29 h 95"/>
                <a:gd name="T14" fmla="*/ 15 w 117"/>
                <a:gd name="T15" fmla="*/ 41 h 95"/>
                <a:gd name="T16" fmla="*/ 0 w 117"/>
                <a:gd name="T17" fmla="*/ 48 h 95"/>
                <a:gd name="T18" fmla="*/ 15 w 117"/>
                <a:gd name="T19" fmla="*/ 54 h 95"/>
                <a:gd name="T20" fmla="*/ 4 w 117"/>
                <a:gd name="T21" fmla="*/ 66 h 95"/>
                <a:gd name="T22" fmla="*/ 22 w 117"/>
                <a:gd name="T23" fmla="*/ 67 h 95"/>
                <a:gd name="T24" fmla="*/ 17 w 117"/>
                <a:gd name="T25" fmla="*/ 81 h 95"/>
                <a:gd name="T26" fmla="*/ 34 w 117"/>
                <a:gd name="T27" fmla="*/ 77 h 95"/>
                <a:gd name="T28" fmla="*/ 36 w 117"/>
                <a:gd name="T29" fmla="*/ 91 h 95"/>
                <a:gd name="T30" fmla="*/ 50 w 117"/>
                <a:gd name="T31" fmla="*/ 82 h 95"/>
                <a:gd name="T32" fmla="*/ 58 w 117"/>
                <a:gd name="T33" fmla="*/ 95 h 95"/>
                <a:gd name="T34" fmla="*/ 66 w 117"/>
                <a:gd name="T35" fmla="*/ 82 h 95"/>
                <a:gd name="T36" fmla="*/ 80 w 117"/>
                <a:gd name="T37" fmla="*/ 91 h 95"/>
                <a:gd name="T38" fmla="*/ 82 w 117"/>
                <a:gd name="T39" fmla="*/ 77 h 95"/>
                <a:gd name="T40" fmla="*/ 100 w 117"/>
                <a:gd name="T41" fmla="*/ 81 h 95"/>
                <a:gd name="T42" fmla="*/ 95 w 117"/>
                <a:gd name="T43" fmla="*/ 67 h 95"/>
                <a:gd name="T44" fmla="*/ 113 w 117"/>
                <a:gd name="T45" fmla="*/ 66 h 95"/>
                <a:gd name="T46" fmla="*/ 102 w 117"/>
                <a:gd name="T47" fmla="*/ 54 h 95"/>
                <a:gd name="T48" fmla="*/ 117 w 117"/>
                <a:gd name="T49" fmla="*/ 47 h 95"/>
                <a:gd name="T50" fmla="*/ 102 w 117"/>
                <a:gd name="T51" fmla="*/ 41 h 95"/>
                <a:gd name="T52" fmla="*/ 113 w 117"/>
                <a:gd name="T53" fmla="*/ 29 h 95"/>
                <a:gd name="T54" fmla="*/ 95 w 117"/>
                <a:gd name="T55" fmla="*/ 28 h 95"/>
                <a:gd name="T56" fmla="*/ 100 w 117"/>
                <a:gd name="T57" fmla="*/ 14 h 95"/>
                <a:gd name="T58" fmla="*/ 82 w 117"/>
                <a:gd name="T59" fmla="*/ 18 h 95"/>
                <a:gd name="T60" fmla="*/ 80 w 117"/>
                <a:gd name="T61" fmla="*/ 4 h 95"/>
                <a:gd name="T62" fmla="*/ 66 w 117"/>
                <a:gd name="T63" fmla="*/ 13 h 95"/>
                <a:gd name="T64" fmla="*/ 58 w 117"/>
                <a:gd name="T6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5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1"/>
                  </a:lnTo>
                  <a:lnTo>
                    <a:pt x="50" y="82"/>
                  </a:lnTo>
                  <a:lnTo>
                    <a:pt x="58" y="95"/>
                  </a:lnTo>
                  <a:lnTo>
                    <a:pt x="66" y="82"/>
                  </a:lnTo>
                  <a:lnTo>
                    <a:pt x="80" y="91"/>
                  </a:lnTo>
                  <a:lnTo>
                    <a:pt x="82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420" name="Group 144"/>
          <p:cNvGrpSpPr>
            <a:grpSpLocks/>
          </p:cNvGrpSpPr>
          <p:nvPr/>
        </p:nvGrpSpPr>
        <p:grpSpPr bwMode="auto">
          <a:xfrm>
            <a:off x="434975" y="2892425"/>
            <a:ext cx="187325" cy="153988"/>
            <a:chOff x="274" y="1822"/>
            <a:chExt cx="118" cy="97"/>
          </a:xfrm>
        </p:grpSpPr>
        <p:grpSp>
          <p:nvGrpSpPr>
            <p:cNvPr id="16821" name="Group 145"/>
            <p:cNvGrpSpPr>
              <a:grpSpLocks/>
            </p:cNvGrpSpPr>
            <p:nvPr/>
          </p:nvGrpSpPr>
          <p:grpSpPr bwMode="auto">
            <a:xfrm>
              <a:off x="274" y="1822"/>
              <a:ext cx="118" cy="97"/>
              <a:chOff x="274" y="1822"/>
              <a:chExt cx="118" cy="97"/>
            </a:xfrm>
          </p:grpSpPr>
          <p:pic>
            <p:nvPicPr>
              <p:cNvPr id="16823" name="Picture 14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182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1139" name="Freeform 147"/>
              <p:cNvSpPr>
                <a:spLocks/>
              </p:cNvSpPr>
              <p:nvPr/>
            </p:nvSpPr>
            <p:spPr bwMode="auto">
              <a:xfrm>
                <a:off x="274" y="182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4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29 h 96"/>
                  <a:gd name="T54" fmla="*/ 94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4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29"/>
                    </a:lnTo>
                    <a:lnTo>
                      <a:pt x="94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140" name="Freeform 148"/>
              <p:cNvSpPr>
                <a:spLocks/>
              </p:cNvSpPr>
              <p:nvPr/>
            </p:nvSpPr>
            <p:spPr bwMode="auto">
              <a:xfrm>
                <a:off x="274" y="182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4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29 h 96"/>
                  <a:gd name="T54" fmla="*/ 94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4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29"/>
                    </a:lnTo>
                    <a:lnTo>
                      <a:pt x="94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826" name="Picture 14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182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1142" name="Freeform 150"/>
            <p:cNvSpPr>
              <a:spLocks/>
            </p:cNvSpPr>
            <p:nvPr/>
          </p:nvSpPr>
          <p:spPr bwMode="auto">
            <a:xfrm>
              <a:off x="274" y="1822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8 h 96"/>
                <a:gd name="T8" fmla="*/ 17 w 117"/>
                <a:gd name="T9" fmla="*/ 14 h 96"/>
                <a:gd name="T10" fmla="*/ 22 w 117"/>
                <a:gd name="T11" fmla="*/ 28 h 96"/>
                <a:gd name="T12" fmla="*/ 4 w 117"/>
                <a:gd name="T13" fmla="*/ 29 h 96"/>
                <a:gd name="T14" fmla="*/ 15 w 117"/>
                <a:gd name="T15" fmla="*/ 42 h 96"/>
                <a:gd name="T16" fmla="*/ 0 w 117"/>
                <a:gd name="T17" fmla="*/ 49 h 96"/>
                <a:gd name="T18" fmla="*/ 15 w 117"/>
                <a:gd name="T19" fmla="*/ 55 h 96"/>
                <a:gd name="T20" fmla="*/ 4 w 117"/>
                <a:gd name="T21" fmla="*/ 67 h 96"/>
                <a:gd name="T22" fmla="*/ 22 w 117"/>
                <a:gd name="T23" fmla="*/ 68 h 96"/>
                <a:gd name="T24" fmla="*/ 17 w 117"/>
                <a:gd name="T25" fmla="*/ 82 h 96"/>
                <a:gd name="T26" fmla="*/ 34 w 117"/>
                <a:gd name="T27" fmla="*/ 78 h 96"/>
                <a:gd name="T28" fmla="*/ 36 w 117"/>
                <a:gd name="T29" fmla="*/ 92 h 96"/>
                <a:gd name="T30" fmla="*/ 50 w 117"/>
                <a:gd name="T31" fmla="*/ 83 h 96"/>
                <a:gd name="T32" fmla="*/ 58 w 117"/>
                <a:gd name="T33" fmla="*/ 96 h 96"/>
                <a:gd name="T34" fmla="*/ 66 w 117"/>
                <a:gd name="T35" fmla="*/ 83 h 96"/>
                <a:gd name="T36" fmla="*/ 80 w 117"/>
                <a:gd name="T37" fmla="*/ 92 h 96"/>
                <a:gd name="T38" fmla="*/ 82 w 117"/>
                <a:gd name="T39" fmla="*/ 78 h 96"/>
                <a:gd name="T40" fmla="*/ 100 w 117"/>
                <a:gd name="T41" fmla="*/ 82 h 96"/>
                <a:gd name="T42" fmla="*/ 94 w 117"/>
                <a:gd name="T43" fmla="*/ 68 h 96"/>
                <a:gd name="T44" fmla="*/ 113 w 117"/>
                <a:gd name="T45" fmla="*/ 67 h 96"/>
                <a:gd name="T46" fmla="*/ 102 w 117"/>
                <a:gd name="T47" fmla="*/ 55 h 96"/>
                <a:gd name="T48" fmla="*/ 117 w 117"/>
                <a:gd name="T49" fmla="*/ 48 h 96"/>
                <a:gd name="T50" fmla="*/ 102 w 117"/>
                <a:gd name="T51" fmla="*/ 42 h 96"/>
                <a:gd name="T52" fmla="*/ 113 w 117"/>
                <a:gd name="T53" fmla="*/ 29 h 96"/>
                <a:gd name="T54" fmla="*/ 94 w 117"/>
                <a:gd name="T55" fmla="*/ 28 h 96"/>
                <a:gd name="T56" fmla="*/ 100 w 117"/>
                <a:gd name="T57" fmla="*/ 14 h 96"/>
                <a:gd name="T58" fmla="*/ 82 w 117"/>
                <a:gd name="T59" fmla="*/ 18 h 96"/>
                <a:gd name="T60" fmla="*/ 80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2"/>
                  </a:lnTo>
                  <a:lnTo>
                    <a:pt x="0" y="49"/>
                  </a:lnTo>
                  <a:lnTo>
                    <a:pt x="15" y="55"/>
                  </a:lnTo>
                  <a:lnTo>
                    <a:pt x="4" y="67"/>
                  </a:lnTo>
                  <a:lnTo>
                    <a:pt x="22" y="68"/>
                  </a:lnTo>
                  <a:lnTo>
                    <a:pt x="17" y="82"/>
                  </a:lnTo>
                  <a:lnTo>
                    <a:pt x="34" y="78"/>
                  </a:lnTo>
                  <a:lnTo>
                    <a:pt x="36" y="92"/>
                  </a:lnTo>
                  <a:lnTo>
                    <a:pt x="50" y="83"/>
                  </a:lnTo>
                  <a:lnTo>
                    <a:pt x="58" y="96"/>
                  </a:lnTo>
                  <a:lnTo>
                    <a:pt x="66" y="83"/>
                  </a:lnTo>
                  <a:lnTo>
                    <a:pt x="80" y="92"/>
                  </a:lnTo>
                  <a:lnTo>
                    <a:pt x="82" y="78"/>
                  </a:lnTo>
                  <a:lnTo>
                    <a:pt x="100" y="82"/>
                  </a:lnTo>
                  <a:lnTo>
                    <a:pt x="94" y="68"/>
                  </a:lnTo>
                  <a:lnTo>
                    <a:pt x="113" y="67"/>
                  </a:lnTo>
                  <a:lnTo>
                    <a:pt x="102" y="55"/>
                  </a:lnTo>
                  <a:lnTo>
                    <a:pt x="117" y="48"/>
                  </a:lnTo>
                  <a:lnTo>
                    <a:pt x="102" y="42"/>
                  </a:lnTo>
                  <a:lnTo>
                    <a:pt x="113" y="29"/>
                  </a:lnTo>
                  <a:lnTo>
                    <a:pt x="94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1143" name="Rectangle 151"/>
          <p:cNvSpPr>
            <a:spLocks noChangeArrowheads="1"/>
          </p:cNvSpPr>
          <p:nvPr/>
        </p:nvSpPr>
        <p:spPr bwMode="auto">
          <a:xfrm>
            <a:off x="-26988" y="4043363"/>
            <a:ext cx="3386138" cy="10810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144" name="Rectangle 152"/>
          <p:cNvSpPr>
            <a:spLocks noChangeArrowheads="1"/>
          </p:cNvSpPr>
          <p:nvPr/>
        </p:nvSpPr>
        <p:spPr bwMode="auto">
          <a:xfrm>
            <a:off x="787400" y="4102100"/>
            <a:ext cx="11668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Histamina,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45" name="Rectangle 153"/>
          <p:cNvSpPr>
            <a:spLocks noChangeArrowheads="1"/>
          </p:cNvSpPr>
          <p:nvPr/>
        </p:nvSpPr>
        <p:spPr bwMode="auto">
          <a:xfrm>
            <a:off x="1873250" y="4102100"/>
            <a:ext cx="6794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triptasa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46" name="Rectangle 154"/>
          <p:cNvSpPr>
            <a:spLocks noChangeArrowheads="1"/>
          </p:cNvSpPr>
          <p:nvPr/>
        </p:nvSpPr>
        <p:spPr bwMode="auto">
          <a:xfrm>
            <a:off x="2490788" y="4102100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47" name="Rectangle 155"/>
          <p:cNvSpPr>
            <a:spLocks noChangeArrowheads="1"/>
          </p:cNvSpPr>
          <p:nvPr/>
        </p:nvSpPr>
        <p:spPr bwMode="auto">
          <a:xfrm>
            <a:off x="309563" y="4348163"/>
            <a:ext cx="1687512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prostaglandinas,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48" name="Rectangle 156"/>
          <p:cNvSpPr>
            <a:spLocks noChangeArrowheads="1"/>
          </p:cNvSpPr>
          <p:nvPr/>
        </p:nvSpPr>
        <p:spPr bwMode="auto">
          <a:xfrm>
            <a:off x="1900238" y="4348163"/>
            <a:ext cx="1141412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tromboxanos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49" name="Rectangle 157"/>
          <p:cNvSpPr>
            <a:spLocks noChangeArrowheads="1"/>
          </p:cNvSpPr>
          <p:nvPr/>
        </p:nvSpPr>
        <p:spPr bwMode="auto">
          <a:xfrm>
            <a:off x="2968625" y="4348163"/>
            <a:ext cx="201613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50" name="Rectangle 158"/>
          <p:cNvSpPr>
            <a:spLocks noChangeArrowheads="1"/>
          </p:cNvSpPr>
          <p:nvPr/>
        </p:nvSpPr>
        <p:spPr bwMode="auto">
          <a:xfrm>
            <a:off x="304800" y="4594225"/>
            <a:ext cx="105251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leucotrienos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51" name="Rectangle 159"/>
          <p:cNvSpPr>
            <a:spLocks noChangeArrowheads="1"/>
          </p:cNvSpPr>
          <p:nvPr/>
        </p:nvSpPr>
        <p:spPr bwMode="auto">
          <a:xfrm>
            <a:off x="1287463" y="4594225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52" name="Rectangle 160"/>
          <p:cNvSpPr>
            <a:spLocks noChangeArrowheads="1"/>
          </p:cNvSpPr>
          <p:nvPr/>
        </p:nvSpPr>
        <p:spPr bwMode="auto">
          <a:xfrm>
            <a:off x="1470025" y="4594225"/>
            <a:ext cx="10287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bradikinina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53" name="Rectangle 161"/>
          <p:cNvSpPr>
            <a:spLocks noChangeArrowheads="1"/>
          </p:cNvSpPr>
          <p:nvPr/>
        </p:nvSpPr>
        <p:spPr bwMode="auto">
          <a:xfrm>
            <a:off x="2428875" y="4594225"/>
            <a:ext cx="2016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54" name="Rectangle 162"/>
          <p:cNvSpPr>
            <a:spLocks noChangeArrowheads="1"/>
          </p:cNvSpPr>
          <p:nvPr/>
        </p:nvSpPr>
        <p:spPr bwMode="auto">
          <a:xfrm>
            <a:off x="2530475" y="4594225"/>
            <a:ext cx="5238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TNF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55" name="Rectangle 163"/>
          <p:cNvSpPr>
            <a:spLocks noChangeArrowheads="1"/>
          </p:cNvSpPr>
          <p:nvPr/>
        </p:nvSpPr>
        <p:spPr bwMode="auto">
          <a:xfrm>
            <a:off x="2940050" y="4594225"/>
            <a:ext cx="21272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α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56" name="Rectangle 164"/>
          <p:cNvSpPr>
            <a:spLocks noChangeArrowheads="1"/>
          </p:cNvSpPr>
          <p:nvPr/>
        </p:nvSpPr>
        <p:spPr bwMode="auto">
          <a:xfrm>
            <a:off x="3052763" y="4594225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57" name="Rectangle 165"/>
          <p:cNvSpPr>
            <a:spLocks noChangeArrowheads="1"/>
          </p:cNvSpPr>
          <p:nvPr/>
        </p:nvSpPr>
        <p:spPr bwMode="auto">
          <a:xfrm>
            <a:off x="82550" y="4841875"/>
            <a:ext cx="32226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58" name="Rectangle 166"/>
          <p:cNvSpPr>
            <a:spLocks noChangeArrowheads="1"/>
          </p:cNvSpPr>
          <p:nvPr/>
        </p:nvSpPr>
        <p:spPr bwMode="auto">
          <a:xfrm>
            <a:off x="300038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59" name="Rectangle 167"/>
          <p:cNvSpPr>
            <a:spLocks noChangeArrowheads="1"/>
          </p:cNvSpPr>
          <p:nvPr/>
        </p:nvSpPr>
        <p:spPr bwMode="auto">
          <a:xfrm>
            <a:off x="368300" y="4841875"/>
            <a:ext cx="53975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4,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60" name="Rectangle 168"/>
          <p:cNvSpPr>
            <a:spLocks noChangeArrowheads="1"/>
          </p:cNvSpPr>
          <p:nvPr/>
        </p:nvSpPr>
        <p:spPr bwMode="auto">
          <a:xfrm>
            <a:off x="790575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61" name="Rectangle 169"/>
          <p:cNvSpPr>
            <a:spLocks noChangeArrowheads="1"/>
          </p:cNvSpPr>
          <p:nvPr/>
        </p:nvSpPr>
        <p:spPr bwMode="auto">
          <a:xfrm>
            <a:off x="858838" y="4841875"/>
            <a:ext cx="53975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5,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62" name="Rectangle 170"/>
          <p:cNvSpPr>
            <a:spLocks noChangeArrowheads="1"/>
          </p:cNvSpPr>
          <p:nvPr/>
        </p:nvSpPr>
        <p:spPr bwMode="auto">
          <a:xfrm>
            <a:off x="1281113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63" name="Rectangle 171"/>
          <p:cNvSpPr>
            <a:spLocks noChangeArrowheads="1"/>
          </p:cNvSpPr>
          <p:nvPr/>
        </p:nvSpPr>
        <p:spPr bwMode="auto">
          <a:xfrm>
            <a:off x="1349375" y="4841875"/>
            <a:ext cx="31115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6,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64" name="Rectangle 172"/>
          <p:cNvSpPr>
            <a:spLocks noChangeArrowheads="1"/>
          </p:cNvSpPr>
          <p:nvPr/>
        </p:nvSpPr>
        <p:spPr bwMode="auto">
          <a:xfrm>
            <a:off x="1554163" y="4841875"/>
            <a:ext cx="5365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TGF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65" name="Rectangle 173"/>
          <p:cNvSpPr>
            <a:spLocks noChangeArrowheads="1"/>
          </p:cNvSpPr>
          <p:nvPr/>
        </p:nvSpPr>
        <p:spPr bwMode="auto">
          <a:xfrm>
            <a:off x="1976438" y="4964113"/>
            <a:ext cx="146050" cy="206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100" b="1">
                <a:solidFill>
                  <a:srgbClr val="000000"/>
                </a:solidFill>
              </a:rPr>
              <a:t>β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66" name="Rectangle 174"/>
          <p:cNvSpPr>
            <a:spLocks noChangeArrowheads="1"/>
          </p:cNvSpPr>
          <p:nvPr/>
        </p:nvSpPr>
        <p:spPr bwMode="auto">
          <a:xfrm>
            <a:off x="2049463" y="4841875"/>
            <a:ext cx="4318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67" name="Rectangle 175"/>
          <p:cNvSpPr>
            <a:spLocks noChangeArrowheads="1"/>
          </p:cNvSpPr>
          <p:nvPr/>
        </p:nvSpPr>
        <p:spPr bwMode="auto">
          <a:xfrm>
            <a:off x="2368550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68" name="Rectangle 176"/>
          <p:cNvSpPr>
            <a:spLocks noChangeArrowheads="1"/>
          </p:cNvSpPr>
          <p:nvPr/>
        </p:nvSpPr>
        <p:spPr bwMode="auto">
          <a:xfrm>
            <a:off x="2438400" y="4841875"/>
            <a:ext cx="10017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13 y PAF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69" name="Rectangle 177"/>
          <p:cNvSpPr>
            <a:spLocks noChangeArrowheads="1"/>
          </p:cNvSpPr>
          <p:nvPr/>
        </p:nvSpPr>
        <p:spPr bwMode="auto">
          <a:xfrm>
            <a:off x="-26988" y="5194300"/>
            <a:ext cx="3386138" cy="341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170" name="Rectangle 178"/>
          <p:cNvSpPr>
            <a:spLocks noChangeArrowheads="1"/>
          </p:cNvSpPr>
          <p:nvPr/>
        </p:nvSpPr>
        <p:spPr bwMode="auto">
          <a:xfrm>
            <a:off x="196850" y="5251450"/>
            <a:ext cx="319722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Mediadores inflamatorios agudos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71" name="Freeform 179"/>
          <p:cNvSpPr>
            <a:spLocks/>
          </p:cNvSpPr>
          <p:nvPr/>
        </p:nvSpPr>
        <p:spPr bwMode="auto">
          <a:xfrm>
            <a:off x="49213" y="5032375"/>
            <a:ext cx="3232150" cy="239713"/>
          </a:xfrm>
          <a:custGeom>
            <a:avLst/>
            <a:gdLst>
              <a:gd name="T0" fmla="*/ 0 w 2036"/>
              <a:gd name="T1" fmla="*/ 0 h 151"/>
              <a:gd name="T2" fmla="*/ 1 w 2036"/>
              <a:gd name="T3" fmla="*/ 7 h 151"/>
              <a:gd name="T4" fmla="*/ 3 w 2036"/>
              <a:gd name="T5" fmla="*/ 15 h 151"/>
              <a:gd name="T6" fmla="*/ 8 w 2036"/>
              <a:gd name="T7" fmla="*/ 22 h 151"/>
              <a:gd name="T8" fmla="*/ 13 w 2036"/>
              <a:gd name="T9" fmla="*/ 28 h 151"/>
              <a:gd name="T10" fmla="*/ 20 w 2036"/>
              <a:gd name="T11" fmla="*/ 34 h 151"/>
              <a:gd name="T12" fmla="*/ 30 w 2036"/>
              <a:gd name="T13" fmla="*/ 40 h 151"/>
              <a:gd name="T14" fmla="*/ 39 w 2036"/>
              <a:gd name="T15" fmla="*/ 46 h 151"/>
              <a:gd name="T16" fmla="*/ 50 w 2036"/>
              <a:gd name="T17" fmla="*/ 51 h 151"/>
              <a:gd name="T18" fmla="*/ 62 w 2036"/>
              <a:gd name="T19" fmla="*/ 56 h 151"/>
              <a:gd name="T20" fmla="*/ 75 w 2036"/>
              <a:gd name="T21" fmla="*/ 60 h 151"/>
              <a:gd name="T22" fmla="*/ 104 w 2036"/>
              <a:gd name="T23" fmla="*/ 67 h 151"/>
              <a:gd name="T24" fmla="*/ 136 w 2036"/>
              <a:gd name="T25" fmla="*/ 71 h 151"/>
              <a:gd name="T26" fmla="*/ 170 w 2036"/>
              <a:gd name="T27" fmla="*/ 73 h 151"/>
              <a:gd name="T28" fmla="*/ 848 w 2036"/>
              <a:gd name="T29" fmla="*/ 77 h 151"/>
              <a:gd name="T30" fmla="*/ 883 w 2036"/>
              <a:gd name="T31" fmla="*/ 79 h 151"/>
              <a:gd name="T32" fmla="*/ 915 w 2036"/>
              <a:gd name="T33" fmla="*/ 84 h 151"/>
              <a:gd name="T34" fmla="*/ 943 w 2036"/>
              <a:gd name="T35" fmla="*/ 91 h 151"/>
              <a:gd name="T36" fmla="*/ 956 w 2036"/>
              <a:gd name="T37" fmla="*/ 95 h 151"/>
              <a:gd name="T38" fmla="*/ 969 w 2036"/>
              <a:gd name="T39" fmla="*/ 100 h 151"/>
              <a:gd name="T40" fmla="*/ 980 w 2036"/>
              <a:gd name="T41" fmla="*/ 105 h 151"/>
              <a:gd name="T42" fmla="*/ 989 w 2036"/>
              <a:gd name="T43" fmla="*/ 111 h 151"/>
              <a:gd name="T44" fmla="*/ 998 w 2036"/>
              <a:gd name="T45" fmla="*/ 117 h 151"/>
              <a:gd name="T46" fmla="*/ 1005 w 2036"/>
              <a:gd name="T47" fmla="*/ 123 h 151"/>
              <a:gd name="T48" fmla="*/ 1010 w 2036"/>
              <a:gd name="T49" fmla="*/ 130 h 151"/>
              <a:gd name="T50" fmla="*/ 1015 w 2036"/>
              <a:gd name="T51" fmla="*/ 136 h 151"/>
              <a:gd name="T52" fmla="*/ 1017 w 2036"/>
              <a:gd name="T53" fmla="*/ 144 h 151"/>
              <a:gd name="T54" fmla="*/ 1018 w 2036"/>
              <a:gd name="T55" fmla="*/ 151 h 151"/>
              <a:gd name="T56" fmla="*/ 1019 w 2036"/>
              <a:gd name="T57" fmla="*/ 144 h 151"/>
              <a:gd name="T58" fmla="*/ 1021 w 2036"/>
              <a:gd name="T59" fmla="*/ 136 h 151"/>
              <a:gd name="T60" fmla="*/ 1026 w 2036"/>
              <a:gd name="T61" fmla="*/ 130 h 151"/>
              <a:gd name="T62" fmla="*/ 1031 w 2036"/>
              <a:gd name="T63" fmla="*/ 123 h 151"/>
              <a:gd name="T64" fmla="*/ 1038 w 2036"/>
              <a:gd name="T65" fmla="*/ 117 h 151"/>
              <a:gd name="T66" fmla="*/ 1047 w 2036"/>
              <a:gd name="T67" fmla="*/ 111 h 151"/>
              <a:gd name="T68" fmla="*/ 1056 w 2036"/>
              <a:gd name="T69" fmla="*/ 105 h 151"/>
              <a:gd name="T70" fmla="*/ 1067 w 2036"/>
              <a:gd name="T71" fmla="*/ 100 h 151"/>
              <a:gd name="T72" fmla="*/ 1080 w 2036"/>
              <a:gd name="T73" fmla="*/ 96 h 151"/>
              <a:gd name="T74" fmla="*/ 1093 w 2036"/>
              <a:gd name="T75" fmla="*/ 92 h 151"/>
              <a:gd name="T76" fmla="*/ 1122 w 2036"/>
              <a:gd name="T77" fmla="*/ 85 h 151"/>
              <a:gd name="T78" fmla="*/ 1153 w 2036"/>
              <a:gd name="T79" fmla="*/ 81 h 151"/>
              <a:gd name="T80" fmla="*/ 1188 w 2036"/>
              <a:gd name="T81" fmla="*/ 79 h 151"/>
              <a:gd name="T82" fmla="*/ 1866 w 2036"/>
              <a:gd name="T83" fmla="*/ 84 h 151"/>
              <a:gd name="T84" fmla="*/ 1900 w 2036"/>
              <a:gd name="T85" fmla="*/ 83 h 151"/>
              <a:gd name="T86" fmla="*/ 1933 w 2036"/>
              <a:gd name="T87" fmla="*/ 78 h 151"/>
              <a:gd name="T88" fmla="*/ 1961 w 2036"/>
              <a:gd name="T89" fmla="*/ 72 h 151"/>
              <a:gd name="T90" fmla="*/ 1974 w 2036"/>
              <a:gd name="T91" fmla="*/ 67 h 151"/>
              <a:gd name="T92" fmla="*/ 1986 w 2036"/>
              <a:gd name="T93" fmla="*/ 63 h 151"/>
              <a:gd name="T94" fmla="*/ 1997 w 2036"/>
              <a:gd name="T95" fmla="*/ 58 h 151"/>
              <a:gd name="T96" fmla="*/ 2006 w 2036"/>
              <a:gd name="T97" fmla="*/ 52 h 151"/>
              <a:gd name="T98" fmla="*/ 2016 w 2036"/>
              <a:gd name="T99" fmla="*/ 46 h 151"/>
              <a:gd name="T100" fmla="*/ 2023 w 2036"/>
              <a:gd name="T101" fmla="*/ 40 h 151"/>
              <a:gd name="T102" fmla="*/ 2028 w 2036"/>
              <a:gd name="T103" fmla="*/ 34 h 151"/>
              <a:gd name="T104" fmla="*/ 2033 w 2036"/>
              <a:gd name="T105" fmla="*/ 27 h 151"/>
              <a:gd name="T106" fmla="*/ 2035 w 2036"/>
              <a:gd name="T107" fmla="*/ 19 h 151"/>
              <a:gd name="T108" fmla="*/ 2036 w 2036"/>
              <a:gd name="T109" fmla="*/ 1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36" h="151">
                <a:moveTo>
                  <a:pt x="0" y="0"/>
                </a:moveTo>
                <a:lnTo>
                  <a:pt x="1" y="7"/>
                </a:lnTo>
                <a:lnTo>
                  <a:pt x="3" y="15"/>
                </a:lnTo>
                <a:lnTo>
                  <a:pt x="8" y="22"/>
                </a:lnTo>
                <a:lnTo>
                  <a:pt x="13" y="28"/>
                </a:lnTo>
                <a:lnTo>
                  <a:pt x="20" y="34"/>
                </a:lnTo>
                <a:lnTo>
                  <a:pt x="30" y="40"/>
                </a:lnTo>
                <a:lnTo>
                  <a:pt x="39" y="46"/>
                </a:lnTo>
                <a:lnTo>
                  <a:pt x="50" y="51"/>
                </a:lnTo>
                <a:lnTo>
                  <a:pt x="62" y="56"/>
                </a:lnTo>
                <a:lnTo>
                  <a:pt x="75" y="60"/>
                </a:lnTo>
                <a:lnTo>
                  <a:pt x="104" y="67"/>
                </a:lnTo>
                <a:lnTo>
                  <a:pt x="136" y="71"/>
                </a:lnTo>
                <a:lnTo>
                  <a:pt x="170" y="73"/>
                </a:lnTo>
                <a:lnTo>
                  <a:pt x="848" y="77"/>
                </a:lnTo>
                <a:lnTo>
                  <a:pt x="883" y="79"/>
                </a:lnTo>
                <a:lnTo>
                  <a:pt x="915" y="84"/>
                </a:lnTo>
                <a:lnTo>
                  <a:pt x="943" y="91"/>
                </a:lnTo>
                <a:lnTo>
                  <a:pt x="956" y="95"/>
                </a:lnTo>
                <a:lnTo>
                  <a:pt x="969" y="100"/>
                </a:lnTo>
                <a:lnTo>
                  <a:pt x="980" y="105"/>
                </a:lnTo>
                <a:lnTo>
                  <a:pt x="989" y="111"/>
                </a:lnTo>
                <a:lnTo>
                  <a:pt x="998" y="117"/>
                </a:lnTo>
                <a:lnTo>
                  <a:pt x="1005" y="123"/>
                </a:lnTo>
                <a:lnTo>
                  <a:pt x="1010" y="130"/>
                </a:lnTo>
                <a:lnTo>
                  <a:pt x="1015" y="136"/>
                </a:lnTo>
                <a:lnTo>
                  <a:pt x="1017" y="144"/>
                </a:lnTo>
                <a:lnTo>
                  <a:pt x="1018" y="151"/>
                </a:lnTo>
                <a:lnTo>
                  <a:pt x="1019" y="144"/>
                </a:lnTo>
                <a:lnTo>
                  <a:pt x="1021" y="136"/>
                </a:lnTo>
                <a:lnTo>
                  <a:pt x="1026" y="130"/>
                </a:lnTo>
                <a:lnTo>
                  <a:pt x="1031" y="123"/>
                </a:lnTo>
                <a:lnTo>
                  <a:pt x="1038" y="117"/>
                </a:lnTo>
                <a:lnTo>
                  <a:pt x="1047" y="111"/>
                </a:lnTo>
                <a:lnTo>
                  <a:pt x="1056" y="105"/>
                </a:lnTo>
                <a:lnTo>
                  <a:pt x="1067" y="100"/>
                </a:lnTo>
                <a:lnTo>
                  <a:pt x="1080" y="96"/>
                </a:lnTo>
                <a:lnTo>
                  <a:pt x="1093" y="92"/>
                </a:lnTo>
                <a:lnTo>
                  <a:pt x="1122" y="85"/>
                </a:lnTo>
                <a:lnTo>
                  <a:pt x="1153" y="81"/>
                </a:lnTo>
                <a:lnTo>
                  <a:pt x="1188" y="79"/>
                </a:lnTo>
                <a:lnTo>
                  <a:pt x="1866" y="84"/>
                </a:lnTo>
                <a:lnTo>
                  <a:pt x="1900" y="83"/>
                </a:lnTo>
                <a:lnTo>
                  <a:pt x="1933" y="78"/>
                </a:lnTo>
                <a:lnTo>
                  <a:pt x="1961" y="72"/>
                </a:lnTo>
                <a:lnTo>
                  <a:pt x="1974" y="67"/>
                </a:lnTo>
                <a:lnTo>
                  <a:pt x="1986" y="63"/>
                </a:lnTo>
                <a:lnTo>
                  <a:pt x="1997" y="58"/>
                </a:lnTo>
                <a:lnTo>
                  <a:pt x="2006" y="52"/>
                </a:lnTo>
                <a:lnTo>
                  <a:pt x="2016" y="46"/>
                </a:lnTo>
                <a:lnTo>
                  <a:pt x="2023" y="40"/>
                </a:lnTo>
                <a:lnTo>
                  <a:pt x="2028" y="34"/>
                </a:lnTo>
                <a:lnTo>
                  <a:pt x="2033" y="27"/>
                </a:lnTo>
                <a:lnTo>
                  <a:pt x="2035" y="19"/>
                </a:lnTo>
                <a:lnTo>
                  <a:pt x="2036" y="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450" name="Group 180"/>
          <p:cNvGrpSpPr>
            <a:grpSpLocks/>
          </p:cNvGrpSpPr>
          <p:nvPr/>
        </p:nvGrpSpPr>
        <p:grpSpPr bwMode="auto">
          <a:xfrm>
            <a:off x="7612063" y="3425825"/>
            <a:ext cx="1209675" cy="850900"/>
            <a:chOff x="4795" y="2158"/>
            <a:chExt cx="762" cy="536"/>
          </a:xfrm>
        </p:grpSpPr>
        <p:sp>
          <p:nvSpPr>
            <p:cNvPr id="341173" name="Oval 181"/>
            <p:cNvSpPr>
              <a:spLocks noChangeArrowheads="1"/>
            </p:cNvSpPr>
            <p:nvPr/>
          </p:nvSpPr>
          <p:spPr bwMode="auto">
            <a:xfrm>
              <a:off x="4795" y="2158"/>
              <a:ext cx="762" cy="536"/>
            </a:xfrm>
            <a:prstGeom prst="ellipse">
              <a:avLst/>
            </a:prstGeom>
            <a:solidFill>
              <a:srgbClr val="ED8FD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74" name="Oval 182"/>
            <p:cNvSpPr>
              <a:spLocks noChangeArrowheads="1"/>
            </p:cNvSpPr>
            <p:nvPr/>
          </p:nvSpPr>
          <p:spPr bwMode="auto">
            <a:xfrm>
              <a:off x="4800" y="2161"/>
              <a:ext cx="752" cy="530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75" name="Oval 183"/>
            <p:cNvSpPr>
              <a:spLocks noChangeArrowheads="1"/>
            </p:cNvSpPr>
            <p:nvPr/>
          </p:nvSpPr>
          <p:spPr bwMode="auto">
            <a:xfrm>
              <a:off x="4802" y="2163"/>
              <a:ext cx="748" cy="526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76" name="Oval 184"/>
            <p:cNvSpPr>
              <a:spLocks noChangeArrowheads="1"/>
            </p:cNvSpPr>
            <p:nvPr/>
          </p:nvSpPr>
          <p:spPr bwMode="auto">
            <a:xfrm>
              <a:off x="4805" y="2165"/>
              <a:ext cx="742" cy="522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77" name="Oval 185"/>
            <p:cNvSpPr>
              <a:spLocks noChangeArrowheads="1"/>
            </p:cNvSpPr>
            <p:nvPr/>
          </p:nvSpPr>
          <p:spPr bwMode="auto">
            <a:xfrm>
              <a:off x="4808" y="2167"/>
              <a:ext cx="736" cy="518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78" name="Oval 186"/>
            <p:cNvSpPr>
              <a:spLocks noChangeArrowheads="1"/>
            </p:cNvSpPr>
            <p:nvPr/>
          </p:nvSpPr>
          <p:spPr bwMode="auto">
            <a:xfrm>
              <a:off x="4810" y="2169"/>
              <a:ext cx="732" cy="514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79" name="Oval 187"/>
            <p:cNvSpPr>
              <a:spLocks noChangeArrowheads="1"/>
            </p:cNvSpPr>
            <p:nvPr/>
          </p:nvSpPr>
          <p:spPr bwMode="auto">
            <a:xfrm>
              <a:off x="4813" y="2170"/>
              <a:ext cx="726" cy="512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80" name="Oval 188"/>
            <p:cNvSpPr>
              <a:spLocks noChangeArrowheads="1"/>
            </p:cNvSpPr>
            <p:nvPr/>
          </p:nvSpPr>
          <p:spPr bwMode="auto">
            <a:xfrm>
              <a:off x="4816" y="2172"/>
              <a:ext cx="720" cy="508"/>
            </a:xfrm>
            <a:prstGeom prst="ellipse">
              <a:avLst/>
            </a:prstGeom>
            <a:solidFill>
              <a:srgbClr val="EC8D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81" name="Oval 189"/>
            <p:cNvSpPr>
              <a:spLocks noChangeArrowheads="1"/>
            </p:cNvSpPr>
            <p:nvPr/>
          </p:nvSpPr>
          <p:spPr bwMode="auto">
            <a:xfrm>
              <a:off x="4818" y="2174"/>
              <a:ext cx="716" cy="504"/>
            </a:xfrm>
            <a:prstGeom prst="ellipse">
              <a:avLst/>
            </a:prstGeom>
            <a:solidFill>
              <a:srgbClr val="EC8D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82" name="Oval 190"/>
            <p:cNvSpPr>
              <a:spLocks noChangeArrowheads="1"/>
            </p:cNvSpPr>
            <p:nvPr/>
          </p:nvSpPr>
          <p:spPr bwMode="auto">
            <a:xfrm>
              <a:off x="4821" y="2176"/>
              <a:ext cx="710" cy="500"/>
            </a:xfrm>
            <a:prstGeom prst="ellipse">
              <a:avLst/>
            </a:prstGeom>
            <a:solidFill>
              <a:srgbClr val="EC8D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83" name="Oval 191"/>
            <p:cNvSpPr>
              <a:spLocks noChangeArrowheads="1"/>
            </p:cNvSpPr>
            <p:nvPr/>
          </p:nvSpPr>
          <p:spPr bwMode="auto">
            <a:xfrm>
              <a:off x="4823" y="2178"/>
              <a:ext cx="706" cy="496"/>
            </a:xfrm>
            <a:prstGeom prst="ellipse">
              <a:avLst/>
            </a:prstGeom>
            <a:solidFill>
              <a:srgbClr val="EC8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84" name="Oval 192"/>
            <p:cNvSpPr>
              <a:spLocks noChangeArrowheads="1"/>
            </p:cNvSpPr>
            <p:nvPr/>
          </p:nvSpPr>
          <p:spPr bwMode="auto">
            <a:xfrm>
              <a:off x="4826" y="2180"/>
              <a:ext cx="700" cy="491"/>
            </a:xfrm>
            <a:prstGeom prst="ellipse">
              <a:avLst/>
            </a:prstGeom>
            <a:solidFill>
              <a:srgbClr val="EC8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85" name="Oval 193"/>
            <p:cNvSpPr>
              <a:spLocks noChangeArrowheads="1"/>
            </p:cNvSpPr>
            <p:nvPr/>
          </p:nvSpPr>
          <p:spPr bwMode="auto">
            <a:xfrm>
              <a:off x="4829" y="2182"/>
              <a:ext cx="694" cy="487"/>
            </a:xfrm>
            <a:prstGeom prst="ellipse">
              <a:avLst/>
            </a:prstGeom>
            <a:solidFill>
              <a:srgbClr val="EC8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86" name="Oval 194"/>
            <p:cNvSpPr>
              <a:spLocks noChangeArrowheads="1"/>
            </p:cNvSpPr>
            <p:nvPr/>
          </p:nvSpPr>
          <p:spPr bwMode="auto">
            <a:xfrm>
              <a:off x="4831" y="2183"/>
              <a:ext cx="690" cy="485"/>
            </a:xfrm>
            <a:prstGeom prst="ellipse">
              <a:avLst/>
            </a:prstGeom>
            <a:solidFill>
              <a:srgbClr val="EC8C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87" name="Oval 195"/>
            <p:cNvSpPr>
              <a:spLocks noChangeArrowheads="1"/>
            </p:cNvSpPr>
            <p:nvPr/>
          </p:nvSpPr>
          <p:spPr bwMode="auto">
            <a:xfrm>
              <a:off x="4834" y="2185"/>
              <a:ext cx="684" cy="481"/>
            </a:xfrm>
            <a:prstGeom prst="ellipse">
              <a:avLst/>
            </a:prstGeom>
            <a:solidFill>
              <a:srgbClr val="EC8C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88" name="Oval 196"/>
            <p:cNvSpPr>
              <a:spLocks noChangeArrowheads="1"/>
            </p:cNvSpPr>
            <p:nvPr/>
          </p:nvSpPr>
          <p:spPr bwMode="auto">
            <a:xfrm>
              <a:off x="4837" y="2187"/>
              <a:ext cx="678" cy="477"/>
            </a:xfrm>
            <a:prstGeom prst="ellipse">
              <a:avLst/>
            </a:prstGeom>
            <a:solidFill>
              <a:srgbClr val="EC8C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89" name="Oval 197"/>
            <p:cNvSpPr>
              <a:spLocks noChangeArrowheads="1"/>
            </p:cNvSpPr>
            <p:nvPr/>
          </p:nvSpPr>
          <p:spPr bwMode="auto">
            <a:xfrm>
              <a:off x="4839" y="2189"/>
              <a:ext cx="674" cy="473"/>
            </a:xfrm>
            <a:prstGeom prst="ellipse">
              <a:avLst/>
            </a:prstGeom>
            <a:solidFill>
              <a:srgbClr val="EC8C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90" name="Oval 198"/>
            <p:cNvSpPr>
              <a:spLocks noChangeArrowheads="1"/>
            </p:cNvSpPr>
            <p:nvPr/>
          </p:nvSpPr>
          <p:spPr bwMode="auto">
            <a:xfrm>
              <a:off x="4842" y="2191"/>
              <a:ext cx="668" cy="469"/>
            </a:xfrm>
            <a:prstGeom prst="ellipse">
              <a:avLst/>
            </a:prstGeom>
            <a:solidFill>
              <a:srgbClr val="EC8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91" name="Oval 199"/>
            <p:cNvSpPr>
              <a:spLocks noChangeArrowheads="1"/>
            </p:cNvSpPr>
            <p:nvPr/>
          </p:nvSpPr>
          <p:spPr bwMode="auto">
            <a:xfrm>
              <a:off x="4844" y="2193"/>
              <a:ext cx="664" cy="465"/>
            </a:xfrm>
            <a:prstGeom prst="ellipse">
              <a:avLst/>
            </a:prstGeom>
            <a:solidFill>
              <a:srgbClr val="EB8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92" name="Oval 200"/>
            <p:cNvSpPr>
              <a:spLocks noChangeArrowheads="1"/>
            </p:cNvSpPr>
            <p:nvPr/>
          </p:nvSpPr>
          <p:spPr bwMode="auto">
            <a:xfrm>
              <a:off x="4847" y="2194"/>
              <a:ext cx="658" cy="463"/>
            </a:xfrm>
            <a:prstGeom prst="ellipse">
              <a:avLst/>
            </a:prstGeom>
            <a:solidFill>
              <a:srgbClr val="EB8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93" name="Oval 201"/>
            <p:cNvSpPr>
              <a:spLocks noChangeArrowheads="1"/>
            </p:cNvSpPr>
            <p:nvPr/>
          </p:nvSpPr>
          <p:spPr bwMode="auto">
            <a:xfrm>
              <a:off x="4850" y="2196"/>
              <a:ext cx="652" cy="459"/>
            </a:xfrm>
            <a:prstGeom prst="ellipse">
              <a:avLst/>
            </a:prstGeom>
            <a:solidFill>
              <a:srgbClr val="EB8A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94" name="Oval 202"/>
            <p:cNvSpPr>
              <a:spLocks noChangeArrowheads="1"/>
            </p:cNvSpPr>
            <p:nvPr/>
          </p:nvSpPr>
          <p:spPr bwMode="auto">
            <a:xfrm>
              <a:off x="4852" y="2198"/>
              <a:ext cx="648" cy="455"/>
            </a:xfrm>
            <a:prstGeom prst="ellipse">
              <a:avLst/>
            </a:prstGeom>
            <a:solidFill>
              <a:srgbClr val="EB8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95" name="Oval 203"/>
            <p:cNvSpPr>
              <a:spLocks noChangeArrowheads="1"/>
            </p:cNvSpPr>
            <p:nvPr/>
          </p:nvSpPr>
          <p:spPr bwMode="auto">
            <a:xfrm>
              <a:off x="4855" y="2200"/>
              <a:ext cx="642" cy="451"/>
            </a:xfrm>
            <a:prstGeom prst="ellipse">
              <a:avLst/>
            </a:prstGeom>
            <a:solidFill>
              <a:srgbClr val="EB8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96" name="Oval 204"/>
            <p:cNvSpPr>
              <a:spLocks noChangeArrowheads="1"/>
            </p:cNvSpPr>
            <p:nvPr/>
          </p:nvSpPr>
          <p:spPr bwMode="auto">
            <a:xfrm>
              <a:off x="4859" y="2202"/>
              <a:ext cx="635" cy="447"/>
            </a:xfrm>
            <a:prstGeom prst="ellipse">
              <a:avLst/>
            </a:prstGeom>
            <a:solidFill>
              <a:srgbClr val="EB8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97" name="Oval 205"/>
            <p:cNvSpPr>
              <a:spLocks noChangeArrowheads="1"/>
            </p:cNvSpPr>
            <p:nvPr/>
          </p:nvSpPr>
          <p:spPr bwMode="auto">
            <a:xfrm>
              <a:off x="4861" y="2204"/>
              <a:ext cx="631" cy="443"/>
            </a:xfrm>
            <a:prstGeom prst="ellipse">
              <a:avLst/>
            </a:prstGeom>
            <a:solidFill>
              <a:srgbClr val="EB89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98" name="Oval 206"/>
            <p:cNvSpPr>
              <a:spLocks noChangeArrowheads="1"/>
            </p:cNvSpPr>
            <p:nvPr/>
          </p:nvSpPr>
          <p:spPr bwMode="auto">
            <a:xfrm>
              <a:off x="4864" y="2206"/>
              <a:ext cx="625" cy="439"/>
            </a:xfrm>
            <a:prstGeom prst="ellipse">
              <a:avLst/>
            </a:prstGeom>
            <a:solidFill>
              <a:srgbClr val="EB89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99" name="Oval 207"/>
            <p:cNvSpPr>
              <a:spLocks noChangeArrowheads="1"/>
            </p:cNvSpPr>
            <p:nvPr/>
          </p:nvSpPr>
          <p:spPr bwMode="auto">
            <a:xfrm>
              <a:off x="4866" y="2207"/>
              <a:ext cx="621" cy="437"/>
            </a:xfrm>
            <a:prstGeom prst="ellipse">
              <a:avLst/>
            </a:prstGeom>
            <a:solidFill>
              <a:srgbClr val="EB88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00" name="Oval 208"/>
            <p:cNvSpPr>
              <a:spLocks noChangeArrowheads="1"/>
            </p:cNvSpPr>
            <p:nvPr/>
          </p:nvSpPr>
          <p:spPr bwMode="auto">
            <a:xfrm>
              <a:off x="4869" y="2210"/>
              <a:ext cx="615" cy="432"/>
            </a:xfrm>
            <a:prstGeom prst="ellipse">
              <a:avLst/>
            </a:prstGeom>
            <a:solidFill>
              <a:srgbClr val="EB88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01" name="Oval 209"/>
            <p:cNvSpPr>
              <a:spLocks noChangeArrowheads="1"/>
            </p:cNvSpPr>
            <p:nvPr/>
          </p:nvSpPr>
          <p:spPr bwMode="auto">
            <a:xfrm>
              <a:off x="4872" y="2212"/>
              <a:ext cx="608" cy="428"/>
            </a:xfrm>
            <a:prstGeom prst="ellipse">
              <a:avLst/>
            </a:prstGeom>
            <a:solidFill>
              <a:srgbClr val="EA88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02" name="Oval 210"/>
            <p:cNvSpPr>
              <a:spLocks noChangeArrowheads="1"/>
            </p:cNvSpPr>
            <p:nvPr/>
          </p:nvSpPr>
          <p:spPr bwMode="auto">
            <a:xfrm>
              <a:off x="4874" y="2214"/>
              <a:ext cx="604" cy="424"/>
            </a:xfrm>
            <a:prstGeom prst="ellipse">
              <a:avLst/>
            </a:prstGeom>
            <a:solidFill>
              <a:srgbClr val="EA87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03" name="Oval 211"/>
            <p:cNvSpPr>
              <a:spLocks noChangeArrowheads="1"/>
            </p:cNvSpPr>
            <p:nvPr/>
          </p:nvSpPr>
          <p:spPr bwMode="auto">
            <a:xfrm>
              <a:off x="4877" y="2216"/>
              <a:ext cx="598" cy="420"/>
            </a:xfrm>
            <a:prstGeom prst="ellipse">
              <a:avLst/>
            </a:prstGeom>
            <a:solidFill>
              <a:srgbClr val="EA87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04" name="Oval 212"/>
            <p:cNvSpPr>
              <a:spLocks noChangeArrowheads="1"/>
            </p:cNvSpPr>
            <p:nvPr/>
          </p:nvSpPr>
          <p:spPr bwMode="auto">
            <a:xfrm>
              <a:off x="4880" y="2218"/>
              <a:ext cx="592" cy="416"/>
            </a:xfrm>
            <a:prstGeom prst="ellipse">
              <a:avLst/>
            </a:prstGeom>
            <a:solidFill>
              <a:srgbClr val="EA86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05" name="Oval 213"/>
            <p:cNvSpPr>
              <a:spLocks noChangeArrowheads="1"/>
            </p:cNvSpPr>
            <p:nvPr/>
          </p:nvSpPr>
          <p:spPr bwMode="auto">
            <a:xfrm>
              <a:off x="4882" y="2219"/>
              <a:ext cx="588" cy="414"/>
            </a:xfrm>
            <a:prstGeom prst="ellipse">
              <a:avLst/>
            </a:prstGeom>
            <a:solidFill>
              <a:srgbClr val="EA86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06" name="Oval 214"/>
            <p:cNvSpPr>
              <a:spLocks noChangeArrowheads="1"/>
            </p:cNvSpPr>
            <p:nvPr/>
          </p:nvSpPr>
          <p:spPr bwMode="auto">
            <a:xfrm>
              <a:off x="4885" y="2221"/>
              <a:ext cx="582" cy="410"/>
            </a:xfrm>
            <a:prstGeom prst="ellipse">
              <a:avLst/>
            </a:prstGeom>
            <a:solidFill>
              <a:srgbClr val="EA85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07" name="Oval 215"/>
            <p:cNvSpPr>
              <a:spLocks noChangeArrowheads="1"/>
            </p:cNvSpPr>
            <p:nvPr/>
          </p:nvSpPr>
          <p:spPr bwMode="auto">
            <a:xfrm>
              <a:off x="4887" y="2223"/>
              <a:ext cx="578" cy="406"/>
            </a:xfrm>
            <a:prstGeom prst="ellipse">
              <a:avLst/>
            </a:prstGeom>
            <a:solidFill>
              <a:srgbClr val="EA85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08" name="Oval 216"/>
            <p:cNvSpPr>
              <a:spLocks noChangeArrowheads="1"/>
            </p:cNvSpPr>
            <p:nvPr/>
          </p:nvSpPr>
          <p:spPr bwMode="auto">
            <a:xfrm>
              <a:off x="4890" y="2225"/>
              <a:ext cx="572" cy="402"/>
            </a:xfrm>
            <a:prstGeom prst="ellipse">
              <a:avLst/>
            </a:prstGeom>
            <a:solidFill>
              <a:srgbClr val="E984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09" name="Oval 217"/>
            <p:cNvSpPr>
              <a:spLocks noChangeArrowheads="1"/>
            </p:cNvSpPr>
            <p:nvPr/>
          </p:nvSpPr>
          <p:spPr bwMode="auto">
            <a:xfrm>
              <a:off x="4893" y="2227"/>
              <a:ext cx="567" cy="399"/>
            </a:xfrm>
            <a:prstGeom prst="ellipse">
              <a:avLst/>
            </a:prstGeom>
            <a:solidFill>
              <a:srgbClr val="E984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10" name="Oval 218"/>
            <p:cNvSpPr>
              <a:spLocks noChangeArrowheads="1"/>
            </p:cNvSpPr>
            <p:nvPr/>
          </p:nvSpPr>
          <p:spPr bwMode="auto">
            <a:xfrm>
              <a:off x="4895" y="2229"/>
              <a:ext cx="563" cy="395"/>
            </a:xfrm>
            <a:prstGeom prst="ellipse">
              <a:avLst/>
            </a:prstGeom>
            <a:solidFill>
              <a:srgbClr val="E983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11" name="Oval 219"/>
            <p:cNvSpPr>
              <a:spLocks noChangeArrowheads="1"/>
            </p:cNvSpPr>
            <p:nvPr/>
          </p:nvSpPr>
          <p:spPr bwMode="auto">
            <a:xfrm>
              <a:off x="4898" y="2231"/>
              <a:ext cx="557" cy="391"/>
            </a:xfrm>
            <a:prstGeom prst="ellipse">
              <a:avLst/>
            </a:prstGeom>
            <a:solidFill>
              <a:srgbClr val="E983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12" name="Oval 220"/>
            <p:cNvSpPr>
              <a:spLocks noChangeArrowheads="1"/>
            </p:cNvSpPr>
            <p:nvPr/>
          </p:nvSpPr>
          <p:spPr bwMode="auto">
            <a:xfrm>
              <a:off x="4901" y="2232"/>
              <a:ext cx="551" cy="389"/>
            </a:xfrm>
            <a:prstGeom prst="ellipse">
              <a:avLst/>
            </a:prstGeom>
            <a:solidFill>
              <a:srgbClr val="E982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13" name="Oval 221"/>
            <p:cNvSpPr>
              <a:spLocks noChangeArrowheads="1"/>
            </p:cNvSpPr>
            <p:nvPr/>
          </p:nvSpPr>
          <p:spPr bwMode="auto">
            <a:xfrm>
              <a:off x="4903" y="2234"/>
              <a:ext cx="547" cy="385"/>
            </a:xfrm>
            <a:prstGeom prst="ellipse">
              <a:avLst/>
            </a:prstGeom>
            <a:solidFill>
              <a:srgbClr val="E981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14" name="Oval 222"/>
            <p:cNvSpPr>
              <a:spLocks noChangeArrowheads="1"/>
            </p:cNvSpPr>
            <p:nvPr/>
          </p:nvSpPr>
          <p:spPr bwMode="auto">
            <a:xfrm>
              <a:off x="4906" y="2236"/>
              <a:ext cx="541" cy="381"/>
            </a:xfrm>
            <a:prstGeom prst="ellipse">
              <a:avLst/>
            </a:prstGeom>
            <a:solidFill>
              <a:srgbClr val="E881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15" name="Oval 223"/>
            <p:cNvSpPr>
              <a:spLocks noChangeArrowheads="1"/>
            </p:cNvSpPr>
            <p:nvPr/>
          </p:nvSpPr>
          <p:spPr bwMode="auto">
            <a:xfrm>
              <a:off x="4908" y="2238"/>
              <a:ext cx="537" cy="377"/>
            </a:xfrm>
            <a:prstGeom prst="ellipse">
              <a:avLst/>
            </a:prstGeom>
            <a:solidFill>
              <a:srgbClr val="E880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16" name="Oval 224"/>
            <p:cNvSpPr>
              <a:spLocks noChangeArrowheads="1"/>
            </p:cNvSpPr>
            <p:nvPr/>
          </p:nvSpPr>
          <p:spPr bwMode="auto">
            <a:xfrm>
              <a:off x="4911" y="2240"/>
              <a:ext cx="531" cy="373"/>
            </a:xfrm>
            <a:prstGeom prst="ellipse">
              <a:avLst/>
            </a:prstGeom>
            <a:solidFill>
              <a:srgbClr val="E87F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17" name="Oval 225"/>
            <p:cNvSpPr>
              <a:spLocks noChangeArrowheads="1"/>
            </p:cNvSpPr>
            <p:nvPr/>
          </p:nvSpPr>
          <p:spPr bwMode="auto">
            <a:xfrm>
              <a:off x="4914" y="2242"/>
              <a:ext cx="525" cy="369"/>
            </a:xfrm>
            <a:prstGeom prst="ellipse">
              <a:avLst/>
            </a:prstGeom>
            <a:solidFill>
              <a:srgbClr val="E87F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18" name="Oval 226"/>
            <p:cNvSpPr>
              <a:spLocks noChangeArrowheads="1"/>
            </p:cNvSpPr>
            <p:nvPr/>
          </p:nvSpPr>
          <p:spPr bwMode="auto">
            <a:xfrm>
              <a:off x="4916" y="2243"/>
              <a:ext cx="521" cy="367"/>
            </a:xfrm>
            <a:prstGeom prst="ellipse">
              <a:avLst/>
            </a:prstGeom>
            <a:solidFill>
              <a:srgbClr val="E87E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19" name="Oval 227"/>
            <p:cNvSpPr>
              <a:spLocks noChangeArrowheads="1"/>
            </p:cNvSpPr>
            <p:nvPr/>
          </p:nvSpPr>
          <p:spPr bwMode="auto">
            <a:xfrm>
              <a:off x="4919" y="2245"/>
              <a:ext cx="515" cy="363"/>
            </a:xfrm>
            <a:prstGeom prst="ellipse">
              <a:avLst/>
            </a:prstGeom>
            <a:solidFill>
              <a:srgbClr val="E87D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20" name="Oval 228"/>
            <p:cNvSpPr>
              <a:spLocks noChangeArrowheads="1"/>
            </p:cNvSpPr>
            <p:nvPr/>
          </p:nvSpPr>
          <p:spPr bwMode="auto">
            <a:xfrm>
              <a:off x="4922" y="2247"/>
              <a:ext cx="509" cy="359"/>
            </a:xfrm>
            <a:prstGeom prst="ellipse">
              <a:avLst/>
            </a:prstGeom>
            <a:solidFill>
              <a:srgbClr val="E77D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21" name="Oval 229"/>
            <p:cNvSpPr>
              <a:spLocks noChangeArrowheads="1"/>
            </p:cNvSpPr>
            <p:nvPr/>
          </p:nvSpPr>
          <p:spPr bwMode="auto">
            <a:xfrm>
              <a:off x="4924" y="2249"/>
              <a:ext cx="505" cy="355"/>
            </a:xfrm>
            <a:prstGeom prst="ellipse">
              <a:avLst/>
            </a:prstGeom>
            <a:solidFill>
              <a:srgbClr val="E77CC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22" name="Oval 230"/>
            <p:cNvSpPr>
              <a:spLocks noChangeArrowheads="1"/>
            </p:cNvSpPr>
            <p:nvPr/>
          </p:nvSpPr>
          <p:spPr bwMode="auto">
            <a:xfrm>
              <a:off x="4927" y="2251"/>
              <a:ext cx="499" cy="351"/>
            </a:xfrm>
            <a:prstGeom prst="ellipse">
              <a:avLst/>
            </a:prstGeom>
            <a:solidFill>
              <a:srgbClr val="E77BC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23" name="Oval 231"/>
            <p:cNvSpPr>
              <a:spLocks noChangeArrowheads="1"/>
            </p:cNvSpPr>
            <p:nvPr/>
          </p:nvSpPr>
          <p:spPr bwMode="auto">
            <a:xfrm>
              <a:off x="4929" y="2253"/>
              <a:ext cx="495" cy="347"/>
            </a:xfrm>
            <a:prstGeom prst="ellipse">
              <a:avLst/>
            </a:prstGeom>
            <a:solidFill>
              <a:srgbClr val="E77A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24" name="Oval 232"/>
            <p:cNvSpPr>
              <a:spLocks noChangeArrowheads="1"/>
            </p:cNvSpPr>
            <p:nvPr/>
          </p:nvSpPr>
          <p:spPr bwMode="auto">
            <a:xfrm>
              <a:off x="4932" y="2255"/>
              <a:ext cx="489" cy="343"/>
            </a:xfrm>
            <a:prstGeom prst="ellipse">
              <a:avLst/>
            </a:prstGeom>
            <a:solidFill>
              <a:srgbClr val="E679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25" name="Oval 233"/>
            <p:cNvSpPr>
              <a:spLocks noChangeArrowheads="1"/>
            </p:cNvSpPr>
            <p:nvPr/>
          </p:nvSpPr>
          <p:spPr bwMode="auto">
            <a:xfrm>
              <a:off x="4935" y="2256"/>
              <a:ext cx="483" cy="341"/>
            </a:xfrm>
            <a:prstGeom prst="ellipse">
              <a:avLst/>
            </a:prstGeom>
            <a:solidFill>
              <a:srgbClr val="E678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26" name="Oval 234"/>
            <p:cNvSpPr>
              <a:spLocks noChangeArrowheads="1"/>
            </p:cNvSpPr>
            <p:nvPr/>
          </p:nvSpPr>
          <p:spPr bwMode="auto">
            <a:xfrm>
              <a:off x="4937" y="2258"/>
              <a:ext cx="479" cy="337"/>
            </a:xfrm>
            <a:prstGeom prst="ellipse">
              <a:avLst/>
            </a:prstGeom>
            <a:solidFill>
              <a:srgbClr val="E678B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27" name="Oval 235"/>
            <p:cNvSpPr>
              <a:spLocks noChangeArrowheads="1"/>
            </p:cNvSpPr>
            <p:nvPr/>
          </p:nvSpPr>
          <p:spPr bwMode="auto">
            <a:xfrm>
              <a:off x="4940" y="2260"/>
              <a:ext cx="473" cy="333"/>
            </a:xfrm>
            <a:prstGeom prst="ellipse">
              <a:avLst/>
            </a:prstGeom>
            <a:solidFill>
              <a:srgbClr val="E677B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28" name="Oval 236"/>
            <p:cNvSpPr>
              <a:spLocks noChangeArrowheads="1"/>
            </p:cNvSpPr>
            <p:nvPr/>
          </p:nvSpPr>
          <p:spPr bwMode="auto">
            <a:xfrm>
              <a:off x="4943" y="2262"/>
              <a:ext cx="467" cy="329"/>
            </a:xfrm>
            <a:prstGeom prst="ellipse">
              <a:avLst/>
            </a:prstGeom>
            <a:solidFill>
              <a:srgbClr val="E676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29" name="Oval 237"/>
            <p:cNvSpPr>
              <a:spLocks noChangeArrowheads="1"/>
            </p:cNvSpPr>
            <p:nvPr/>
          </p:nvSpPr>
          <p:spPr bwMode="auto">
            <a:xfrm>
              <a:off x="4945" y="2264"/>
              <a:ext cx="463" cy="325"/>
            </a:xfrm>
            <a:prstGeom prst="ellipse">
              <a:avLst/>
            </a:prstGeom>
            <a:solidFill>
              <a:srgbClr val="E575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30" name="Oval 238"/>
            <p:cNvSpPr>
              <a:spLocks noChangeArrowheads="1"/>
            </p:cNvSpPr>
            <p:nvPr/>
          </p:nvSpPr>
          <p:spPr bwMode="auto">
            <a:xfrm>
              <a:off x="4948" y="2266"/>
              <a:ext cx="457" cy="321"/>
            </a:xfrm>
            <a:prstGeom prst="ellipse">
              <a:avLst/>
            </a:prstGeom>
            <a:solidFill>
              <a:srgbClr val="E574B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31" name="Oval 239"/>
            <p:cNvSpPr>
              <a:spLocks noChangeArrowheads="1"/>
            </p:cNvSpPr>
            <p:nvPr/>
          </p:nvSpPr>
          <p:spPr bwMode="auto">
            <a:xfrm>
              <a:off x="4950" y="2267"/>
              <a:ext cx="453" cy="319"/>
            </a:xfrm>
            <a:prstGeom prst="ellipse">
              <a:avLst/>
            </a:prstGeom>
            <a:solidFill>
              <a:srgbClr val="E573B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32" name="Oval 240"/>
            <p:cNvSpPr>
              <a:spLocks noChangeArrowheads="1"/>
            </p:cNvSpPr>
            <p:nvPr/>
          </p:nvSpPr>
          <p:spPr bwMode="auto">
            <a:xfrm>
              <a:off x="4953" y="2269"/>
              <a:ext cx="447" cy="315"/>
            </a:xfrm>
            <a:prstGeom prst="ellipse">
              <a:avLst/>
            </a:prstGeom>
            <a:solidFill>
              <a:srgbClr val="E572B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33" name="Oval 241"/>
            <p:cNvSpPr>
              <a:spLocks noChangeArrowheads="1"/>
            </p:cNvSpPr>
            <p:nvPr/>
          </p:nvSpPr>
          <p:spPr bwMode="auto">
            <a:xfrm>
              <a:off x="4956" y="2271"/>
              <a:ext cx="441" cy="311"/>
            </a:xfrm>
            <a:prstGeom prst="ellipse">
              <a:avLst/>
            </a:prstGeom>
            <a:solidFill>
              <a:srgbClr val="E471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34" name="Oval 242"/>
            <p:cNvSpPr>
              <a:spLocks noChangeArrowheads="1"/>
            </p:cNvSpPr>
            <p:nvPr/>
          </p:nvSpPr>
          <p:spPr bwMode="auto">
            <a:xfrm>
              <a:off x="4958" y="2273"/>
              <a:ext cx="437" cy="307"/>
            </a:xfrm>
            <a:prstGeom prst="ellipse">
              <a:avLst/>
            </a:prstGeom>
            <a:solidFill>
              <a:srgbClr val="E470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35" name="Oval 243"/>
            <p:cNvSpPr>
              <a:spLocks noChangeArrowheads="1"/>
            </p:cNvSpPr>
            <p:nvPr/>
          </p:nvSpPr>
          <p:spPr bwMode="auto">
            <a:xfrm>
              <a:off x="4962" y="2275"/>
              <a:ext cx="430" cy="303"/>
            </a:xfrm>
            <a:prstGeom prst="ellipse">
              <a:avLst/>
            </a:prstGeom>
            <a:solidFill>
              <a:srgbClr val="E46FB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36" name="Oval 244"/>
            <p:cNvSpPr>
              <a:spLocks noChangeArrowheads="1"/>
            </p:cNvSpPr>
            <p:nvPr/>
          </p:nvSpPr>
          <p:spPr bwMode="auto">
            <a:xfrm>
              <a:off x="4965" y="2277"/>
              <a:ext cx="424" cy="299"/>
            </a:xfrm>
            <a:prstGeom prst="ellipse">
              <a:avLst/>
            </a:prstGeom>
            <a:solidFill>
              <a:srgbClr val="E46EB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37" name="Oval 245"/>
            <p:cNvSpPr>
              <a:spLocks noChangeArrowheads="1"/>
            </p:cNvSpPr>
            <p:nvPr/>
          </p:nvSpPr>
          <p:spPr bwMode="auto">
            <a:xfrm>
              <a:off x="4967" y="2279"/>
              <a:ext cx="420" cy="295"/>
            </a:xfrm>
            <a:prstGeom prst="ellipse">
              <a:avLst/>
            </a:prstGeom>
            <a:solidFill>
              <a:srgbClr val="E36DB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38" name="Oval 246"/>
            <p:cNvSpPr>
              <a:spLocks noChangeArrowheads="1"/>
            </p:cNvSpPr>
            <p:nvPr/>
          </p:nvSpPr>
          <p:spPr bwMode="auto">
            <a:xfrm>
              <a:off x="4970" y="2280"/>
              <a:ext cx="414" cy="293"/>
            </a:xfrm>
            <a:prstGeom prst="ellipse">
              <a:avLst/>
            </a:prstGeom>
            <a:solidFill>
              <a:srgbClr val="E36CB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39" name="Oval 247"/>
            <p:cNvSpPr>
              <a:spLocks noChangeArrowheads="1"/>
            </p:cNvSpPr>
            <p:nvPr/>
          </p:nvSpPr>
          <p:spPr bwMode="auto">
            <a:xfrm>
              <a:off x="4972" y="2282"/>
              <a:ext cx="410" cy="289"/>
            </a:xfrm>
            <a:prstGeom prst="ellipse">
              <a:avLst/>
            </a:prstGeom>
            <a:solidFill>
              <a:srgbClr val="E36BB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40" name="Oval 248"/>
            <p:cNvSpPr>
              <a:spLocks noChangeArrowheads="1"/>
            </p:cNvSpPr>
            <p:nvPr/>
          </p:nvSpPr>
          <p:spPr bwMode="auto">
            <a:xfrm>
              <a:off x="4975" y="2284"/>
              <a:ext cx="404" cy="285"/>
            </a:xfrm>
            <a:prstGeom prst="ellipse">
              <a:avLst/>
            </a:prstGeom>
            <a:solidFill>
              <a:srgbClr val="E269B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41" name="Oval 249"/>
            <p:cNvSpPr>
              <a:spLocks noChangeArrowheads="1"/>
            </p:cNvSpPr>
            <p:nvPr/>
          </p:nvSpPr>
          <p:spPr bwMode="auto">
            <a:xfrm>
              <a:off x="4978" y="2286"/>
              <a:ext cx="397" cy="281"/>
            </a:xfrm>
            <a:prstGeom prst="ellipse">
              <a:avLst/>
            </a:prstGeom>
            <a:solidFill>
              <a:srgbClr val="E269B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42" name="Oval 250"/>
            <p:cNvSpPr>
              <a:spLocks noChangeArrowheads="1"/>
            </p:cNvSpPr>
            <p:nvPr/>
          </p:nvSpPr>
          <p:spPr bwMode="auto">
            <a:xfrm>
              <a:off x="4980" y="2288"/>
              <a:ext cx="393" cy="277"/>
            </a:xfrm>
            <a:prstGeom prst="ellipse">
              <a:avLst/>
            </a:prstGeom>
            <a:solidFill>
              <a:srgbClr val="E268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43" name="Oval 251"/>
            <p:cNvSpPr>
              <a:spLocks noChangeArrowheads="1"/>
            </p:cNvSpPr>
            <p:nvPr/>
          </p:nvSpPr>
          <p:spPr bwMode="auto">
            <a:xfrm>
              <a:off x="4983" y="2290"/>
              <a:ext cx="387" cy="273"/>
            </a:xfrm>
            <a:prstGeom prst="ellipse">
              <a:avLst/>
            </a:prstGeom>
            <a:solidFill>
              <a:srgbClr val="E266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44" name="Oval 252"/>
            <p:cNvSpPr>
              <a:spLocks noChangeArrowheads="1"/>
            </p:cNvSpPr>
            <p:nvPr/>
          </p:nvSpPr>
          <p:spPr bwMode="auto">
            <a:xfrm>
              <a:off x="4986" y="2292"/>
              <a:ext cx="381" cy="269"/>
            </a:xfrm>
            <a:prstGeom prst="ellipse">
              <a:avLst/>
            </a:prstGeom>
            <a:solidFill>
              <a:srgbClr val="E165B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45" name="Oval 253"/>
            <p:cNvSpPr>
              <a:spLocks noChangeArrowheads="1"/>
            </p:cNvSpPr>
            <p:nvPr/>
          </p:nvSpPr>
          <p:spPr bwMode="auto">
            <a:xfrm>
              <a:off x="4988" y="2293"/>
              <a:ext cx="377" cy="267"/>
            </a:xfrm>
            <a:prstGeom prst="ellipse">
              <a:avLst/>
            </a:prstGeom>
            <a:solidFill>
              <a:srgbClr val="E164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46" name="Oval 254"/>
            <p:cNvSpPr>
              <a:spLocks noChangeArrowheads="1"/>
            </p:cNvSpPr>
            <p:nvPr/>
          </p:nvSpPr>
          <p:spPr bwMode="auto">
            <a:xfrm>
              <a:off x="4991" y="2295"/>
              <a:ext cx="371" cy="263"/>
            </a:xfrm>
            <a:prstGeom prst="ellipse">
              <a:avLst/>
            </a:prstGeom>
            <a:solidFill>
              <a:srgbClr val="E163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47" name="Oval 255"/>
            <p:cNvSpPr>
              <a:spLocks noChangeArrowheads="1"/>
            </p:cNvSpPr>
            <p:nvPr/>
          </p:nvSpPr>
          <p:spPr bwMode="auto">
            <a:xfrm>
              <a:off x="4993" y="2297"/>
              <a:ext cx="367" cy="258"/>
            </a:xfrm>
            <a:prstGeom prst="ellipse">
              <a:avLst/>
            </a:prstGeom>
            <a:solidFill>
              <a:srgbClr val="E162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48" name="Oval 256"/>
            <p:cNvSpPr>
              <a:spLocks noChangeArrowheads="1"/>
            </p:cNvSpPr>
            <p:nvPr/>
          </p:nvSpPr>
          <p:spPr bwMode="auto">
            <a:xfrm>
              <a:off x="4996" y="2299"/>
              <a:ext cx="361" cy="254"/>
            </a:xfrm>
            <a:prstGeom prst="ellipse">
              <a:avLst/>
            </a:prstGeom>
            <a:solidFill>
              <a:srgbClr val="E060B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49" name="Oval 257"/>
            <p:cNvSpPr>
              <a:spLocks noChangeArrowheads="1"/>
            </p:cNvSpPr>
            <p:nvPr/>
          </p:nvSpPr>
          <p:spPr bwMode="auto">
            <a:xfrm>
              <a:off x="4999" y="2301"/>
              <a:ext cx="355" cy="250"/>
            </a:xfrm>
            <a:prstGeom prst="ellipse">
              <a:avLst/>
            </a:prstGeom>
            <a:solidFill>
              <a:srgbClr val="E05F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50" name="Oval 258"/>
            <p:cNvSpPr>
              <a:spLocks noChangeArrowheads="1"/>
            </p:cNvSpPr>
            <p:nvPr/>
          </p:nvSpPr>
          <p:spPr bwMode="auto">
            <a:xfrm>
              <a:off x="5001" y="2303"/>
              <a:ext cx="351" cy="246"/>
            </a:xfrm>
            <a:prstGeom prst="ellipse">
              <a:avLst/>
            </a:prstGeom>
            <a:solidFill>
              <a:srgbClr val="E05E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51" name="Oval 259"/>
            <p:cNvSpPr>
              <a:spLocks noChangeArrowheads="1"/>
            </p:cNvSpPr>
            <p:nvPr/>
          </p:nvSpPr>
          <p:spPr bwMode="auto">
            <a:xfrm>
              <a:off x="5004" y="2304"/>
              <a:ext cx="345" cy="244"/>
            </a:xfrm>
            <a:prstGeom prst="ellipse">
              <a:avLst/>
            </a:prstGeom>
            <a:solidFill>
              <a:srgbClr val="E05DA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52" name="Oval 260"/>
            <p:cNvSpPr>
              <a:spLocks noChangeArrowheads="1"/>
            </p:cNvSpPr>
            <p:nvPr/>
          </p:nvSpPr>
          <p:spPr bwMode="auto">
            <a:xfrm>
              <a:off x="5007" y="2306"/>
              <a:ext cx="339" cy="240"/>
            </a:xfrm>
            <a:prstGeom prst="ellipse">
              <a:avLst/>
            </a:prstGeom>
            <a:solidFill>
              <a:srgbClr val="DF5B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53" name="Oval 261"/>
            <p:cNvSpPr>
              <a:spLocks noChangeArrowheads="1"/>
            </p:cNvSpPr>
            <p:nvPr/>
          </p:nvSpPr>
          <p:spPr bwMode="auto">
            <a:xfrm>
              <a:off x="5009" y="2308"/>
              <a:ext cx="335" cy="236"/>
            </a:xfrm>
            <a:prstGeom prst="ellipse">
              <a:avLst/>
            </a:prstGeom>
            <a:solidFill>
              <a:srgbClr val="DF5AA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54" name="Oval 262"/>
            <p:cNvSpPr>
              <a:spLocks noChangeArrowheads="1"/>
            </p:cNvSpPr>
            <p:nvPr/>
          </p:nvSpPr>
          <p:spPr bwMode="auto">
            <a:xfrm>
              <a:off x="5012" y="2310"/>
              <a:ext cx="329" cy="232"/>
            </a:xfrm>
            <a:prstGeom prst="ellipse">
              <a:avLst/>
            </a:prstGeom>
            <a:solidFill>
              <a:srgbClr val="DF59A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55" name="Oval 263"/>
            <p:cNvSpPr>
              <a:spLocks noChangeArrowheads="1"/>
            </p:cNvSpPr>
            <p:nvPr/>
          </p:nvSpPr>
          <p:spPr bwMode="auto">
            <a:xfrm>
              <a:off x="5014" y="2312"/>
              <a:ext cx="325" cy="228"/>
            </a:xfrm>
            <a:prstGeom prst="ellipse">
              <a:avLst/>
            </a:prstGeom>
            <a:solidFill>
              <a:srgbClr val="DF58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56" name="Oval 264"/>
            <p:cNvSpPr>
              <a:spLocks noChangeArrowheads="1"/>
            </p:cNvSpPr>
            <p:nvPr/>
          </p:nvSpPr>
          <p:spPr bwMode="auto">
            <a:xfrm>
              <a:off x="5017" y="2314"/>
              <a:ext cx="319" cy="224"/>
            </a:xfrm>
            <a:prstGeom prst="ellipse">
              <a:avLst/>
            </a:prstGeom>
            <a:solidFill>
              <a:srgbClr val="DE56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57" name="Oval 265"/>
            <p:cNvSpPr>
              <a:spLocks noChangeArrowheads="1"/>
            </p:cNvSpPr>
            <p:nvPr/>
          </p:nvSpPr>
          <p:spPr bwMode="auto">
            <a:xfrm>
              <a:off x="5020" y="2316"/>
              <a:ext cx="313" cy="220"/>
            </a:xfrm>
            <a:prstGeom prst="ellipse">
              <a:avLst/>
            </a:prstGeom>
            <a:solidFill>
              <a:srgbClr val="DE55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58" name="Oval 266"/>
            <p:cNvSpPr>
              <a:spLocks noChangeArrowheads="1"/>
            </p:cNvSpPr>
            <p:nvPr/>
          </p:nvSpPr>
          <p:spPr bwMode="auto">
            <a:xfrm>
              <a:off x="5022" y="2317"/>
              <a:ext cx="309" cy="218"/>
            </a:xfrm>
            <a:prstGeom prst="ellipse">
              <a:avLst/>
            </a:prstGeom>
            <a:solidFill>
              <a:srgbClr val="DE53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59" name="Oval 267"/>
            <p:cNvSpPr>
              <a:spLocks noChangeArrowheads="1"/>
            </p:cNvSpPr>
            <p:nvPr/>
          </p:nvSpPr>
          <p:spPr bwMode="auto">
            <a:xfrm>
              <a:off x="5025" y="2319"/>
              <a:ext cx="303" cy="214"/>
            </a:xfrm>
            <a:prstGeom prst="ellipse">
              <a:avLst/>
            </a:prstGeom>
            <a:solidFill>
              <a:srgbClr val="DE53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60" name="Oval 268"/>
            <p:cNvSpPr>
              <a:spLocks noChangeArrowheads="1"/>
            </p:cNvSpPr>
            <p:nvPr/>
          </p:nvSpPr>
          <p:spPr bwMode="auto">
            <a:xfrm>
              <a:off x="5028" y="2321"/>
              <a:ext cx="297" cy="210"/>
            </a:xfrm>
            <a:prstGeom prst="ellipse">
              <a:avLst/>
            </a:prstGeom>
            <a:solidFill>
              <a:srgbClr val="DD51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61" name="Oval 269"/>
            <p:cNvSpPr>
              <a:spLocks noChangeArrowheads="1"/>
            </p:cNvSpPr>
            <p:nvPr/>
          </p:nvSpPr>
          <p:spPr bwMode="auto">
            <a:xfrm>
              <a:off x="5030" y="2323"/>
              <a:ext cx="293" cy="206"/>
            </a:xfrm>
            <a:prstGeom prst="ellipse">
              <a:avLst/>
            </a:prstGeom>
            <a:solidFill>
              <a:srgbClr val="DD50A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62" name="Oval 270"/>
            <p:cNvSpPr>
              <a:spLocks noChangeArrowheads="1"/>
            </p:cNvSpPr>
            <p:nvPr/>
          </p:nvSpPr>
          <p:spPr bwMode="auto">
            <a:xfrm>
              <a:off x="5033" y="2326"/>
              <a:ext cx="287" cy="201"/>
            </a:xfrm>
            <a:prstGeom prst="ellipse">
              <a:avLst/>
            </a:prstGeom>
            <a:solidFill>
              <a:srgbClr val="DD4EA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63" name="Oval 271"/>
            <p:cNvSpPr>
              <a:spLocks noChangeArrowheads="1"/>
            </p:cNvSpPr>
            <p:nvPr/>
          </p:nvSpPr>
          <p:spPr bwMode="auto">
            <a:xfrm>
              <a:off x="5035" y="2328"/>
              <a:ext cx="283" cy="197"/>
            </a:xfrm>
            <a:prstGeom prst="ellipse">
              <a:avLst/>
            </a:prstGeom>
            <a:solidFill>
              <a:srgbClr val="DD4DA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64" name="Oval 272"/>
            <p:cNvSpPr>
              <a:spLocks noChangeArrowheads="1"/>
            </p:cNvSpPr>
            <p:nvPr/>
          </p:nvSpPr>
          <p:spPr bwMode="auto">
            <a:xfrm>
              <a:off x="5038" y="2329"/>
              <a:ext cx="277" cy="195"/>
            </a:xfrm>
            <a:prstGeom prst="ellipse">
              <a:avLst/>
            </a:prstGeom>
            <a:solidFill>
              <a:srgbClr val="DC4CA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65" name="Oval 273"/>
            <p:cNvSpPr>
              <a:spLocks noChangeArrowheads="1"/>
            </p:cNvSpPr>
            <p:nvPr/>
          </p:nvSpPr>
          <p:spPr bwMode="auto">
            <a:xfrm>
              <a:off x="5041" y="2331"/>
              <a:ext cx="271" cy="191"/>
            </a:xfrm>
            <a:prstGeom prst="ellipse">
              <a:avLst/>
            </a:prstGeom>
            <a:solidFill>
              <a:srgbClr val="DC4AA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66" name="Oval 274"/>
            <p:cNvSpPr>
              <a:spLocks noChangeArrowheads="1"/>
            </p:cNvSpPr>
            <p:nvPr/>
          </p:nvSpPr>
          <p:spPr bwMode="auto">
            <a:xfrm>
              <a:off x="5043" y="2333"/>
              <a:ext cx="267" cy="187"/>
            </a:xfrm>
            <a:prstGeom prst="ellipse">
              <a:avLst/>
            </a:prstGeom>
            <a:solidFill>
              <a:srgbClr val="DC49A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67" name="Oval 275"/>
            <p:cNvSpPr>
              <a:spLocks noChangeArrowheads="1"/>
            </p:cNvSpPr>
            <p:nvPr/>
          </p:nvSpPr>
          <p:spPr bwMode="auto">
            <a:xfrm>
              <a:off x="5046" y="2335"/>
              <a:ext cx="261" cy="183"/>
            </a:xfrm>
            <a:prstGeom prst="ellipse">
              <a:avLst/>
            </a:prstGeom>
            <a:solidFill>
              <a:srgbClr val="DC47A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68" name="Oval 276"/>
            <p:cNvSpPr>
              <a:spLocks noChangeArrowheads="1"/>
            </p:cNvSpPr>
            <p:nvPr/>
          </p:nvSpPr>
          <p:spPr bwMode="auto">
            <a:xfrm>
              <a:off x="5049" y="2337"/>
              <a:ext cx="255" cy="179"/>
            </a:xfrm>
            <a:prstGeom prst="ellipse">
              <a:avLst/>
            </a:prstGeom>
            <a:solidFill>
              <a:srgbClr val="DB46A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69" name="Oval 277"/>
            <p:cNvSpPr>
              <a:spLocks noChangeArrowheads="1"/>
            </p:cNvSpPr>
            <p:nvPr/>
          </p:nvSpPr>
          <p:spPr bwMode="auto">
            <a:xfrm>
              <a:off x="5051" y="2339"/>
              <a:ext cx="251" cy="175"/>
            </a:xfrm>
            <a:prstGeom prst="ellipse">
              <a:avLst/>
            </a:prstGeom>
            <a:solidFill>
              <a:srgbClr val="DB45A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70" name="Oval 278"/>
            <p:cNvSpPr>
              <a:spLocks noChangeArrowheads="1"/>
            </p:cNvSpPr>
            <p:nvPr/>
          </p:nvSpPr>
          <p:spPr bwMode="auto">
            <a:xfrm>
              <a:off x="5054" y="2341"/>
              <a:ext cx="245" cy="171"/>
            </a:xfrm>
            <a:prstGeom prst="ellipse">
              <a:avLst/>
            </a:prstGeom>
            <a:solidFill>
              <a:srgbClr val="DB43A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71" name="Oval 279"/>
            <p:cNvSpPr>
              <a:spLocks noChangeArrowheads="1"/>
            </p:cNvSpPr>
            <p:nvPr/>
          </p:nvSpPr>
          <p:spPr bwMode="auto">
            <a:xfrm>
              <a:off x="5056" y="2342"/>
              <a:ext cx="241" cy="169"/>
            </a:xfrm>
            <a:prstGeom prst="ellipse">
              <a:avLst/>
            </a:prstGeom>
            <a:solidFill>
              <a:srgbClr val="DB42A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72" name="Oval 280"/>
            <p:cNvSpPr>
              <a:spLocks noChangeArrowheads="1"/>
            </p:cNvSpPr>
            <p:nvPr/>
          </p:nvSpPr>
          <p:spPr bwMode="auto">
            <a:xfrm>
              <a:off x="5059" y="2344"/>
              <a:ext cx="235" cy="165"/>
            </a:xfrm>
            <a:prstGeom prst="ellipse">
              <a:avLst/>
            </a:prstGeom>
            <a:solidFill>
              <a:srgbClr val="DB41A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73" name="Oval 281"/>
            <p:cNvSpPr>
              <a:spLocks noChangeArrowheads="1"/>
            </p:cNvSpPr>
            <p:nvPr/>
          </p:nvSpPr>
          <p:spPr bwMode="auto">
            <a:xfrm>
              <a:off x="5062" y="2346"/>
              <a:ext cx="229" cy="161"/>
            </a:xfrm>
            <a:prstGeom prst="ellipse">
              <a:avLst/>
            </a:prstGeom>
            <a:solidFill>
              <a:srgbClr val="DA40A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74" name="Oval 282"/>
            <p:cNvSpPr>
              <a:spLocks noChangeArrowheads="1"/>
            </p:cNvSpPr>
            <p:nvPr/>
          </p:nvSpPr>
          <p:spPr bwMode="auto">
            <a:xfrm>
              <a:off x="5064" y="2348"/>
              <a:ext cx="225" cy="157"/>
            </a:xfrm>
            <a:prstGeom prst="ellipse">
              <a:avLst/>
            </a:prstGeom>
            <a:solidFill>
              <a:srgbClr val="DA3EA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75" name="Oval 283"/>
            <p:cNvSpPr>
              <a:spLocks noChangeArrowheads="1"/>
            </p:cNvSpPr>
            <p:nvPr/>
          </p:nvSpPr>
          <p:spPr bwMode="auto">
            <a:xfrm>
              <a:off x="5068" y="2350"/>
              <a:ext cx="218" cy="153"/>
            </a:xfrm>
            <a:prstGeom prst="ellipse">
              <a:avLst/>
            </a:prstGeom>
            <a:solidFill>
              <a:srgbClr val="DA3C9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76" name="Oval 284"/>
            <p:cNvSpPr>
              <a:spLocks noChangeArrowheads="1"/>
            </p:cNvSpPr>
            <p:nvPr/>
          </p:nvSpPr>
          <p:spPr bwMode="auto">
            <a:xfrm>
              <a:off x="5071" y="2352"/>
              <a:ext cx="212" cy="149"/>
            </a:xfrm>
            <a:prstGeom prst="ellipse">
              <a:avLst/>
            </a:prstGeom>
            <a:solidFill>
              <a:srgbClr val="DA3B9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77" name="Oval 285"/>
            <p:cNvSpPr>
              <a:spLocks noChangeArrowheads="1"/>
            </p:cNvSpPr>
            <p:nvPr/>
          </p:nvSpPr>
          <p:spPr bwMode="auto">
            <a:xfrm>
              <a:off x="5073" y="2353"/>
              <a:ext cx="208" cy="147"/>
            </a:xfrm>
            <a:prstGeom prst="ellipse">
              <a:avLst/>
            </a:prstGeom>
            <a:solidFill>
              <a:srgbClr val="DA3A9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78" name="Oval 286"/>
            <p:cNvSpPr>
              <a:spLocks noChangeArrowheads="1"/>
            </p:cNvSpPr>
            <p:nvPr/>
          </p:nvSpPr>
          <p:spPr bwMode="auto">
            <a:xfrm>
              <a:off x="5076" y="2355"/>
              <a:ext cx="202" cy="143"/>
            </a:xfrm>
            <a:prstGeom prst="ellipse">
              <a:avLst/>
            </a:prstGeom>
            <a:solidFill>
              <a:srgbClr val="D9399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79" name="Oval 287"/>
            <p:cNvSpPr>
              <a:spLocks noChangeArrowheads="1"/>
            </p:cNvSpPr>
            <p:nvPr/>
          </p:nvSpPr>
          <p:spPr bwMode="auto">
            <a:xfrm>
              <a:off x="5078" y="2357"/>
              <a:ext cx="198" cy="139"/>
            </a:xfrm>
            <a:prstGeom prst="ellipse">
              <a:avLst/>
            </a:prstGeom>
            <a:solidFill>
              <a:srgbClr val="D9379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80" name="Oval 288"/>
            <p:cNvSpPr>
              <a:spLocks noChangeArrowheads="1"/>
            </p:cNvSpPr>
            <p:nvPr/>
          </p:nvSpPr>
          <p:spPr bwMode="auto">
            <a:xfrm>
              <a:off x="5081" y="2359"/>
              <a:ext cx="191" cy="135"/>
            </a:xfrm>
            <a:prstGeom prst="ellipse">
              <a:avLst/>
            </a:prstGeom>
            <a:solidFill>
              <a:srgbClr val="D9369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81" name="Oval 289"/>
            <p:cNvSpPr>
              <a:spLocks noChangeArrowheads="1"/>
            </p:cNvSpPr>
            <p:nvPr/>
          </p:nvSpPr>
          <p:spPr bwMode="auto">
            <a:xfrm>
              <a:off x="5084" y="2361"/>
              <a:ext cx="186" cy="132"/>
            </a:xfrm>
            <a:prstGeom prst="ellipse">
              <a:avLst/>
            </a:prstGeom>
            <a:solidFill>
              <a:srgbClr val="D9359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82" name="Oval 290"/>
            <p:cNvSpPr>
              <a:spLocks noChangeArrowheads="1"/>
            </p:cNvSpPr>
            <p:nvPr/>
          </p:nvSpPr>
          <p:spPr bwMode="auto">
            <a:xfrm>
              <a:off x="5086" y="2363"/>
              <a:ext cx="182" cy="128"/>
            </a:xfrm>
            <a:prstGeom prst="ellipse">
              <a:avLst/>
            </a:prstGeom>
            <a:solidFill>
              <a:srgbClr val="D9339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83" name="Oval 291"/>
            <p:cNvSpPr>
              <a:spLocks noChangeArrowheads="1"/>
            </p:cNvSpPr>
            <p:nvPr/>
          </p:nvSpPr>
          <p:spPr bwMode="auto">
            <a:xfrm>
              <a:off x="5089" y="2365"/>
              <a:ext cx="176" cy="124"/>
            </a:xfrm>
            <a:prstGeom prst="ellipse">
              <a:avLst/>
            </a:prstGeom>
            <a:solidFill>
              <a:srgbClr val="D8329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84" name="Oval 292"/>
            <p:cNvSpPr>
              <a:spLocks noChangeArrowheads="1"/>
            </p:cNvSpPr>
            <p:nvPr/>
          </p:nvSpPr>
          <p:spPr bwMode="auto">
            <a:xfrm>
              <a:off x="5092" y="2366"/>
              <a:ext cx="170" cy="122"/>
            </a:xfrm>
            <a:prstGeom prst="ellipse">
              <a:avLst/>
            </a:prstGeom>
            <a:solidFill>
              <a:srgbClr val="D8309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85" name="Oval 293"/>
            <p:cNvSpPr>
              <a:spLocks noChangeArrowheads="1"/>
            </p:cNvSpPr>
            <p:nvPr/>
          </p:nvSpPr>
          <p:spPr bwMode="auto">
            <a:xfrm>
              <a:off x="5094" y="2368"/>
              <a:ext cx="166" cy="118"/>
            </a:xfrm>
            <a:prstGeom prst="ellipse">
              <a:avLst/>
            </a:prstGeom>
            <a:solidFill>
              <a:srgbClr val="D82F9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86" name="Oval 294"/>
            <p:cNvSpPr>
              <a:spLocks noChangeArrowheads="1"/>
            </p:cNvSpPr>
            <p:nvPr/>
          </p:nvSpPr>
          <p:spPr bwMode="auto">
            <a:xfrm>
              <a:off x="5097" y="2370"/>
              <a:ext cx="160" cy="114"/>
            </a:xfrm>
            <a:prstGeom prst="ellipse">
              <a:avLst/>
            </a:prstGeom>
            <a:solidFill>
              <a:srgbClr val="D82E9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87" name="Oval 295"/>
            <p:cNvSpPr>
              <a:spLocks noChangeArrowheads="1"/>
            </p:cNvSpPr>
            <p:nvPr/>
          </p:nvSpPr>
          <p:spPr bwMode="auto">
            <a:xfrm>
              <a:off x="5099" y="2372"/>
              <a:ext cx="156" cy="110"/>
            </a:xfrm>
            <a:prstGeom prst="ellipse">
              <a:avLst/>
            </a:prstGeom>
            <a:solidFill>
              <a:srgbClr val="D82D9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88" name="Oval 296"/>
            <p:cNvSpPr>
              <a:spLocks noChangeArrowheads="1"/>
            </p:cNvSpPr>
            <p:nvPr/>
          </p:nvSpPr>
          <p:spPr bwMode="auto">
            <a:xfrm>
              <a:off x="5102" y="2374"/>
              <a:ext cx="150" cy="106"/>
            </a:xfrm>
            <a:prstGeom prst="ellipse">
              <a:avLst/>
            </a:prstGeom>
            <a:solidFill>
              <a:srgbClr val="D82B9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89" name="Oval 297"/>
            <p:cNvSpPr>
              <a:spLocks noChangeArrowheads="1"/>
            </p:cNvSpPr>
            <p:nvPr/>
          </p:nvSpPr>
          <p:spPr bwMode="auto">
            <a:xfrm>
              <a:off x="5105" y="2376"/>
              <a:ext cx="144" cy="102"/>
            </a:xfrm>
            <a:prstGeom prst="ellipse">
              <a:avLst/>
            </a:prstGeom>
            <a:solidFill>
              <a:srgbClr val="D82A9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90" name="Oval 298"/>
            <p:cNvSpPr>
              <a:spLocks noChangeArrowheads="1"/>
            </p:cNvSpPr>
            <p:nvPr/>
          </p:nvSpPr>
          <p:spPr bwMode="auto">
            <a:xfrm>
              <a:off x="5107" y="2377"/>
              <a:ext cx="140" cy="100"/>
            </a:xfrm>
            <a:prstGeom prst="ellipse">
              <a:avLst/>
            </a:prstGeom>
            <a:solidFill>
              <a:srgbClr val="D8299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91" name="Oval 299"/>
            <p:cNvSpPr>
              <a:spLocks noChangeArrowheads="1"/>
            </p:cNvSpPr>
            <p:nvPr/>
          </p:nvSpPr>
          <p:spPr bwMode="auto">
            <a:xfrm>
              <a:off x="5110" y="2379"/>
              <a:ext cx="134" cy="96"/>
            </a:xfrm>
            <a:prstGeom prst="ellipse">
              <a:avLst/>
            </a:prstGeom>
            <a:solidFill>
              <a:srgbClr val="D728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92" name="Oval 300"/>
            <p:cNvSpPr>
              <a:spLocks noChangeArrowheads="1"/>
            </p:cNvSpPr>
            <p:nvPr/>
          </p:nvSpPr>
          <p:spPr bwMode="auto">
            <a:xfrm>
              <a:off x="5113" y="2381"/>
              <a:ext cx="128" cy="92"/>
            </a:xfrm>
            <a:prstGeom prst="ellipse">
              <a:avLst/>
            </a:prstGeom>
            <a:solidFill>
              <a:srgbClr val="D726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93" name="Oval 301"/>
            <p:cNvSpPr>
              <a:spLocks noChangeArrowheads="1"/>
            </p:cNvSpPr>
            <p:nvPr/>
          </p:nvSpPr>
          <p:spPr bwMode="auto">
            <a:xfrm>
              <a:off x="5115" y="2383"/>
              <a:ext cx="124" cy="88"/>
            </a:xfrm>
            <a:prstGeom prst="ellipse">
              <a:avLst/>
            </a:prstGeom>
            <a:solidFill>
              <a:srgbClr val="D725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94" name="Oval 302"/>
            <p:cNvSpPr>
              <a:spLocks noChangeArrowheads="1"/>
            </p:cNvSpPr>
            <p:nvPr/>
          </p:nvSpPr>
          <p:spPr bwMode="auto">
            <a:xfrm>
              <a:off x="5118" y="2385"/>
              <a:ext cx="118" cy="84"/>
            </a:xfrm>
            <a:prstGeom prst="ellipse">
              <a:avLst/>
            </a:prstGeom>
            <a:solidFill>
              <a:srgbClr val="D723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95" name="Oval 303"/>
            <p:cNvSpPr>
              <a:spLocks noChangeArrowheads="1"/>
            </p:cNvSpPr>
            <p:nvPr/>
          </p:nvSpPr>
          <p:spPr bwMode="auto">
            <a:xfrm>
              <a:off x="5120" y="2387"/>
              <a:ext cx="114" cy="80"/>
            </a:xfrm>
            <a:prstGeom prst="ellipse">
              <a:avLst/>
            </a:prstGeom>
            <a:solidFill>
              <a:srgbClr val="D723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96" name="Oval 304"/>
            <p:cNvSpPr>
              <a:spLocks noChangeArrowheads="1"/>
            </p:cNvSpPr>
            <p:nvPr/>
          </p:nvSpPr>
          <p:spPr bwMode="auto">
            <a:xfrm>
              <a:off x="5123" y="2389"/>
              <a:ext cx="108" cy="76"/>
            </a:xfrm>
            <a:prstGeom prst="ellipse">
              <a:avLst/>
            </a:prstGeom>
            <a:solidFill>
              <a:srgbClr val="D721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97" name="Oval 305"/>
            <p:cNvSpPr>
              <a:spLocks noChangeArrowheads="1"/>
            </p:cNvSpPr>
            <p:nvPr/>
          </p:nvSpPr>
          <p:spPr bwMode="auto">
            <a:xfrm>
              <a:off x="5126" y="2390"/>
              <a:ext cx="102" cy="74"/>
            </a:xfrm>
            <a:prstGeom prst="ellipse">
              <a:avLst/>
            </a:prstGeom>
            <a:solidFill>
              <a:srgbClr val="D720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98" name="Oval 306"/>
            <p:cNvSpPr>
              <a:spLocks noChangeArrowheads="1"/>
            </p:cNvSpPr>
            <p:nvPr/>
          </p:nvSpPr>
          <p:spPr bwMode="auto">
            <a:xfrm>
              <a:off x="5128" y="2392"/>
              <a:ext cx="98" cy="70"/>
            </a:xfrm>
            <a:prstGeom prst="ellipse">
              <a:avLst/>
            </a:prstGeom>
            <a:solidFill>
              <a:srgbClr val="D71E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99" name="Oval 307"/>
            <p:cNvSpPr>
              <a:spLocks noChangeArrowheads="1"/>
            </p:cNvSpPr>
            <p:nvPr/>
          </p:nvSpPr>
          <p:spPr bwMode="auto">
            <a:xfrm>
              <a:off x="5131" y="2394"/>
              <a:ext cx="92" cy="66"/>
            </a:xfrm>
            <a:prstGeom prst="ellipse">
              <a:avLst/>
            </a:prstGeom>
            <a:solidFill>
              <a:srgbClr val="D71E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00" name="Oval 308"/>
            <p:cNvSpPr>
              <a:spLocks noChangeArrowheads="1"/>
            </p:cNvSpPr>
            <p:nvPr/>
          </p:nvSpPr>
          <p:spPr bwMode="auto">
            <a:xfrm>
              <a:off x="5134" y="2396"/>
              <a:ext cx="86" cy="62"/>
            </a:xfrm>
            <a:prstGeom prst="ellipse">
              <a:avLst/>
            </a:prstGeom>
            <a:solidFill>
              <a:srgbClr val="D61C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01" name="Oval 309"/>
            <p:cNvSpPr>
              <a:spLocks noChangeArrowheads="1"/>
            </p:cNvSpPr>
            <p:nvPr/>
          </p:nvSpPr>
          <p:spPr bwMode="auto">
            <a:xfrm>
              <a:off x="5136" y="2398"/>
              <a:ext cx="82" cy="58"/>
            </a:xfrm>
            <a:prstGeom prst="ellipse">
              <a:avLst/>
            </a:prstGeom>
            <a:solidFill>
              <a:srgbClr val="D61B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02" name="Oval 310"/>
            <p:cNvSpPr>
              <a:spLocks noChangeArrowheads="1"/>
            </p:cNvSpPr>
            <p:nvPr/>
          </p:nvSpPr>
          <p:spPr bwMode="auto">
            <a:xfrm>
              <a:off x="5139" y="2400"/>
              <a:ext cx="76" cy="54"/>
            </a:xfrm>
            <a:prstGeom prst="ellipse">
              <a:avLst/>
            </a:prstGeom>
            <a:solidFill>
              <a:srgbClr val="D619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03" name="Oval 311"/>
            <p:cNvSpPr>
              <a:spLocks noChangeArrowheads="1"/>
            </p:cNvSpPr>
            <p:nvPr/>
          </p:nvSpPr>
          <p:spPr bwMode="auto">
            <a:xfrm>
              <a:off x="5141" y="2401"/>
              <a:ext cx="72" cy="52"/>
            </a:xfrm>
            <a:prstGeom prst="ellipse">
              <a:avLst/>
            </a:prstGeom>
            <a:solidFill>
              <a:srgbClr val="D618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04" name="Oval 312"/>
            <p:cNvSpPr>
              <a:spLocks noChangeArrowheads="1"/>
            </p:cNvSpPr>
            <p:nvPr/>
          </p:nvSpPr>
          <p:spPr bwMode="auto">
            <a:xfrm>
              <a:off x="5144" y="2403"/>
              <a:ext cx="66" cy="48"/>
            </a:xfrm>
            <a:prstGeom prst="ellipse">
              <a:avLst/>
            </a:prstGeom>
            <a:solidFill>
              <a:srgbClr val="D617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05" name="Oval 313"/>
            <p:cNvSpPr>
              <a:spLocks noChangeArrowheads="1"/>
            </p:cNvSpPr>
            <p:nvPr/>
          </p:nvSpPr>
          <p:spPr bwMode="auto">
            <a:xfrm>
              <a:off x="5147" y="2405"/>
              <a:ext cx="60" cy="44"/>
            </a:xfrm>
            <a:prstGeom prst="ellipse">
              <a:avLst/>
            </a:prstGeom>
            <a:solidFill>
              <a:srgbClr val="D616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06" name="Oval 314"/>
            <p:cNvSpPr>
              <a:spLocks noChangeArrowheads="1"/>
            </p:cNvSpPr>
            <p:nvPr/>
          </p:nvSpPr>
          <p:spPr bwMode="auto">
            <a:xfrm>
              <a:off x="5149" y="2407"/>
              <a:ext cx="56" cy="40"/>
            </a:xfrm>
            <a:prstGeom prst="ellipse">
              <a:avLst/>
            </a:prstGeom>
            <a:solidFill>
              <a:srgbClr val="D614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07" name="Oval 315"/>
            <p:cNvSpPr>
              <a:spLocks noChangeArrowheads="1"/>
            </p:cNvSpPr>
            <p:nvPr/>
          </p:nvSpPr>
          <p:spPr bwMode="auto">
            <a:xfrm>
              <a:off x="5152" y="2409"/>
              <a:ext cx="50" cy="36"/>
            </a:xfrm>
            <a:prstGeom prst="ellipse">
              <a:avLst/>
            </a:prstGeom>
            <a:solidFill>
              <a:srgbClr val="D613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08" name="Oval 316"/>
            <p:cNvSpPr>
              <a:spLocks noChangeArrowheads="1"/>
            </p:cNvSpPr>
            <p:nvPr/>
          </p:nvSpPr>
          <p:spPr bwMode="auto">
            <a:xfrm>
              <a:off x="5155" y="2411"/>
              <a:ext cx="44" cy="32"/>
            </a:xfrm>
            <a:prstGeom prst="ellipse">
              <a:avLst/>
            </a:prstGeom>
            <a:solidFill>
              <a:srgbClr val="D612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09" name="Oval 317"/>
            <p:cNvSpPr>
              <a:spLocks noChangeArrowheads="1"/>
            </p:cNvSpPr>
            <p:nvPr/>
          </p:nvSpPr>
          <p:spPr bwMode="auto">
            <a:xfrm>
              <a:off x="5157" y="2413"/>
              <a:ext cx="40" cy="28"/>
            </a:xfrm>
            <a:prstGeom prst="ellipse">
              <a:avLst/>
            </a:prstGeom>
            <a:solidFill>
              <a:srgbClr val="D611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10" name="Oval 318"/>
            <p:cNvSpPr>
              <a:spLocks noChangeArrowheads="1"/>
            </p:cNvSpPr>
            <p:nvPr/>
          </p:nvSpPr>
          <p:spPr bwMode="auto">
            <a:xfrm>
              <a:off x="5160" y="2414"/>
              <a:ext cx="34" cy="25"/>
            </a:xfrm>
            <a:prstGeom prst="ellipse">
              <a:avLst/>
            </a:prstGeom>
            <a:solidFill>
              <a:srgbClr val="D60F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11" name="Oval 319"/>
            <p:cNvSpPr>
              <a:spLocks noChangeArrowheads="1"/>
            </p:cNvSpPr>
            <p:nvPr/>
          </p:nvSpPr>
          <p:spPr bwMode="auto">
            <a:xfrm>
              <a:off x="5162" y="2416"/>
              <a:ext cx="30" cy="21"/>
            </a:xfrm>
            <a:prstGeom prst="ellipse">
              <a:avLst/>
            </a:prstGeom>
            <a:solidFill>
              <a:srgbClr val="D60D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12" name="Oval 320"/>
            <p:cNvSpPr>
              <a:spLocks noChangeArrowheads="1"/>
            </p:cNvSpPr>
            <p:nvPr/>
          </p:nvSpPr>
          <p:spPr bwMode="auto">
            <a:xfrm>
              <a:off x="5165" y="2418"/>
              <a:ext cx="24" cy="17"/>
            </a:xfrm>
            <a:prstGeom prst="ellipse">
              <a:avLst/>
            </a:prstGeom>
            <a:solidFill>
              <a:srgbClr val="D60B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13" name="Oval 321"/>
            <p:cNvSpPr>
              <a:spLocks noChangeArrowheads="1"/>
            </p:cNvSpPr>
            <p:nvPr/>
          </p:nvSpPr>
          <p:spPr bwMode="auto">
            <a:xfrm>
              <a:off x="5168" y="2420"/>
              <a:ext cx="18" cy="13"/>
            </a:xfrm>
            <a:prstGeom prst="ellipse">
              <a:avLst/>
            </a:prstGeom>
            <a:solidFill>
              <a:srgbClr val="D60A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14" name="Oval 322"/>
            <p:cNvSpPr>
              <a:spLocks noChangeArrowheads="1"/>
            </p:cNvSpPr>
            <p:nvPr/>
          </p:nvSpPr>
          <p:spPr bwMode="auto">
            <a:xfrm>
              <a:off x="5171" y="2422"/>
              <a:ext cx="13" cy="9"/>
            </a:xfrm>
            <a:prstGeom prst="ellipse">
              <a:avLst/>
            </a:prstGeom>
            <a:solidFill>
              <a:srgbClr val="D608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15" name="Oval 323"/>
            <p:cNvSpPr>
              <a:spLocks noChangeArrowheads="1"/>
            </p:cNvSpPr>
            <p:nvPr/>
          </p:nvSpPr>
          <p:spPr bwMode="auto">
            <a:xfrm>
              <a:off x="5174" y="2424"/>
              <a:ext cx="7" cy="5"/>
            </a:xfrm>
            <a:prstGeom prst="ellipse">
              <a:avLst/>
            </a:prstGeom>
            <a:solidFill>
              <a:srgbClr val="D606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1316" name="Rectangle 324"/>
          <p:cNvSpPr>
            <a:spLocks noChangeArrowheads="1"/>
          </p:cNvSpPr>
          <p:nvPr/>
        </p:nvSpPr>
        <p:spPr bwMode="auto">
          <a:xfrm>
            <a:off x="7696200" y="3698875"/>
            <a:ext cx="839788" cy="423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317" name="Rectangle 325"/>
          <p:cNvSpPr>
            <a:spLocks noChangeArrowheads="1"/>
          </p:cNvSpPr>
          <p:nvPr/>
        </p:nvSpPr>
        <p:spPr bwMode="auto">
          <a:xfrm>
            <a:off x="7881938" y="3752850"/>
            <a:ext cx="10001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C0C0C0"/>
                </a:solidFill>
                <a:latin typeface="Tahoma" pitchFamily="34" charset="0"/>
              </a:rPr>
              <a:t>Eosinófilo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18" name="Rectangle 326"/>
          <p:cNvSpPr>
            <a:spLocks noChangeArrowheads="1"/>
          </p:cNvSpPr>
          <p:nvPr/>
        </p:nvSpPr>
        <p:spPr bwMode="auto">
          <a:xfrm>
            <a:off x="7874000" y="3744913"/>
            <a:ext cx="10001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FFF7"/>
                </a:solidFill>
                <a:latin typeface="Tahoma" pitchFamily="34" charset="0"/>
              </a:rPr>
              <a:t>Eosinófilo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19" name="Freeform 327"/>
          <p:cNvSpPr>
            <a:spLocks/>
          </p:cNvSpPr>
          <p:nvPr/>
        </p:nvSpPr>
        <p:spPr bwMode="auto">
          <a:xfrm>
            <a:off x="203200" y="5503863"/>
            <a:ext cx="307975" cy="846137"/>
          </a:xfrm>
          <a:custGeom>
            <a:avLst/>
            <a:gdLst>
              <a:gd name="T0" fmla="*/ 194 w 194"/>
              <a:gd name="T1" fmla="*/ 381 h 533"/>
              <a:gd name="T2" fmla="*/ 129 w 194"/>
              <a:gd name="T3" fmla="*/ 228 h 533"/>
              <a:gd name="T4" fmla="*/ 129 w 194"/>
              <a:gd name="T5" fmla="*/ 327 h 533"/>
              <a:gd name="T6" fmla="*/ 49 w 194"/>
              <a:gd name="T7" fmla="*/ 327 h 533"/>
              <a:gd name="T8" fmla="*/ 49 w 194"/>
              <a:gd name="T9" fmla="*/ 0 h 533"/>
              <a:gd name="T10" fmla="*/ 0 w 194"/>
              <a:gd name="T11" fmla="*/ 0 h 533"/>
              <a:gd name="T12" fmla="*/ 0 w 194"/>
              <a:gd name="T13" fmla="*/ 435 h 533"/>
              <a:gd name="T14" fmla="*/ 129 w 194"/>
              <a:gd name="T15" fmla="*/ 435 h 533"/>
              <a:gd name="T16" fmla="*/ 129 w 194"/>
              <a:gd name="T17" fmla="*/ 533 h 533"/>
              <a:gd name="T18" fmla="*/ 194 w 194"/>
              <a:gd name="T19" fmla="*/ 381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4" h="533">
                <a:moveTo>
                  <a:pt x="194" y="381"/>
                </a:moveTo>
                <a:lnTo>
                  <a:pt x="129" y="228"/>
                </a:lnTo>
                <a:lnTo>
                  <a:pt x="129" y="327"/>
                </a:lnTo>
                <a:lnTo>
                  <a:pt x="49" y="327"/>
                </a:lnTo>
                <a:lnTo>
                  <a:pt x="49" y="0"/>
                </a:lnTo>
                <a:lnTo>
                  <a:pt x="0" y="0"/>
                </a:lnTo>
                <a:lnTo>
                  <a:pt x="0" y="435"/>
                </a:lnTo>
                <a:lnTo>
                  <a:pt x="129" y="435"/>
                </a:lnTo>
                <a:lnTo>
                  <a:pt x="129" y="533"/>
                </a:lnTo>
                <a:lnTo>
                  <a:pt x="194" y="38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320" name="Rectangle 328"/>
          <p:cNvSpPr>
            <a:spLocks noChangeArrowheads="1"/>
          </p:cNvSpPr>
          <p:nvPr/>
        </p:nvSpPr>
        <p:spPr bwMode="auto">
          <a:xfrm>
            <a:off x="3819525" y="5241925"/>
            <a:ext cx="2617788" cy="341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321" name="Rectangle 329"/>
          <p:cNvSpPr>
            <a:spLocks noChangeArrowheads="1"/>
          </p:cNvSpPr>
          <p:nvPr/>
        </p:nvSpPr>
        <p:spPr bwMode="auto">
          <a:xfrm>
            <a:off x="3913188" y="5299075"/>
            <a:ext cx="14890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C3a, C5a, ECF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22" name="Rectangle 330"/>
          <p:cNvSpPr>
            <a:spLocks noChangeArrowheads="1"/>
          </p:cNvSpPr>
          <p:nvPr/>
        </p:nvSpPr>
        <p:spPr bwMode="auto">
          <a:xfrm>
            <a:off x="5232400" y="52990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23" name="Rectangle 331"/>
          <p:cNvSpPr>
            <a:spLocks noChangeArrowheads="1"/>
          </p:cNvSpPr>
          <p:nvPr/>
        </p:nvSpPr>
        <p:spPr bwMode="auto">
          <a:xfrm>
            <a:off x="5300663" y="5299075"/>
            <a:ext cx="7366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A, e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24" name="Rectangle 332"/>
          <p:cNvSpPr>
            <a:spLocks noChangeArrowheads="1"/>
          </p:cNvSpPr>
          <p:nvPr/>
        </p:nvSpPr>
        <p:spPr bwMode="auto">
          <a:xfrm>
            <a:off x="5910263" y="52990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25" name="Rectangle 333"/>
          <p:cNvSpPr>
            <a:spLocks noChangeArrowheads="1"/>
          </p:cNvSpPr>
          <p:nvPr/>
        </p:nvSpPr>
        <p:spPr bwMode="auto">
          <a:xfrm>
            <a:off x="5978525" y="5299075"/>
            <a:ext cx="2016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5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26" name="Rectangle 334"/>
          <p:cNvSpPr>
            <a:spLocks noChangeArrowheads="1"/>
          </p:cNvSpPr>
          <p:nvPr/>
        </p:nvSpPr>
        <p:spPr bwMode="auto">
          <a:xfrm>
            <a:off x="7589838" y="2030413"/>
            <a:ext cx="1539875" cy="1016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327" name="Rectangle 335"/>
          <p:cNvSpPr>
            <a:spLocks noChangeArrowheads="1"/>
          </p:cNvSpPr>
          <p:nvPr/>
        </p:nvSpPr>
        <p:spPr bwMode="auto">
          <a:xfrm>
            <a:off x="7770813" y="2076450"/>
            <a:ext cx="1392237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Reclutamiento,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28" name="Rectangle 336"/>
          <p:cNvSpPr>
            <a:spLocks noChangeArrowheads="1"/>
          </p:cNvSpPr>
          <p:nvPr/>
        </p:nvSpPr>
        <p:spPr bwMode="auto">
          <a:xfrm>
            <a:off x="7835900" y="2260600"/>
            <a:ext cx="125730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maduración 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29" name="Rectangle 337"/>
          <p:cNvSpPr>
            <a:spLocks noChangeArrowheads="1"/>
          </p:cNvSpPr>
          <p:nvPr/>
        </p:nvSpPr>
        <p:spPr bwMode="auto">
          <a:xfrm>
            <a:off x="7848600" y="2444750"/>
            <a:ext cx="122555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activación de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30" name="Rectangle 338"/>
          <p:cNvSpPr>
            <a:spLocks noChangeArrowheads="1"/>
          </p:cNvSpPr>
          <p:nvPr/>
        </p:nvSpPr>
        <p:spPr bwMode="auto">
          <a:xfrm>
            <a:off x="7958138" y="2628900"/>
            <a:ext cx="8651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eosinófilos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31" name="Rectangle 339"/>
          <p:cNvSpPr>
            <a:spLocks noChangeArrowheads="1"/>
          </p:cNvSpPr>
          <p:nvPr/>
        </p:nvSpPr>
        <p:spPr bwMode="auto">
          <a:xfrm>
            <a:off x="8751888" y="2628900"/>
            <a:ext cx="22542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32" name="Rectangle 340"/>
          <p:cNvSpPr>
            <a:spLocks noChangeArrowheads="1"/>
          </p:cNvSpPr>
          <p:nvPr/>
        </p:nvSpPr>
        <p:spPr bwMode="auto">
          <a:xfrm>
            <a:off x="8085138" y="2813050"/>
            <a:ext cx="68103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basófilos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6468" name="Group 341"/>
          <p:cNvGrpSpPr>
            <a:grpSpLocks/>
          </p:cNvGrpSpPr>
          <p:nvPr/>
        </p:nvGrpSpPr>
        <p:grpSpPr bwMode="auto">
          <a:xfrm>
            <a:off x="1895475" y="3352800"/>
            <a:ext cx="2078038" cy="1920875"/>
            <a:chOff x="1194" y="2112"/>
            <a:chExt cx="1309" cy="1210"/>
          </a:xfrm>
        </p:grpSpPr>
        <p:sp>
          <p:nvSpPr>
            <p:cNvPr id="341334" name="Line 342"/>
            <p:cNvSpPr>
              <a:spLocks noChangeShapeType="1"/>
            </p:cNvSpPr>
            <p:nvPr/>
          </p:nvSpPr>
          <p:spPr bwMode="auto">
            <a:xfrm>
              <a:off x="1194" y="2112"/>
              <a:ext cx="1266" cy="11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35" name="Freeform 343"/>
            <p:cNvSpPr>
              <a:spLocks/>
            </p:cNvSpPr>
            <p:nvPr/>
          </p:nvSpPr>
          <p:spPr bwMode="auto">
            <a:xfrm>
              <a:off x="2435" y="3256"/>
              <a:ext cx="68" cy="66"/>
            </a:xfrm>
            <a:custGeom>
              <a:avLst/>
              <a:gdLst>
                <a:gd name="T0" fmla="*/ 0 w 68"/>
                <a:gd name="T1" fmla="*/ 47 h 66"/>
                <a:gd name="T2" fmla="*/ 68 w 68"/>
                <a:gd name="T3" fmla="*/ 66 h 66"/>
                <a:gd name="T4" fmla="*/ 44 w 68"/>
                <a:gd name="T5" fmla="*/ 0 h 66"/>
                <a:gd name="T6" fmla="*/ 0 w 68"/>
                <a:gd name="T7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6">
                  <a:moveTo>
                    <a:pt x="0" y="47"/>
                  </a:moveTo>
                  <a:lnTo>
                    <a:pt x="68" y="66"/>
                  </a:lnTo>
                  <a:lnTo>
                    <a:pt x="44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469" name="Group 344"/>
          <p:cNvGrpSpPr>
            <a:grpSpLocks/>
          </p:cNvGrpSpPr>
          <p:nvPr/>
        </p:nvGrpSpPr>
        <p:grpSpPr bwMode="auto">
          <a:xfrm>
            <a:off x="6127750" y="4351338"/>
            <a:ext cx="1924050" cy="1000125"/>
            <a:chOff x="3860" y="2741"/>
            <a:chExt cx="1212" cy="630"/>
          </a:xfrm>
        </p:grpSpPr>
        <p:sp>
          <p:nvSpPr>
            <p:cNvPr id="341337" name="Line 345"/>
            <p:cNvSpPr>
              <a:spLocks noChangeShapeType="1"/>
            </p:cNvSpPr>
            <p:nvPr/>
          </p:nvSpPr>
          <p:spPr bwMode="auto">
            <a:xfrm flipV="1">
              <a:off x="3860" y="2768"/>
              <a:ext cx="1158" cy="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38" name="Freeform 346"/>
            <p:cNvSpPr>
              <a:spLocks/>
            </p:cNvSpPr>
            <p:nvPr/>
          </p:nvSpPr>
          <p:spPr bwMode="auto">
            <a:xfrm>
              <a:off x="5001" y="2741"/>
              <a:ext cx="71" cy="59"/>
            </a:xfrm>
            <a:custGeom>
              <a:avLst/>
              <a:gdLst>
                <a:gd name="T0" fmla="*/ 29 w 71"/>
                <a:gd name="T1" fmla="*/ 59 h 59"/>
                <a:gd name="T2" fmla="*/ 71 w 71"/>
                <a:gd name="T3" fmla="*/ 0 h 59"/>
                <a:gd name="T4" fmla="*/ 0 w 71"/>
                <a:gd name="T5" fmla="*/ 2 h 59"/>
                <a:gd name="T6" fmla="*/ 29 w 71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9">
                  <a:moveTo>
                    <a:pt x="29" y="59"/>
                  </a:moveTo>
                  <a:lnTo>
                    <a:pt x="71" y="0"/>
                  </a:lnTo>
                  <a:lnTo>
                    <a:pt x="0" y="2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470" name="Group 347"/>
          <p:cNvGrpSpPr>
            <a:grpSpLocks/>
          </p:cNvGrpSpPr>
          <p:nvPr/>
        </p:nvGrpSpPr>
        <p:grpSpPr bwMode="auto">
          <a:xfrm>
            <a:off x="5972175" y="3267075"/>
            <a:ext cx="1617663" cy="496888"/>
            <a:chOff x="3762" y="2058"/>
            <a:chExt cx="1019" cy="313"/>
          </a:xfrm>
        </p:grpSpPr>
        <p:sp>
          <p:nvSpPr>
            <p:cNvPr id="341340" name="Freeform 348"/>
            <p:cNvSpPr>
              <a:spLocks/>
            </p:cNvSpPr>
            <p:nvPr/>
          </p:nvSpPr>
          <p:spPr bwMode="auto">
            <a:xfrm>
              <a:off x="3762" y="2058"/>
              <a:ext cx="948" cy="281"/>
            </a:xfrm>
            <a:custGeom>
              <a:avLst/>
              <a:gdLst>
                <a:gd name="T0" fmla="*/ 3 w 948"/>
                <a:gd name="T1" fmla="*/ 0 h 281"/>
                <a:gd name="T2" fmla="*/ 0 w 948"/>
                <a:gd name="T3" fmla="*/ 11 h 281"/>
                <a:gd name="T4" fmla="*/ 945 w 948"/>
                <a:gd name="T5" fmla="*/ 281 h 281"/>
                <a:gd name="T6" fmla="*/ 948 w 948"/>
                <a:gd name="T7" fmla="*/ 270 h 281"/>
                <a:gd name="T8" fmla="*/ 3 w 948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8" h="281">
                  <a:moveTo>
                    <a:pt x="3" y="0"/>
                  </a:moveTo>
                  <a:lnTo>
                    <a:pt x="0" y="11"/>
                  </a:lnTo>
                  <a:lnTo>
                    <a:pt x="945" y="281"/>
                  </a:lnTo>
                  <a:lnTo>
                    <a:pt x="948" y="27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41" name="Freeform 349"/>
            <p:cNvSpPr>
              <a:spLocks/>
            </p:cNvSpPr>
            <p:nvPr/>
          </p:nvSpPr>
          <p:spPr bwMode="auto">
            <a:xfrm>
              <a:off x="4695" y="2295"/>
              <a:ext cx="86" cy="76"/>
            </a:xfrm>
            <a:custGeom>
              <a:avLst/>
              <a:gdLst>
                <a:gd name="T0" fmla="*/ 0 w 86"/>
                <a:gd name="T1" fmla="*/ 76 h 76"/>
                <a:gd name="T2" fmla="*/ 86 w 86"/>
                <a:gd name="T3" fmla="*/ 59 h 76"/>
                <a:gd name="T4" fmla="*/ 21 w 86"/>
                <a:gd name="T5" fmla="*/ 0 h 76"/>
                <a:gd name="T6" fmla="*/ 0 w 8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6">
                  <a:moveTo>
                    <a:pt x="0" y="76"/>
                  </a:moveTo>
                  <a:lnTo>
                    <a:pt x="86" y="59"/>
                  </a:lnTo>
                  <a:lnTo>
                    <a:pt x="21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1342" name="Rectangle 350"/>
          <p:cNvSpPr>
            <a:spLocks noChangeArrowheads="1"/>
          </p:cNvSpPr>
          <p:nvPr/>
        </p:nvSpPr>
        <p:spPr bwMode="auto">
          <a:xfrm>
            <a:off x="4292600" y="1784350"/>
            <a:ext cx="606425" cy="4635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343" name="Rectangle 351"/>
          <p:cNvSpPr>
            <a:spLocks noChangeArrowheads="1"/>
          </p:cNvSpPr>
          <p:nvPr/>
        </p:nvSpPr>
        <p:spPr bwMode="auto">
          <a:xfrm>
            <a:off x="4519613" y="1836738"/>
            <a:ext cx="1397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44" name="Rectangle 352"/>
          <p:cNvSpPr>
            <a:spLocks noChangeArrowheads="1"/>
          </p:cNvSpPr>
          <p:nvPr/>
        </p:nvSpPr>
        <p:spPr bwMode="auto">
          <a:xfrm>
            <a:off x="4519613" y="2020888"/>
            <a:ext cx="1397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6474" name="Group 353"/>
          <p:cNvGrpSpPr>
            <a:grpSpLocks/>
          </p:cNvGrpSpPr>
          <p:nvPr/>
        </p:nvGrpSpPr>
        <p:grpSpPr bwMode="auto">
          <a:xfrm>
            <a:off x="1462088" y="3429000"/>
            <a:ext cx="100012" cy="692150"/>
            <a:chOff x="921" y="2160"/>
            <a:chExt cx="63" cy="436"/>
          </a:xfrm>
        </p:grpSpPr>
        <p:sp>
          <p:nvSpPr>
            <p:cNvPr id="341346" name="Line 354"/>
            <p:cNvSpPr>
              <a:spLocks noChangeShapeType="1"/>
            </p:cNvSpPr>
            <p:nvPr/>
          </p:nvSpPr>
          <p:spPr bwMode="auto">
            <a:xfrm>
              <a:off x="952" y="2160"/>
              <a:ext cx="1" cy="3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47" name="Freeform 355"/>
            <p:cNvSpPr>
              <a:spLocks/>
            </p:cNvSpPr>
            <p:nvPr/>
          </p:nvSpPr>
          <p:spPr bwMode="auto">
            <a:xfrm>
              <a:off x="921" y="2533"/>
              <a:ext cx="63" cy="63"/>
            </a:xfrm>
            <a:custGeom>
              <a:avLst/>
              <a:gdLst>
                <a:gd name="T0" fmla="*/ 0 w 63"/>
                <a:gd name="T1" fmla="*/ 0 h 63"/>
                <a:gd name="T2" fmla="*/ 31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1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1348" name="Freeform 356"/>
          <p:cNvSpPr>
            <a:spLocks/>
          </p:cNvSpPr>
          <p:nvPr/>
        </p:nvSpPr>
        <p:spPr bwMode="auto">
          <a:xfrm>
            <a:off x="7737475" y="3314700"/>
            <a:ext cx="331788" cy="249238"/>
          </a:xfrm>
          <a:custGeom>
            <a:avLst/>
            <a:gdLst>
              <a:gd name="T0" fmla="*/ 0 w 209"/>
              <a:gd name="T1" fmla="*/ 84 h 157"/>
              <a:gd name="T2" fmla="*/ 2 w 209"/>
              <a:gd name="T3" fmla="*/ 80 h 157"/>
              <a:gd name="T4" fmla="*/ 6 w 209"/>
              <a:gd name="T5" fmla="*/ 75 h 157"/>
              <a:gd name="T6" fmla="*/ 12 w 209"/>
              <a:gd name="T7" fmla="*/ 69 h 157"/>
              <a:gd name="T8" fmla="*/ 20 w 209"/>
              <a:gd name="T9" fmla="*/ 62 h 157"/>
              <a:gd name="T10" fmla="*/ 33 w 209"/>
              <a:gd name="T11" fmla="*/ 54 h 157"/>
              <a:gd name="T12" fmla="*/ 48 w 209"/>
              <a:gd name="T13" fmla="*/ 45 h 157"/>
              <a:gd name="T14" fmla="*/ 63 w 209"/>
              <a:gd name="T15" fmla="*/ 36 h 157"/>
              <a:gd name="T16" fmla="*/ 80 w 209"/>
              <a:gd name="T17" fmla="*/ 28 h 157"/>
              <a:gd name="T18" fmla="*/ 114 w 209"/>
              <a:gd name="T19" fmla="*/ 15 h 157"/>
              <a:gd name="T20" fmla="*/ 145 w 209"/>
              <a:gd name="T21" fmla="*/ 3 h 157"/>
              <a:gd name="T22" fmla="*/ 155 w 209"/>
              <a:gd name="T23" fmla="*/ 1 h 157"/>
              <a:gd name="T24" fmla="*/ 163 w 209"/>
              <a:gd name="T25" fmla="*/ 0 h 157"/>
              <a:gd name="T26" fmla="*/ 170 w 209"/>
              <a:gd name="T27" fmla="*/ 0 h 157"/>
              <a:gd name="T28" fmla="*/ 174 w 209"/>
              <a:gd name="T29" fmla="*/ 1 h 157"/>
              <a:gd name="T30" fmla="*/ 209 w 209"/>
              <a:gd name="T31" fmla="*/ 75 h 157"/>
              <a:gd name="T32" fmla="*/ 205 w 209"/>
              <a:gd name="T33" fmla="*/ 74 h 157"/>
              <a:gd name="T34" fmla="*/ 198 w 209"/>
              <a:gd name="T35" fmla="*/ 73 h 157"/>
              <a:gd name="T36" fmla="*/ 189 w 209"/>
              <a:gd name="T37" fmla="*/ 74 h 157"/>
              <a:gd name="T38" fmla="*/ 179 w 209"/>
              <a:gd name="T39" fmla="*/ 76 h 157"/>
              <a:gd name="T40" fmla="*/ 148 w 209"/>
              <a:gd name="T41" fmla="*/ 87 h 157"/>
              <a:gd name="T42" fmla="*/ 115 w 209"/>
              <a:gd name="T43" fmla="*/ 101 h 157"/>
              <a:gd name="T44" fmla="*/ 98 w 209"/>
              <a:gd name="T45" fmla="*/ 109 h 157"/>
              <a:gd name="T46" fmla="*/ 82 w 209"/>
              <a:gd name="T47" fmla="*/ 118 h 157"/>
              <a:gd name="T48" fmla="*/ 67 w 209"/>
              <a:gd name="T49" fmla="*/ 127 h 157"/>
              <a:gd name="T50" fmla="*/ 54 w 209"/>
              <a:gd name="T51" fmla="*/ 135 h 157"/>
              <a:gd name="T52" fmla="*/ 46 w 209"/>
              <a:gd name="T53" fmla="*/ 142 h 157"/>
              <a:gd name="T54" fmla="*/ 40 w 209"/>
              <a:gd name="T55" fmla="*/ 148 h 157"/>
              <a:gd name="T56" fmla="*/ 36 w 209"/>
              <a:gd name="T57" fmla="*/ 153 h 157"/>
              <a:gd name="T58" fmla="*/ 34 w 209"/>
              <a:gd name="T59" fmla="*/ 157 h 157"/>
              <a:gd name="T60" fmla="*/ 0 w 209"/>
              <a:gd name="T61" fmla="*/ 84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9" h="157">
                <a:moveTo>
                  <a:pt x="0" y="84"/>
                </a:moveTo>
                <a:lnTo>
                  <a:pt x="2" y="80"/>
                </a:lnTo>
                <a:lnTo>
                  <a:pt x="6" y="75"/>
                </a:lnTo>
                <a:lnTo>
                  <a:pt x="12" y="69"/>
                </a:lnTo>
                <a:lnTo>
                  <a:pt x="20" y="62"/>
                </a:lnTo>
                <a:lnTo>
                  <a:pt x="33" y="54"/>
                </a:lnTo>
                <a:lnTo>
                  <a:pt x="48" y="45"/>
                </a:lnTo>
                <a:lnTo>
                  <a:pt x="63" y="36"/>
                </a:lnTo>
                <a:lnTo>
                  <a:pt x="80" y="28"/>
                </a:lnTo>
                <a:lnTo>
                  <a:pt x="114" y="15"/>
                </a:lnTo>
                <a:lnTo>
                  <a:pt x="145" y="3"/>
                </a:lnTo>
                <a:lnTo>
                  <a:pt x="155" y="1"/>
                </a:lnTo>
                <a:lnTo>
                  <a:pt x="163" y="0"/>
                </a:lnTo>
                <a:lnTo>
                  <a:pt x="170" y="0"/>
                </a:lnTo>
                <a:lnTo>
                  <a:pt x="174" y="1"/>
                </a:lnTo>
                <a:lnTo>
                  <a:pt x="209" y="75"/>
                </a:lnTo>
                <a:lnTo>
                  <a:pt x="205" y="74"/>
                </a:lnTo>
                <a:lnTo>
                  <a:pt x="198" y="73"/>
                </a:lnTo>
                <a:lnTo>
                  <a:pt x="189" y="74"/>
                </a:lnTo>
                <a:lnTo>
                  <a:pt x="179" y="76"/>
                </a:lnTo>
                <a:lnTo>
                  <a:pt x="148" y="87"/>
                </a:lnTo>
                <a:lnTo>
                  <a:pt x="115" y="101"/>
                </a:lnTo>
                <a:lnTo>
                  <a:pt x="98" y="109"/>
                </a:lnTo>
                <a:lnTo>
                  <a:pt x="82" y="118"/>
                </a:lnTo>
                <a:lnTo>
                  <a:pt x="67" y="127"/>
                </a:lnTo>
                <a:lnTo>
                  <a:pt x="54" y="135"/>
                </a:lnTo>
                <a:lnTo>
                  <a:pt x="46" y="142"/>
                </a:lnTo>
                <a:lnTo>
                  <a:pt x="40" y="148"/>
                </a:lnTo>
                <a:lnTo>
                  <a:pt x="36" y="153"/>
                </a:lnTo>
                <a:lnTo>
                  <a:pt x="34" y="157"/>
                </a:lnTo>
                <a:lnTo>
                  <a:pt x="0" y="84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349" name="Freeform 357"/>
          <p:cNvSpPr>
            <a:spLocks/>
          </p:cNvSpPr>
          <p:nvPr/>
        </p:nvSpPr>
        <p:spPr bwMode="auto">
          <a:xfrm>
            <a:off x="7556500" y="3575050"/>
            <a:ext cx="241300" cy="333375"/>
          </a:xfrm>
          <a:custGeom>
            <a:avLst/>
            <a:gdLst>
              <a:gd name="T0" fmla="*/ 1 w 152"/>
              <a:gd name="T1" fmla="*/ 177 h 210"/>
              <a:gd name="T2" fmla="*/ 0 w 152"/>
              <a:gd name="T3" fmla="*/ 172 h 210"/>
              <a:gd name="T4" fmla="*/ 0 w 152"/>
              <a:gd name="T5" fmla="*/ 166 h 210"/>
              <a:gd name="T6" fmla="*/ 1 w 152"/>
              <a:gd name="T7" fmla="*/ 157 h 210"/>
              <a:gd name="T8" fmla="*/ 2 w 152"/>
              <a:gd name="T9" fmla="*/ 147 h 210"/>
              <a:gd name="T10" fmla="*/ 7 w 152"/>
              <a:gd name="T11" fmla="*/ 132 h 210"/>
              <a:gd name="T12" fmla="*/ 12 w 152"/>
              <a:gd name="T13" fmla="*/ 117 h 210"/>
              <a:gd name="T14" fmla="*/ 18 w 152"/>
              <a:gd name="T15" fmla="*/ 100 h 210"/>
              <a:gd name="T16" fmla="*/ 25 w 152"/>
              <a:gd name="T17" fmla="*/ 83 h 210"/>
              <a:gd name="T18" fmla="*/ 33 w 152"/>
              <a:gd name="T19" fmla="*/ 65 h 210"/>
              <a:gd name="T20" fmla="*/ 41 w 152"/>
              <a:gd name="T21" fmla="*/ 50 h 210"/>
              <a:gd name="T22" fmla="*/ 57 w 152"/>
              <a:gd name="T23" fmla="*/ 21 h 210"/>
              <a:gd name="T24" fmla="*/ 63 w 152"/>
              <a:gd name="T25" fmla="*/ 13 h 210"/>
              <a:gd name="T26" fmla="*/ 69 w 152"/>
              <a:gd name="T27" fmla="*/ 6 h 210"/>
              <a:gd name="T28" fmla="*/ 74 w 152"/>
              <a:gd name="T29" fmla="*/ 2 h 210"/>
              <a:gd name="T30" fmla="*/ 78 w 152"/>
              <a:gd name="T31" fmla="*/ 0 h 210"/>
              <a:gd name="T32" fmla="*/ 152 w 152"/>
              <a:gd name="T33" fmla="*/ 32 h 210"/>
              <a:gd name="T34" fmla="*/ 148 w 152"/>
              <a:gd name="T35" fmla="*/ 34 h 210"/>
              <a:gd name="T36" fmla="*/ 143 w 152"/>
              <a:gd name="T37" fmla="*/ 38 h 210"/>
              <a:gd name="T38" fmla="*/ 137 w 152"/>
              <a:gd name="T39" fmla="*/ 44 h 210"/>
              <a:gd name="T40" fmla="*/ 131 w 152"/>
              <a:gd name="T41" fmla="*/ 52 h 210"/>
              <a:gd name="T42" fmla="*/ 115 w 152"/>
              <a:gd name="T43" fmla="*/ 82 h 210"/>
              <a:gd name="T44" fmla="*/ 99 w 152"/>
              <a:gd name="T45" fmla="*/ 114 h 210"/>
              <a:gd name="T46" fmla="*/ 86 w 152"/>
              <a:gd name="T47" fmla="*/ 148 h 210"/>
              <a:gd name="T48" fmla="*/ 80 w 152"/>
              <a:gd name="T49" fmla="*/ 164 h 210"/>
              <a:gd name="T50" fmla="*/ 76 w 152"/>
              <a:gd name="T51" fmla="*/ 179 h 210"/>
              <a:gd name="T52" fmla="*/ 74 w 152"/>
              <a:gd name="T53" fmla="*/ 190 h 210"/>
              <a:gd name="T54" fmla="*/ 73 w 152"/>
              <a:gd name="T55" fmla="*/ 199 h 210"/>
              <a:gd name="T56" fmla="*/ 74 w 152"/>
              <a:gd name="T57" fmla="*/ 205 h 210"/>
              <a:gd name="T58" fmla="*/ 75 w 152"/>
              <a:gd name="T59" fmla="*/ 210 h 210"/>
              <a:gd name="T60" fmla="*/ 1 w 152"/>
              <a:gd name="T61" fmla="*/ 17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210">
                <a:moveTo>
                  <a:pt x="1" y="177"/>
                </a:moveTo>
                <a:lnTo>
                  <a:pt x="0" y="172"/>
                </a:lnTo>
                <a:lnTo>
                  <a:pt x="0" y="166"/>
                </a:lnTo>
                <a:lnTo>
                  <a:pt x="1" y="157"/>
                </a:lnTo>
                <a:lnTo>
                  <a:pt x="2" y="147"/>
                </a:lnTo>
                <a:lnTo>
                  <a:pt x="7" y="132"/>
                </a:lnTo>
                <a:lnTo>
                  <a:pt x="12" y="117"/>
                </a:lnTo>
                <a:lnTo>
                  <a:pt x="18" y="100"/>
                </a:lnTo>
                <a:lnTo>
                  <a:pt x="25" y="83"/>
                </a:lnTo>
                <a:lnTo>
                  <a:pt x="33" y="65"/>
                </a:lnTo>
                <a:lnTo>
                  <a:pt x="41" y="50"/>
                </a:lnTo>
                <a:lnTo>
                  <a:pt x="57" y="21"/>
                </a:lnTo>
                <a:lnTo>
                  <a:pt x="63" y="13"/>
                </a:lnTo>
                <a:lnTo>
                  <a:pt x="69" y="6"/>
                </a:lnTo>
                <a:lnTo>
                  <a:pt x="74" y="2"/>
                </a:lnTo>
                <a:lnTo>
                  <a:pt x="78" y="0"/>
                </a:lnTo>
                <a:lnTo>
                  <a:pt x="152" y="32"/>
                </a:lnTo>
                <a:lnTo>
                  <a:pt x="148" y="34"/>
                </a:lnTo>
                <a:lnTo>
                  <a:pt x="143" y="38"/>
                </a:lnTo>
                <a:lnTo>
                  <a:pt x="137" y="44"/>
                </a:lnTo>
                <a:lnTo>
                  <a:pt x="131" y="52"/>
                </a:lnTo>
                <a:lnTo>
                  <a:pt x="115" y="82"/>
                </a:lnTo>
                <a:lnTo>
                  <a:pt x="99" y="114"/>
                </a:lnTo>
                <a:lnTo>
                  <a:pt x="86" y="148"/>
                </a:lnTo>
                <a:lnTo>
                  <a:pt x="80" y="164"/>
                </a:lnTo>
                <a:lnTo>
                  <a:pt x="76" y="179"/>
                </a:lnTo>
                <a:lnTo>
                  <a:pt x="74" y="190"/>
                </a:lnTo>
                <a:lnTo>
                  <a:pt x="73" y="199"/>
                </a:lnTo>
                <a:lnTo>
                  <a:pt x="74" y="205"/>
                </a:lnTo>
                <a:lnTo>
                  <a:pt x="75" y="210"/>
                </a:lnTo>
                <a:lnTo>
                  <a:pt x="1" y="177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350" name="Rectangle 358"/>
          <p:cNvSpPr>
            <a:spLocks noChangeArrowheads="1"/>
          </p:cNvSpPr>
          <p:nvPr/>
        </p:nvSpPr>
        <p:spPr bwMode="auto">
          <a:xfrm>
            <a:off x="7589838" y="3567113"/>
            <a:ext cx="1847850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351" name="Rectangle 359"/>
          <p:cNvSpPr>
            <a:spLocks noChangeArrowheads="1"/>
          </p:cNvSpPr>
          <p:nvPr/>
        </p:nvSpPr>
        <p:spPr bwMode="auto">
          <a:xfrm>
            <a:off x="7681913" y="3619500"/>
            <a:ext cx="1552575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000000"/>
                </a:solidFill>
              </a:rPr>
              <a:t>Receptor CC (Ej. CCR5)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6479" name="Group 360"/>
          <p:cNvGrpSpPr>
            <a:grpSpLocks/>
          </p:cNvGrpSpPr>
          <p:nvPr/>
        </p:nvGrpSpPr>
        <p:grpSpPr bwMode="auto">
          <a:xfrm>
            <a:off x="4924425" y="3813175"/>
            <a:ext cx="100013" cy="307975"/>
            <a:chOff x="3102" y="2402"/>
            <a:chExt cx="63" cy="194"/>
          </a:xfrm>
        </p:grpSpPr>
        <p:sp>
          <p:nvSpPr>
            <p:cNvPr id="341353" name="Line 361"/>
            <p:cNvSpPr>
              <a:spLocks noChangeShapeType="1"/>
            </p:cNvSpPr>
            <p:nvPr/>
          </p:nvSpPr>
          <p:spPr bwMode="auto">
            <a:xfrm flipV="1">
              <a:off x="3133" y="2463"/>
              <a:ext cx="1" cy="1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54" name="Freeform 362"/>
            <p:cNvSpPr>
              <a:spLocks/>
            </p:cNvSpPr>
            <p:nvPr/>
          </p:nvSpPr>
          <p:spPr bwMode="auto">
            <a:xfrm>
              <a:off x="3102" y="2402"/>
              <a:ext cx="63" cy="64"/>
            </a:xfrm>
            <a:custGeom>
              <a:avLst/>
              <a:gdLst>
                <a:gd name="T0" fmla="*/ 63 w 63"/>
                <a:gd name="T1" fmla="*/ 64 h 64"/>
                <a:gd name="T2" fmla="*/ 31 w 63"/>
                <a:gd name="T3" fmla="*/ 0 h 64"/>
                <a:gd name="T4" fmla="*/ 0 w 63"/>
                <a:gd name="T5" fmla="*/ 64 h 64"/>
                <a:gd name="T6" fmla="*/ 63 w 6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63" y="64"/>
                  </a:moveTo>
                  <a:lnTo>
                    <a:pt x="31" y="0"/>
                  </a:lnTo>
                  <a:lnTo>
                    <a:pt x="0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1355" name="Rectangle 363"/>
          <p:cNvSpPr>
            <a:spLocks noChangeArrowheads="1"/>
          </p:cNvSpPr>
          <p:nvPr/>
        </p:nvSpPr>
        <p:spPr bwMode="auto">
          <a:xfrm>
            <a:off x="4049713" y="2814638"/>
            <a:ext cx="1925637" cy="10287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356" name="Rectangle 364"/>
          <p:cNvSpPr>
            <a:spLocks noChangeArrowheads="1"/>
          </p:cNvSpPr>
          <p:nvPr/>
        </p:nvSpPr>
        <p:spPr bwMode="auto">
          <a:xfrm>
            <a:off x="4216400" y="2878138"/>
            <a:ext cx="249238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C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57" name="Rectangle 365"/>
          <p:cNvSpPr>
            <a:spLocks noChangeArrowheads="1"/>
          </p:cNvSpPr>
          <p:nvPr/>
        </p:nvSpPr>
        <p:spPr bwMode="auto">
          <a:xfrm>
            <a:off x="4364038" y="2878138"/>
            <a:ext cx="165100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58" name="Rectangle 366"/>
          <p:cNvSpPr>
            <a:spLocks noChangeArrowheads="1"/>
          </p:cNvSpPr>
          <p:nvPr/>
        </p:nvSpPr>
        <p:spPr bwMode="auto">
          <a:xfrm>
            <a:off x="4433888" y="2878138"/>
            <a:ext cx="303212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C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59" name="Rectangle 367"/>
          <p:cNvSpPr>
            <a:spLocks noChangeArrowheads="1"/>
          </p:cNvSpPr>
          <p:nvPr/>
        </p:nvSpPr>
        <p:spPr bwMode="auto">
          <a:xfrm>
            <a:off x="4716463" y="2878138"/>
            <a:ext cx="1163637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quemoquinas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0" name="Rectangle 368"/>
          <p:cNvSpPr>
            <a:spLocks noChangeArrowheads="1"/>
          </p:cNvSpPr>
          <p:nvPr/>
        </p:nvSpPr>
        <p:spPr bwMode="auto">
          <a:xfrm>
            <a:off x="4248150" y="3125788"/>
            <a:ext cx="97948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(RANTES,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1" name="Rectangle 369"/>
          <p:cNvSpPr>
            <a:spLocks noChangeArrowheads="1"/>
          </p:cNvSpPr>
          <p:nvPr/>
        </p:nvSpPr>
        <p:spPr bwMode="auto">
          <a:xfrm>
            <a:off x="5157788" y="3125788"/>
            <a:ext cx="631825" cy="212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Eotaxina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2" name="Rectangle 370"/>
          <p:cNvSpPr>
            <a:spLocks noChangeArrowheads="1"/>
          </p:cNvSpPr>
          <p:nvPr/>
        </p:nvSpPr>
        <p:spPr bwMode="auto">
          <a:xfrm>
            <a:off x="5732463" y="3125788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3" name="Rectangle 371"/>
          <p:cNvSpPr>
            <a:spLocks noChangeArrowheads="1"/>
          </p:cNvSpPr>
          <p:nvPr/>
        </p:nvSpPr>
        <p:spPr bwMode="auto">
          <a:xfrm>
            <a:off x="4383088" y="3340100"/>
            <a:ext cx="417512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MIP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4" name="Rectangle 372"/>
          <p:cNvSpPr>
            <a:spLocks noChangeArrowheads="1"/>
          </p:cNvSpPr>
          <p:nvPr/>
        </p:nvSpPr>
        <p:spPr bwMode="auto">
          <a:xfrm>
            <a:off x="4702175" y="3340100"/>
            <a:ext cx="14128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5" name="Rectangle 373"/>
          <p:cNvSpPr>
            <a:spLocks noChangeArrowheads="1"/>
          </p:cNvSpPr>
          <p:nvPr/>
        </p:nvSpPr>
        <p:spPr bwMode="auto">
          <a:xfrm>
            <a:off x="4762500" y="3340100"/>
            <a:ext cx="17303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1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6" name="Rectangle 374"/>
          <p:cNvSpPr>
            <a:spLocks noChangeArrowheads="1"/>
          </p:cNvSpPr>
          <p:nvPr/>
        </p:nvSpPr>
        <p:spPr bwMode="auto">
          <a:xfrm>
            <a:off x="4851400" y="3340100"/>
            <a:ext cx="176213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α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7" name="Rectangle 375"/>
          <p:cNvSpPr>
            <a:spLocks noChangeArrowheads="1"/>
          </p:cNvSpPr>
          <p:nvPr/>
        </p:nvSpPr>
        <p:spPr bwMode="auto">
          <a:xfrm>
            <a:off x="4946650" y="3340100"/>
            <a:ext cx="512763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MIP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8" name="Rectangle 376"/>
          <p:cNvSpPr>
            <a:spLocks noChangeArrowheads="1"/>
          </p:cNvSpPr>
          <p:nvPr/>
        </p:nvSpPr>
        <p:spPr bwMode="auto">
          <a:xfrm>
            <a:off x="5354638" y="3340100"/>
            <a:ext cx="14128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9" name="Rectangle 377"/>
          <p:cNvSpPr>
            <a:spLocks noChangeArrowheads="1"/>
          </p:cNvSpPr>
          <p:nvPr/>
        </p:nvSpPr>
        <p:spPr bwMode="auto">
          <a:xfrm>
            <a:off x="5414963" y="3340100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1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70" name="Rectangle 378"/>
          <p:cNvSpPr>
            <a:spLocks noChangeArrowheads="1"/>
          </p:cNvSpPr>
          <p:nvPr/>
        </p:nvSpPr>
        <p:spPr bwMode="auto">
          <a:xfrm>
            <a:off x="5503863" y="3340100"/>
            <a:ext cx="174625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β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71" name="Rectangle 379"/>
          <p:cNvSpPr>
            <a:spLocks noChangeArrowheads="1"/>
          </p:cNvSpPr>
          <p:nvPr/>
        </p:nvSpPr>
        <p:spPr bwMode="auto">
          <a:xfrm>
            <a:off x="5595938" y="3340100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72" name="Rectangle 380"/>
          <p:cNvSpPr>
            <a:spLocks noChangeArrowheads="1"/>
          </p:cNvSpPr>
          <p:nvPr/>
        </p:nvSpPr>
        <p:spPr bwMode="auto">
          <a:xfrm>
            <a:off x="4448175" y="3581400"/>
            <a:ext cx="479425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MCP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73" name="Rectangle 381"/>
          <p:cNvSpPr>
            <a:spLocks noChangeArrowheads="1"/>
          </p:cNvSpPr>
          <p:nvPr/>
        </p:nvSpPr>
        <p:spPr bwMode="auto">
          <a:xfrm>
            <a:off x="4827588" y="3581400"/>
            <a:ext cx="14128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74" name="Rectangle 382"/>
          <p:cNvSpPr>
            <a:spLocks noChangeArrowheads="1"/>
          </p:cNvSpPr>
          <p:nvPr/>
        </p:nvSpPr>
        <p:spPr bwMode="auto">
          <a:xfrm>
            <a:off x="4886325" y="3581400"/>
            <a:ext cx="809625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1,2,3 y 4)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6500" name="Group 383"/>
          <p:cNvGrpSpPr>
            <a:grpSpLocks/>
          </p:cNvGrpSpPr>
          <p:nvPr/>
        </p:nvGrpSpPr>
        <p:grpSpPr bwMode="auto">
          <a:xfrm rot="68258">
            <a:off x="4343400" y="4038600"/>
            <a:ext cx="1309688" cy="1081088"/>
            <a:chOff x="2745" y="2547"/>
            <a:chExt cx="825" cy="681"/>
          </a:xfrm>
        </p:grpSpPr>
        <p:sp>
          <p:nvSpPr>
            <p:cNvPr id="341376" name="Oval 384"/>
            <p:cNvSpPr>
              <a:spLocks noChangeArrowheads="1"/>
            </p:cNvSpPr>
            <p:nvPr/>
          </p:nvSpPr>
          <p:spPr bwMode="auto">
            <a:xfrm>
              <a:off x="2745" y="2547"/>
              <a:ext cx="825" cy="681"/>
            </a:xfrm>
            <a:prstGeom prst="ellipse">
              <a:avLst/>
            </a:prstGeom>
            <a:solidFill>
              <a:srgbClr val="C8C88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77" name="Oval 385"/>
            <p:cNvSpPr>
              <a:spLocks noChangeArrowheads="1"/>
            </p:cNvSpPr>
            <p:nvPr/>
          </p:nvSpPr>
          <p:spPr bwMode="auto">
            <a:xfrm>
              <a:off x="2750" y="2551"/>
              <a:ext cx="815" cy="673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78" name="Oval 386"/>
            <p:cNvSpPr>
              <a:spLocks noChangeArrowheads="1"/>
            </p:cNvSpPr>
            <p:nvPr/>
          </p:nvSpPr>
          <p:spPr bwMode="auto">
            <a:xfrm>
              <a:off x="2753" y="2554"/>
              <a:ext cx="809" cy="667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79" name="Oval 387"/>
            <p:cNvSpPr>
              <a:spLocks noChangeArrowheads="1"/>
            </p:cNvSpPr>
            <p:nvPr/>
          </p:nvSpPr>
          <p:spPr bwMode="auto">
            <a:xfrm>
              <a:off x="2756" y="2557"/>
              <a:ext cx="803" cy="662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80" name="Oval 388"/>
            <p:cNvSpPr>
              <a:spLocks noChangeArrowheads="1"/>
            </p:cNvSpPr>
            <p:nvPr/>
          </p:nvSpPr>
          <p:spPr bwMode="auto">
            <a:xfrm>
              <a:off x="2759" y="2559"/>
              <a:ext cx="797" cy="658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81" name="Oval 389"/>
            <p:cNvSpPr>
              <a:spLocks noChangeArrowheads="1"/>
            </p:cNvSpPr>
            <p:nvPr/>
          </p:nvSpPr>
          <p:spPr bwMode="auto">
            <a:xfrm>
              <a:off x="2762" y="2562"/>
              <a:ext cx="791" cy="652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82" name="Oval 390"/>
            <p:cNvSpPr>
              <a:spLocks noChangeArrowheads="1"/>
            </p:cNvSpPr>
            <p:nvPr/>
          </p:nvSpPr>
          <p:spPr bwMode="auto">
            <a:xfrm>
              <a:off x="2764" y="2564"/>
              <a:ext cx="787" cy="648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83" name="Oval 391"/>
            <p:cNvSpPr>
              <a:spLocks noChangeArrowheads="1"/>
            </p:cNvSpPr>
            <p:nvPr/>
          </p:nvSpPr>
          <p:spPr bwMode="auto">
            <a:xfrm>
              <a:off x="2767" y="2566"/>
              <a:ext cx="781" cy="644"/>
            </a:xfrm>
            <a:prstGeom prst="ellipse">
              <a:avLst/>
            </a:prstGeom>
            <a:solidFill>
              <a:srgbClr val="C7C7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84" name="Oval 392"/>
            <p:cNvSpPr>
              <a:spLocks noChangeArrowheads="1"/>
            </p:cNvSpPr>
            <p:nvPr/>
          </p:nvSpPr>
          <p:spPr bwMode="auto">
            <a:xfrm>
              <a:off x="2770" y="2569"/>
              <a:ext cx="775" cy="638"/>
            </a:xfrm>
            <a:prstGeom prst="ellipse">
              <a:avLst/>
            </a:prstGeom>
            <a:solidFill>
              <a:srgbClr val="C7C7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85" name="Oval 393"/>
            <p:cNvSpPr>
              <a:spLocks noChangeArrowheads="1"/>
            </p:cNvSpPr>
            <p:nvPr/>
          </p:nvSpPr>
          <p:spPr bwMode="auto">
            <a:xfrm>
              <a:off x="2774" y="2571"/>
              <a:ext cx="768" cy="634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86" name="Oval 394"/>
            <p:cNvSpPr>
              <a:spLocks noChangeArrowheads="1"/>
            </p:cNvSpPr>
            <p:nvPr/>
          </p:nvSpPr>
          <p:spPr bwMode="auto">
            <a:xfrm>
              <a:off x="2777" y="2573"/>
              <a:ext cx="762" cy="630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87" name="Oval 395"/>
            <p:cNvSpPr>
              <a:spLocks noChangeArrowheads="1"/>
            </p:cNvSpPr>
            <p:nvPr/>
          </p:nvSpPr>
          <p:spPr bwMode="auto">
            <a:xfrm>
              <a:off x="2780" y="2576"/>
              <a:ext cx="756" cy="624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88" name="Oval 396"/>
            <p:cNvSpPr>
              <a:spLocks noChangeArrowheads="1"/>
            </p:cNvSpPr>
            <p:nvPr/>
          </p:nvSpPr>
          <p:spPr bwMode="auto">
            <a:xfrm>
              <a:off x="2782" y="2578"/>
              <a:ext cx="752" cy="620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89" name="Oval 397"/>
            <p:cNvSpPr>
              <a:spLocks noChangeArrowheads="1"/>
            </p:cNvSpPr>
            <p:nvPr/>
          </p:nvSpPr>
          <p:spPr bwMode="auto">
            <a:xfrm>
              <a:off x="2785" y="2580"/>
              <a:ext cx="746" cy="616"/>
            </a:xfrm>
            <a:prstGeom prst="ellipse">
              <a:avLst/>
            </a:prstGeom>
            <a:solidFill>
              <a:srgbClr val="C6C6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90" name="Oval 398"/>
            <p:cNvSpPr>
              <a:spLocks noChangeArrowheads="1"/>
            </p:cNvSpPr>
            <p:nvPr/>
          </p:nvSpPr>
          <p:spPr bwMode="auto">
            <a:xfrm>
              <a:off x="2788" y="2583"/>
              <a:ext cx="740" cy="610"/>
            </a:xfrm>
            <a:prstGeom prst="ellipse">
              <a:avLst/>
            </a:prstGeom>
            <a:solidFill>
              <a:srgbClr val="C6C6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91" name="Oval 399"/>
            <p:cNvSpPr>
              <a:spLocks noChangeArrowheads="1"/>
            </p:cNvSpPr>
            <p:nvPr/>
          </p:nvSpPr>
          <p:spPr bwMode="auto">
            <a:xfrm>
              <a:off x="2791" y="2585"/>
              <a:ext cx="734" cy="606"/>
            </a:xfrm>
            <a:prstGeom prst="ellipse">
              <a:avLst/>
            </a:prstGeom>
            <a:solidFill>
              <a:srgbClr val="C5C5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92" name="Oval 400"/>
            <p:cNvSpPr>
              <a:spLocks noChangeArrowheads="1"/>
            </p:cNvSpPr>
            <p:nvPr/>
          </p:nvSpPr>
          <p:spPr bwMode="auto">
            <a:xfrm>
              <a:off x="2794" y="2587"/>
              <a:ext cx="728" cy="602"/>
            </a:xfrm>
            <a:prstGeom prst="ellipse">
              <a:avLst/>
            </a:prstGeom>
            <a:solidFill>
              <a:srgbClr val="C5C5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93" name="Oval 401"/>
            <p:cNvSpPr>
              <a:spLocks noChangeArrowheads="1"/>
            </p:cNvSpPr>
            <p:nvPr/>
          </p:nvSpPr>
          <p:spPr bwMode="auto">
            <a:xfrm>
              <a:off x="2797" y="2590"/>
              <a:ext cx="722" cy="596"/>
            </a:xfrm>
            <a:prstGeom prst="ellipse">
              <a:avLst/>
            </a:prstGeom>
            <a:solidFill>
              <a:srgbClr val="C5C5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94" name="Oval 402"/>
            <p:cNvSpPr>
              <a:spLocks noChangeArrowheads="1"/>
            </p:cNvSpPr>
            <p:nvPr/>
          </p:nvSpPr>
          <p:spPr bwMode="auto">
            <a:xfrm>
              <a:off x="2799" y="2592"/>
              <a:ext cx="718" cy="592"/>
            </a:xfrm>
            <a:prstGeom prst="ellipse">
              <a:avLst/>
            </a:prstGeom>
            <a:solidFill>
              <a:srgbClr val="C5C5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95" name="Oval 403"/>
            <p:cNvSpPr>
              <a:spLocks noChangeArrowheads="1"/>
            </p:cNvSpPr>
            <p:nvPr/>
          </p:nvSpPr>
          <p:spPr bwMode="auto">
            <a:xfrm>
              <a:off x="2802" y="2594"/>
              <a:ext cx="712" cy="588"/>
            </a:xfrm>
            <a:prstGeom prst="ellipse">
              <a:avLst/>
            </a:prstGeom>
            <a:solidFill>
              <a:srgbClr val="C4C4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96" name="Oval 404"/>
            <p:cNvSpPr>
              <a:spLocks noChangeArrowheads="1"/>
            </p:cNvSpPr>
            <p:nvPr/>
          </p:nvSpPr>
          <p:spPr bwMode="auto">
            <a:xfrm>
              <a:off x="2805" y="2597"/>
              <a:ext cx="706" cy="582"/>
            </a:xfrm>
            <a:prstGeom prst="ellipse">
              <a:avLst/>
            </a:prstGeom>
            <a:solidFill>
              <a:srgbClr val="C4C4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97" name="Oval 405"/>
            <p:cNvSpPr>
              <a:spLocks noChangeArrowheads="1"/>
            </p:cNvSpPr>
            <p:nvPr/>
          </p:nvSpPr>
          <p:spPr bwMode="auto">
            <a:xfrm>
              <a:off x="2808" y="2599"/>
              <a:ext cx="700" cy="578"/>
            </a:xfrm>
            <a:prstGeom prst="ellipse">
              <a:avLst/>
            </a:prstGeom>
            <a:solidFill>
              <a:srgbClr val="C4C4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98" name="Oval 406"/>
            <p:cNvSpPr>
              <a:spLocks noChangeArrowheads="1"/>
            </p:cNvSpPr>
            <p:nvPr/>
          </p:nvSpPr>
          <p:spPr bwMode="auto">
            <a:xfrm>
              <a:off x="2811" y="2601"/>
              <a:ext cx="694" cy="574"/>
            </a:xfrm>
            <a:prstGeom prst="ellipse">
              <a:avLst/>
            </a:prstGeom>
            <a:solidFill>
              <a:srgbClr val="C4C4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99" name="Oval 407"/>
            <p:cNvSpPr>
              <a:spLocks noChangeArrowheads="1"/>
            </p:cNvSpPr>
            <p:nvPr/>
          </p:nvSpPr>
          <p:spPr bwMode="auto">
            <a:xfrm>
              <a:off x="2814" y="2604"/>
              <a:ext cx="687" cy="568"/>
            </a:xfrm>
            <a:prstGeom prst="ellipse">
              <a:avLst/>
            </a:prstGeom>
            <a:solidFill>
              <a:srgbClr val="C3C3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00" name="Oval 408"/>
            <p:cNvSpPr>
              <a:spLocks noChangeArrowheads="1"/>
            </p:cNvSpPr>
            <p:nvPr/>
          </p:nvSpPr>
          <p:spPr bwMode="auto">
            <a:xfrm>
              <a:off x="2817" y="2606"/>
              <a:ext cx="681" cy="564"/>
            </a:xfrm>
            <a:prstGeom prst="ellipse">
              <a:avLst/>
            </a:prstGeom>
            <a:solidFill>
              <a:srgbClr val="C3C3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01" name="Oval 409"/>
            <p:cNvSpPr>
              <a:spLocks noChangeArrowheads="1"/>
            </p:cNvSpPr>
            <p:nvPr/>
          </p:nvSpPr>
          <p:spPr bwMode="auto">
            <a:xfrm>
              <a:off x="2819" y="2609"/>
              <a:ext cx="677" cy="558"/>
            </a:xfrm>
            <a:prstGeom prst="ellipse">
              <a:avLst/>
            </a:prstGeom>
            <a:solidFill>
              <a:srgbClr val="C3C3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02" name="Oval 410"/>
            <p:cNvSpPr>
              <a:spLocks noChangeArrowheads="1"/>
            </p:cNvSpPr>
            <p:nvPr/>
          </p:nvSpPr>
          <p:spPr bwMode="auto">
            <a:xfrm>
              <a:off x="2822" y="2611"/>
              <a:ext cx="671" cy="554"/>
            </a:xfrm>
            <a:prstGeom prst="ellipse">
              <a:avLst/>
            </a:prstGeom>
            <a:solidFill>
              <a:srgbClr val="C2C2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03" name="Oval 411"/>
            <p:cNvSpPr>
              <a:spLocks noChangeArrowheads="1"/>
            </p:cNvSpPr>
            <p:nvPr/>
          </p:nvSpPr>
          <p:spPr bwMode="auto">
            <a:xfrm>
              <a:off x="2825" y="2613"/>
              <a:ext cx="665" cy="550"/>
            </a:xfrm>
            <a:prstGeom prst="ellipse">
              <a:avLst/>
            </a:prstGeom>
            <a:solidFill>
              <a:srgbClr val="C2C2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04" name="Oval 412"/>
            <p:cNvSpPr>
              <a:spLocks noChangeArrowheads="1"/>
            </p:cNvSpPr>
            <p:nvPr/>
          </p:nvSpPr>
          <p:spPr bwMode="auto">
            <a:xfrm>
              <a:off x="2828" y="2616"/>
              <a:ext cx="659" cy="544"/>
            </a:xfrm>
            <a:prstGeom prst="ellipse">
              <a:avLst/>
            </a:prstGeom>
            <a:solidFill>
              <a:srgbClr val="C2C2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05" name="Oval 413"/>
            <p:cNvSpPr>
              <a:spLocks noChangeArrowheads="1"/>
            </p:cNvSpPr>
            <p:nvPr/>
          </p:nvSpPr>
          <p:spPr bwMode="auto">
            <a:xfrm>
              <a:off x="2831" y="2618"/>
              <a:ext cx="653" cy="540"/>
            </a:xfrm>
            <a:prstGeom prst="ellipse">
              <a:avLst/>
            </a:prstGeom>
            <a:solidFill>
              <a:srgbClr val="C2C28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06" name="Oval 414"/>
            <p:cNvSpPr>
              <a:spLocks noChangeArrowheads="1"/>
            </p:cNvSpPr>
            <p:nvPr/>
          </p:nvSpPr>
          <p:spPr bwMode="auto">
            <a:xfrm>
              <a:off x="2834" y="2620"/>
              <a:ext cx="647" cy="536"/>
            </a:xfrm>
            <a:prstGeom prst="ellipse">
              <a:avLst/>
            </a:prstGeom>
            <a:solidFill>
              <a:srgbClr val="C1C18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07" name="Oval 415"/>
            <p:cNvSpPr>
              <a:spLocks noChangeArrowheads="1"/>
            </p:cNvSpPr>
            <p:nvPr/>
          </p:nvSpPr>
          <p:spPr bwMode="auto">
            <a:xfrm>
              <a:off x="2836" y="2623"/>
              <a:ext cx="643" cy="530"/>
            </a:xfrm>
            <a:prstGeom prst="ellipse">
              <a:avLst/>
            </a:prstGeom>
            <a:solidFill>
              <a:srgbClr val="C1C18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08" name="Oval 416"/>
            <p:cNvSpPr>
              <a:spLocks noChangeArrowheads="1"/>
            </p:cNvSpPr>
            <p:nvPr/>
          </p:nvSpPr>
          <p:spPr bwMode="auto">
            <a:xfrm>
              <a:off x="2839" y="2625"/>
              <a:ext cx="637" cy="526"/>
            </a:xfrm>
            <a:prstGeom prst="ellipse">
              <a:avLst/>
            </a:prstGeom>
            <a:solidFill>
              <a:srgbClr val="C0C08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09" name="Oval 417"/>
            <p:cNvSpPr>
              <a:spLocks noChangeArrowheads="1"/>
            </p:cNvSpPr>
            <p:nvPr/>
          </p:nvSpPr>
          <p:spPr bwMode="auto">
            <a:xfrm>
              <a:off x="2842" y="2627"/>
              <a:ext cx="631" cy="522"/>
            </a:xfrm>
            <a:prstGeom prst="ellipse">
              <a:avLst/>
            </a:prstGeom>
            <a:solidFill>
              <a:srgbClr val="C0C08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10" name="Oval 418"/>
            <p:cNvSpPr>
              <a:spLocks noChangeArrowheads="1"/>
            </p:cNvSpPr>
            <p:nvPr/>
          </p:nvSpPr>
          <p:spPr bwMode="auto">
            <a:xfrm>
              <a:off x="2845" y="2630"/>
              <a:ext cx="625" cy="516"/>
            </a:xfrm>
            <a:prstGeom prst="ellipse">
              <a:avLst/>
            </a:prstGeom>
            <a:solidFill>
              <a:srgbClr val="C0C08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11" name="Oval 419"/>
            <p:cNvSpPr>
              <a:spLocks noChangeArrowheads="1"/>
            </p:cNvSpPr>
            <p:nvPr/>
          </p:nvSpPr>
          <p:spPr bwMode="auto">
            <a:xfrm>
              <a:off x="2848" y="2632"/>
              <a:ext cx="619" cy="512"/>
            </a:xfrm>
            <a:prstGeom prst="ellipse">
              <a:avLst/>
            </a:prstGeom>
            <a:solidFill>
              <a:srgbClr val="BFBF8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12" name="Oval 420"/>
            <p:cNvSpPr>
              <a:spLocks noChangeArrowheads="1"/>
            </p:cNvSpPr>
            <p:nvPr/>
          </p:nvSpPr>
          <p:spPr bwMode="auto">
            <a:xfrm>
              <a:off x="2850" y="2628"/>
              <a:ext cx="614" cy="509"/>
            </a:xfrm>
            <a:prstGeom prst="ellipse">
              <a:avLst/>
            </a:prstGeom>
            <a:solidFill>
              <a:srgbClr val="BFBF8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13" name="Oval 421"/>
            <p:cNvSpPr>
              <a:spLocks noChangeArrowheads="1"/>
            </p:cNvSpPr>
            <p:nvPr/>
          </p:nvSpPr>
          <p:spPr bwMode="auto">
            <a:xfrm>
              <a:off x="2852" y="2631"/>
              <a:ext cx="610" cy="503"/>
            </a:xfrm>
            <a:prstGeom prst="ellipse">
              <a:avLst/>
            </a:prstGeom>
            <a:solidFill>
              <a:srgbClr val="BEBE8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14" name="Oval 422"/>
            <p:cNvSpPr>
              <a:spLocks noChangeArrowheads="1"/>
            </p:cNvSpPr>
            <p:nvPr/>
          </p:nvSpPr>
          <p:spPr bwMode="auto">
            <a:xfrm>
              <a:off x="2855" y="2633"/>
              <a:ext cx="604" cy="499"/>
            </a:xfrm>
            <a:prstGeom prst="ellipse">
              <a:avLst/>
            </a:prstGeom>
            <a:solidFill>
              <a:srgbClr val="BEBE8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15" name="Oval 423"/>
            <p:cNvSpPr>
              <a:spLocks noChangeArrowheads="1"/>
            </p:cNvSpPr>
            <p:nvPr/>
          </p:nvSpPr>
          <p:spPr bwMode="auto">
            <a:xfrm>
              <a:off x="2858" y="2635"/>
              <a:ext cx="598" cy="495"/>
            </a:xfrm>
            <a:prstGeom prst="ellipse">
              <a:avLst/>
            </a:prstGeom>
            <a:solidFill>
              <a:srgbClr val="BDBD8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16" name="Oval 424"/>
            <p:cNvSpPr>
              <a:spLocks noChangeArrowheads="1"/>
            </p:cNvSpPr>
            <p:nvPr/>
          </p:nvSpPr>
          <p:spPr bwMode="auto">
            <a:xfrm>
              <a:off x="2862" y="2644"/>
              <a:ext cx="592" cy="488"/>
            </a:xfrm>
            <a:prstGeom prst="ellipse">
              <a:avLst/>
            </a:prstGeom>
            <a:solidFill>
              <a:srgbClr val="BDBD8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17" name="Oval 425"/>
            <p:cNvSpPr>
              <a:spLocks noChangeArrowheads="1"/>
            </p:cNvSpPr>
            <p:nvPr/>
          </p:nvSpPr>
          <p:spPr bwMode="auto">
            <a:xfrm>
              <a:off x="2865" y="2646"/>
              <a:ext cx="586" cy="484"/>
            </a:xfrm>
            <a:prstGeom prst="ellipse">
              <a:avLst/>
            </a:prstGeom>
            <a:solidFill>
              <a:srgbClr val="BCBC8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18" name="Oval 426"/>
            <p:cNvSpPr>
              <a:spLocks noChangeArrowheads="1"/>
            </p:cNvSpPr>
            <p:nvPr/>
          </p:nvSpPr>
          <p:spPr bwMode="auto">
            <a:xfrm>
              <a:off x="2868" y="2648"/>
              <a:ext cx="580" cy="480"/>
            </a:xfrm>
            <a:prstGeom prst="ellipse">
              <a:avLst/>
            </a:prstGeom>
            <a:solidFill>
              <a:srgbClr val="BCBC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19" name="Oval 427"/>
            <p:cNvSpPr>
              <a:spLocks noChangeArrowheads="1"/>
            </p:cNvSpPr>
            <p:nvPr/>
          </p:nvSpPr>
          <p:spPr bwMode="auto">
            <a:xfrm>
              <a:off x="2870" y="2651"/>
              <a:ext cx="576" cy="474"/>
            </a:xfrm>
            <a:prstGeom prst="ellipse">
              <a:avLst/>
            </a:prstGeom>
            <a:solidFill>
              <a:srgbClr val="BBBB7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20" name="Oval 428"/>
            <p:cNvSpPr>
              <a:spLocks noChangeArrowheads="1"/>
            </p:cNvSpPr>
            <p:nvPr/>
          </p:nvSpPr>
          <p:spPr bwMode="auto">
            <a:xfrm>
              <a:off x="2873" y="2653"/>
              <a:ext cx="570" cy="470"/>
            </a:xfrm>
            <a:prstGeom prst="ellipse">
              <a:avLst/>
            </a:prstGeom>
            <a:solidFill>
              <a:srgbClr val="BBBB7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21" name="Oval 429"/>
            <p:cNvSpPr>
              <a:spLocks noChangeArrowheads="1"/>
            </p:cNvSpPr>
            <p:nvPr/>
          </p:nvSpPr>
          <p:spPr bwMode="auto">
            <a:xfrm>
              <a:off x="2876" y="2655"/>
              <a:ext cx="563" cy="466"/>
            </a:xfrm>
            <a:prstGeom prst="ellipse">
              <a:avLst/>
            </a:prstGeom>
            <a:solidFill>
              <a:srgbClr val="BABA7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22" name="Oval 430"/>
            <p:cNvSpPr>
              <a:spLocks noChangeArrowheads="1"/>
            </p:cNvSpPr>
            <p:nvPr/>
          </p:nvSpPr>
          <p:spPr bwMode="auto">
            <a:xfrm>
              <a:off x="2879" y="2658"/>
              <a:ext cx="557" cy="460"/>
            </a:xfrm>
            <a:prstGeom prst="ellipse">
              <a:avLst/>
            </a:prstGeom>
            <a:solidFill>
              <a:srgbClr val="BABA7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23" name="Oval 431"/>
            <p:cNvSpPr>
              <a:spLocks noChangeArrowheads="1"/>
            </p:cNvSpPr>
            <p:nvPr/>
          </p:nvSpPr>
          <p:spPr bwMode="auto">
            <a:xfrm>
              <a:off x="2882" y="2660"/>
              <a:ext cx="551" cy="456"/>
            </a:xfrm>
            <a:prstGeom prst="ellipse">
              <a:avLst/>
            </a:prstGeom>
            <a:solidFill>
              <a:srgbClr val="B9B97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24" name="Oval 432"/>
            <p:cNvSpPr>
              <a:spLocks noChangeArrowheads="1"/>
            </p:cNvSpPr>
            <p:nvPr/>
          </p:nvSpPr>
          <p:spPr bwMode="auto">
            <a:xfrm>
              <a:off x="2885" y="2663"/>
              <a:ext cx="545" cy="450"/>
            </a:xfrm>
            <a:prstGeom prst="ellipse">
              <a:avLst/>
            </a:prstGeom>
            <a:solidFill>
              <a:srgbClr val="B8B87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25" name="Oval 433"/>
            <p:cNvSpPr>
              <a:spLocks noChangeArrowheads="1"/>
            </p:cNvSpPr>
            <p:nvPr/>
          </p:nvSpPr>
          <p:spPr bwMode="auto">
            <a:xfrm>
              <a:off x="2888" y="2665"/>
              <a:ext cx="539" cy="446"/>
            </a:xfrm>
            <a:prstGeom prst="ellipse">
              <a:avLst/>
            </a:prstGeom>
            <a:solidFill>
              <a:srgbClr val="B8B87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26" name="Oval 434"/>
            <p:cNvSpPr>
              <a:spLocks noChangeArrowheads="1"/>
            </p:cNvSpPr>
            <p:nvPr/>
          </p:nvSpPr>
          <p:spPr bwMode="auto">
            <a:xfrm>
              <a:off x="2890" y="2667"/>
              <a:ext cx="535" cy="442"/>
            </a:xfrm>
            <a:prstGeom prst="ellipse">
              <a:avLst/>
            </a:prstGeom>
            <a:solidFill>
              <a:srgbClr val="B7B77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27" name="Oval 435"/>
            <p:cNvSpPr>
              <a:spLocks noChangeArrowheads="1"/>
            </p:cNvSpPr>
            <p:nvPr/>
          </p:nvSpPr>
          <p:spPr bwMode="auto">
            <a:xfrm>
              <a:off x="2893" y="2670"/>
              <a:ext cx="529" cy="436"/>
            </a:xfrm>
            <a:prstGeom prst="ellipse">
              <a:avLst/>
            </a:prstGeom>
            <a:solidFill>
              <a:srgbClr val="B7B77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28" name="Oval 436"/>
            <p:cNvSpPr>
              <a:spLocks noChangeArrowheads="1"/>
            </p:cNvSpPr>
            <p:nvPr/>
          </p:nvSpPr>
          <p:spPr bwMode="auto">
            <a:xfrm>
              <a:off x="2895" y="2668"/>
              <a:ext cx="523" cy="431"/>
            </a:xfrm>
            <a:prstGeom prst="ellipse">
              <a:avLst/>
            </a:prstGeom>
            <a:solidFill>
              <a:srgbClr val="B6B67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29" name="Oval 437"/>
            <p:cNvSpPr>
              <a:spLocks noChangeArrowheads="1"/>
            </p:cNvSpPr>
            <p:nvPr/>
          </p:nvSpPr>
          <p:spPr bwMode="auto">
            <a:xfrm>
              <a:off x="2898" y="2670"/>
              <a:ext cx="517" cy="427"/>
            </a:xfrm>
            <a:prstGeom prst="ellipse">
              <a:avLst/>
            </a:prstGeom>
            <a:solidFill>
              <a:srgbClr val="B5B57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30" name="Oval 438"/>
            <p:cNvSpPr>
              <a:spLocks noChangeArrowheads="1"/>
            </p:cNvSpPr>
            <p:nvPr/>
          </p:nvSpPr>
          <p:spPr bwMode="auto">
            <a:xfrm>
              <a:off x="2901" y="2673"/>
              <a:ext cx="511" cy="421"/>
            </a:xfrm>
            <a:prstGeom prst="ellipse">
              <a:avLst/>
            </a:prstGeom>
            <a:solidFill>
              <a:srgbClr val="B5B57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31" name="Oval 439"/>
            <p:cNvSpPr>
              <a:spLocks noChangeArrowheads="1"/>
            </p:cNvSpPr>
            <p:nvPr/>
          </p:nvSpPr>
          <p:spPr bwMode="auto">
            <a:xfrm>
              <a:off x="2904" y="2675"/>
              <a:ext cx="505" cy="417"/>
            </a:xfrm>
            <a:prstGeom prst="ellipse">
              <a:avLst/>
            </a:prstGeom>
            <a:solidFill>
              <a:srgbClr val="B4B47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32" name="Oval 440"/>
            <p:cNvSpPr>
              <a:spLocks noChangeArrowheads="1"/>
            </p:cNvSpPr>
            <p:nvPr/>
          </p:nvSpPr>
          <p:spPr bwMode="auto">
            <a:xfrm>
              <a:off x="2906" y="2677"/>
              <a:ext cx="501" cy="413"/>
            </a:xfrm>
            <a:prstGeom prst="ellipse">
              <a:avLst/>
            </a:prstGeom>
            <a:solidFill>
              <a:srgbClr val="B3B37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33" name="Oval 441"/>
            <p:cNvSpPr>
              <a:spLocks noChangeArrowheads="1"/>
            </p:cNvSpPr>
            <p:nvPr/>
          </p:nvSpPr>
          <p:spPr bwMode="auto">
            <a:xfrm>
              <a:off x="2909" y="2680"/>
              <a:ext cx="495" cy="407"/>
            </a:xfrm>
            <a:prstGeom prst="ellipse">
              <a:avLst/>
            </a:prstGeom>
            <a:solidFill>
              <a:srgbClr val="B2B27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34" name="Oval 442"/>
            <p:cNvSpPr>
              <a:spLocks noChangeArrowheads="1"/>
            </p:cNvSpPr>
            <p:nvPr/>
          </p:nvSpPr>
          <p:spPr bwMode="auto">
            <a:xfrm>
              <a:off x="2912" y="2682"/>
              <a:ext cx="489" cy="403"/>
            </a:xfrm>
            <a:prstGeom prst="ellipse">
              <a:avLst/>
            </a:prstGeom>
            <a:solidFill>
              <a:srgbClr val="B2B27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35" name="Oval 443"/>
            <p:cNvSpPr>
              <a:spLocks noChangeArrowheads="1"/>
            </p:cNvSpPr>
            <p:nvPr/>
          </p:nvSpPr>
          <p:spPr bwMode="auto">
            <a:xfrm>
              <a:off x="2915" y="2684"/>
              <a:ext cx="483" cy="399"/>
            </a:xfrm>
            <a:prstGeom prst="ellipse">
              <a:avLst/>
            </a:prstGeom>
            <a:solidFill>
              <a:srgbClr val="B1B17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36" name="Oval 444"/>
            <p:cNvSpPr>
              <a:spLocks noChangeArrowheads="1"/>
            </p:cNvSpPr>
            <p:nvPr/>
          </p:nvSpPr>
          <p:spPr bwMode="auto">
            <a:xfrm>
              <a:off x="2919" y="2686"/>
              <a:ext cx="476" cy="393"/>
            </a:xfrm>
            <a:prstGeom prst="ellipse">
              <a:avLst/>
            </a:prstGeom>
            <a:solidFill>
              <a:srgbClr val="B0B07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37" name="Oval 445"/>
            <p:cNvSpPr>
              <a:spLocks noChangeArrowheads="1"/>
            </p:cNvSpPr>
            <p:nvPr/>
          </p:nvSpPr>
          <p:spPr bwMode="auto">
            <a:xfrm>
              <a:off x="2922" y="2688"/>
              <a:ext cx="470" cy="389"/>
            </a:xfrm>
            <a:prstGeom prst="ellipse">
              <a:avLst/>
            </a:prstGeom>
            <a:solidFill>
              <a:srgbClr val="B0B07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38" name="Oval 446"/>
            <p:cNvSpPr>
              <a:spLocks noChangeArrowheads="1"/>
            </p:cNvSpPr>
            <p:nvPr/>
          </p:nvSpPr>
          <p:spPr bwMode="auto">
            <a:xfrm>
              <a:off x="2924" y="2690"/>
              <a:ext cx="466" cy="385"/>
            </a:xfrm>
            <a:prstGeom prst="ellipse">
              <a:avLst/>
            </a:prstGeom>
            <a:solidFill>
              <a:srgbClr val="AFAF6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39" name="Oval 447"/>
            <p:cNvSpPr>
              <a:spLocks noChangeArrowheads="1"/>
            </p:cNvSpPr>
            <p:nvPr/>
          </p:nvSpPr>
          <p:spPr bwMode="auto">
            <a:xfrm>
              <a:off x="2927" y="2693"/>
              <a:ext cx="460" cy="379"/>
            </a:xfrm>
            <a:prstGeom prst="ellipse">
              <a:avLst/>
            </a:prstGeom>
            <a:solidFill>
              <a:srgbClr val="AEAE6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40" name="Oval 448"/>
            <p:cNvSpPr>
              <a:spLocks noChangeArrowheads="1"/>
            </p:cNvSpPr>
            <p:nvPr/>
          </p:nvSpPr>
          <p:spPr bwMode="auto">
            <a:xfrm>
              <a:off x="2930" y="2695"/>
              <a:ext cx="454" cy="375"/>
            </a:xfrm>
            <a:prstGeom prst="ellipse">
              <a:avLst/>
            </a:prstGeom>
            <a:solidFill>
              <a:srgbClr val="ADAD6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41" name="Oval 449"/>
            <p:cNvSpPr>
              <a:spLocks noChangeArrowheads="1"/>
            </p:cNvSpPr>
            <p:nvPr/>
          </p:nvSpPr>
          <p:spPr bwMode="auto">
            <a:xfrm>
              <a:off x="2933" y="2697"/>
              <a:ext cx="448" cy="371"/>
            </a:xfrm>
            <a:prstGeom prst="ellipse">
              <a:avLst/>
            </a:prstGeom>
            <a:solidFill>
              <a:srgbClr val="ADAD6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42" name="Oval 450"/>
            <p:cNvSpPr>
              <a:spLocks noChangeArrowheads="1"/>
            </p:cNvSpPr>
            <p:nvPr/>
          </p:nvSpPr>
          <p:spPr bwMode="auto">
            <a:xfrm>
              <a:off x="2936" y="2700"/>
              <a:ext cx="442" cy="365"/>
            </a:xfrm>
            <a:prstGeom prst="ellipse">
              <a:avLst/>
            </a:prstGeom>
            <a:solidFill>
              <a:srgbClr val="ACAC6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43" name="Oval 451"/>
            <p:cNvSpPr>
              <a:spLocks noChangeArrowheads="1"/>
            </p:cNvSpPr>
            <p:nvPr/>
          </p:nvSpPr>
          <p:spPr bwMode="auto">
            <a:xfrm>
              <a:off x="2939" y="2702"/>
              <a:ext cx="436" cy="361"/>
            </a:xfrm>
            <a:prstGeom prst="ellipse">
              <a:avLst/>
            </a:prstGeom>
            <a:solidFill>
              <a:srgbClr val="ABAB6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44" name="Oval 452"/>
            <p:cNvSpPr>
              <a:spLocks noChangeArrowheads="1"/>
            </p:cNvSpPr>
            <p:nvPr/>
          </p:nvSpPr>
          <p:spPr bwMode="auto">
            <a:xfrm>
              <a:off x="2941" y="2704"/>
              <a:ext cx="432" cy="357"/>
            </a:xfrm>
            <a:prstGeom prst="ellipse">
              <a:avLst/>
            </a:prstGeom>
            <a:solidFill>
              <a:srgbClr val="AAAA6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45" name="Oval 453"/>
            <p:cNvSpPr>
              <a:spLocks noChangeArrowheads="1"/>
            </p:cNvSpPr>
            <p:nvPr/>
          </p:nvSpPr>
          <p:spPr bwMode="auto">
            <a:xfrm>
              <a:off x="2944" y="2707"/>
              <a:ext cx="426" cy="351"/>
            </a:xfrm>
            <a:prstGeom prst="ellipse">
              <a:avLst/>
            </a:prstGeom>
            <a:solidFill>
              <a:srgbClr val="A9A96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46" name="Oval 454"/>
            <p:cNvSpPr>
              <a:spLocks noChangeArrowheads="1"/>
            </p:cNvSpPr>
            <p:nvPr/>
          </p:nvSpPr>
          <p:spPr bwMode="auto">
            <a:xfrm>
              <a:off x="2947" y="2709"/>
              <a:ext cx="420" cy="347"/>
            </a:xfrm>
            <a:prstGeom prst="ellipse">
              <a:avLst/>
            </a:prstGeom>
            <a:solidFill>
              <a:srgbClr val="A9A96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47" name="Oval 455"/>
            <p:cNvSpPr>
              <a:spLocks noChangeArrowheads="1"/>
            </p:cNvSpPr>
            <p:nvPr/>
          </p:nvSpPr>
          <p:spPr bwMode="auto">
            <a:xfrm>
              <a:off x="2950" y="2712"/>
              <a:ext cx="414" cy="341"/>
            </a:xfrm>
            <a:prstGeom prst="ellipse">
              <a:avLst/>
            </a:prstGeom>
            <a:solidFill>
              <a:srgbClr val="A8A86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48" name="Oval 456"/>
            <p:cNvSpPr>
              <a:spLocks noChangeArrowheads="1"/>
            </p:cNvSpPr>
            <p:nvPr/>
          </p:nvSpPr>
          <p:spPr bwMode="auto">
            <a:xfrm>
              <a:off x="2953" y="2714"/>
              <a:ext cx="408" cy="337"/>
            </a:xfrm>
            <a:prstGeom prst="ellipse">
              <a:avLst/>
            </a:prstGeom>
            <a:solidFill>
              <a:srgbClr val="A7A76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49" name="Oval 457"/>
            <p:cNvSpPr>
              <a:spLocks noChangeArrowheads="1"/>
            </p:cNvSpPr>
            <p:nvPr/>
          </p:nvSpPr>
          <p:spPr bwMode="auto">
            <a:xfrm>
              <a:off x="2956" y="2716"/>
              <a:ext cx="402" cy="333"/>
            </a:xfrm>
            <a:prstGeom prst="ellipse">
              <a:avLst/>
            </a:prstGeom>
            <a:solidFill>
              <a:srgbClr val="A6A66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50" name="Oval 458"/>
            <p:cNvSpPr>
              <a:spLocks noChangeArrowheads="1"/>
            </p:cNvSpPr>
            <p:nvPr/>
          </p:nvSpPr>
          <p:spPr bwMode="auto">
            <a:xfrm>
              <a:off x="2959" y="2719"/>
              <a:ext cx="396" cy="327"/>
            </a:xfrm>
            <a:prstGeom prst="ellipse">
              <a:avLst/>
            </a:prstGeom>
            <a:solidFill>
              <a:srgbClr val="A5A56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51" name="Oval 459"/>
            <p:cNvSpPr>
              <a:spLocks noChangeArrowheads="1"/>
            </p:cNvSpPr>
            <p:nvPr/>
          </p:nvSpPr>
          <p:spPr bwMode="auto">
            <a:xfrm>
              <a:off x="2961" y="2721"/>
              <a:ext cx="392" cy="323"/>
            </a:xfrm>
            <a:prstGeom prst="ellipse">
              <a:avLst/>
            </a:prstGeom>
            <a:solidFill>
              <a:srgbClr val="A4A46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52" name="Oval 460"/>
            <p:cNvSpPr>
              <a:spLocks noChangeArrowheads="1"/>
            </p:cNvSpPr>
            <p:nvPr/>
          </p:nvSpPr>
          <p:spPr bwMode="auto">
            <a:xfrm>
              <a:off x="2964" y="2723"/>
              <a:ext cx="386" cy="319"/>
            </a:xfrm>
            <a:prstGeom prst="ellipse">
              <a:avLst/>
            </a:prstGeom>
            <a:solidFill>
              <a:srgbClr val="A3A35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53" name="Oval 461"/>
            <p:cNvSpPr>
              <a:spLocks noChangeArrowheads="1"/>
            </p:cNvSpPr>
            <p:nvPr/>
          </p:nvSpPr>
          <p:spPr bwMode="auto">
            <a:xfrm>
              <a:off x="2967" y="2726"/>
              <a:ext cx="380" cy="313"/>
            </a:xfrm>
            <a:prstGeom prst="ellipse">
              <a:avLst/>
            </a:prstGeom>
            <a:solidFill>
              <a:srgbClr val="A3A35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54" name="Oval 462"/>
            <p:cNvSpPr>
              <a:spLocks noChangeArrowheads="1"/>
            </p:cNvSpPr>
            <p:nvPr/>
          </p:nvSpPr>
          <p:spPr bwMode="auto">
            <a:xfrm>
              <a:off x="2970" y="2728"/>
              <a:ext cx="374" cy="309"/>
            </a:xfrm>
            <a:prstGeom prst="ellipse">
              <a:avLst/>
            </a:prstGeom>
            <a:solidFill>
              <a:srgbClr val="A2A25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55" name="Oval 463"/>
            <p:cNvSpPr>
              <a:spLocks noChangeArrowheads="1"/>
            </p:cNvSpPr>
            <p:nvPr/>
          </p:nvSpPr>
          <p:spPr bwMode="auto">
            <a:xfrm>
              <a:off x="2973" y="2730"/>
              <a:ext cx="368" cy="305"/>
            </a:xfrm>
            <a:prstGeom prst="ellipse">
              <a:avLst/>
            </a:prstGeom>
            <a:solidFill>
              <a:srgbClr val="A1A15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56" name="Oval 464"/>
            <p:cNvSpPr>
              <a:spLocks noChangeArrowheads="1"/>
            </p:cNvSpPr>
            <p:nvPr/>
          </p:nvSpPr>
          <p:spPr bwMode="auto">
            <a:xfrm>
              <a:off x="2976" y="2733"/>
              <a:ext cx="362" cy="299"/>
            </a:xfrm>
            <a:prstGeom prst="ellipse">
              <a:avLst/>
            </a:prstGeom>
            <a:solidFill>
              <a:srgbClr val="A0A05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57" name="Oval 465"/>
            <p:cNvSpPr>
              <a:spLocks noChangeArrowheads="1"/>
            </p:cNvSpPr>
            <p:nvPr/>
          </p:nvSpPr>
          <p:spPr bwMode="auto">
            <a:xfrm>
              <a:off x="2978" y="2735"/>
              <a:ext cx="358" cy="295"/>
            </a:xfrm>
            <a:prstGeom prst="ellipse">
              <a:avLst/>
            </a:prstGeom>
            <a:solidFill>
              <a:srgbClr val="A0A05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58" name="Oval 466"/>
            <p:cNvSpPr>
              <a:spLocks noChangeArrowheads="1"/>
            </p:cNvSpPr>
            <p:nvPr/>
          </p:nvSpPr>
          <p:spPr bwMode="auto">
            <a:xfrm>
              <a:off x="2981" y="2738"/>
              <a:ext cx="351" cy="291"/>
            </a:xfrm>
            <a:prstGeom prst="ellipse">
              <a:avLst/>
            </a:prstGeom>
            <a:solidFill>
              <a:srgbClr val="9F9F5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59" name="Oval 467"/>
            <p:cNvSpPr>
              <a:spLocks noChangeArrowheads="1"/>
            </p:cNvSpPr>
            <p:nvPr/>
          </p:nvSpPr>
          <p:spPr bwMode="auto">
            <a:xfrm>
              <a:off x="2984" y="2741"/>
              <a:ext cx="345" cy="285"/>
            </a:xfrm>
            <a:prstGeom prst="ellipse">
              <a:avLst/>
            </a:prstGeom>
            <a:solidFill>
              <a:srgbClr val="9E9E5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60" name="Oval 468"/>
            <p:cNvSpPr>
              <a:spLocks noChangeArrowheads="1"/>
            </p:cNvSpPr>
            <p:nvPr/>
          </p:nvSpPr>
          <p:spPr bwMode="auto">
            <a:xfrm>
              <a:off x="2987" y="2743"/>
              <a:ext cx="339" cy="281"/>
            </a:xfrm>
            <a:prstGeom prst="ellipse">
              <a:avLst/>
            </a:prstGeom>
            <a:solidFill>
              <a:srgbClr val="9D9D5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61" name="Oval 469"/>
            <p:cNvSpPr>
              <a:spLocks noChangeArrowheads="1"/>
            </p:cNvSpPr>
            <p:nvPr/>
          </p:nvSpPr>
          <p:spPr bwMode="auto">
            <a:xfrm>
              <a:off x="2990" y="2745"/>
              <a:ext cx="333" cy="277"/>
            </a:xfrm>
            <a:prstGeom prst="ellipse">
              <a:avLst/>
            </a:prstGeom>
            <a:solidFill>
              <a:srgbClr val="9C9C5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62" name="Oval 470"/>
            <p:cNvSpPr>
              <a:spLocks noChangeArrowheads="1"/>
            </p:cNvSpPr>
            <p:nvPr/>
          </p:nvSpPr>
          <p:spPr bwMode="auto">
            <a:xfrm>
              <a:off x="2993" y="2748"/>
              <a:ext cx="327" cy="271"/>
            </a:xfrm>
            <a:prstGeom prst="ellipse">
              <a:avLst/>
            </a:prstGeom>
            <a:solidFill>
              <a:srgbClr val="9C9C5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63" name="Oval 471"/>
            <p:cNvSpPr>
              <a:spLocks noChangeArrowheads="1"/>
            </p:cNvSpPr>
            <p:nvPr/>
          </p:nvSpPr>
          <p:spPr bwMode="auto">
            <a:xfrm>
              <a:off x="2995" y="2750"/>
              <a:ext cx="323" cy="267"/>
            </a:xfrm>
            <a:prstGeom prst="ellipse">
              <a:avLst/>
            </a:prstGeom>
            <a:solidFill>
              <a:srgbClr val="9B9B5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64" name="Oval 472"/>
            <p:cNvSpPr>
              <a:spLocks noChangeArrowheads="1"/>
            </p:cNvSpPr>
            <p:nvPr/>
          </p:nvSpPr>
          <p:spPr bwMode="auto">
            <a:xfrm>
              <a:off x="2998" y="2752"/>
              <a:ext cx="317" cy="263"/>
            </a:xfrm>
            <a:prstGeom prst="ellipse">
              <a:avLst/>
            </a:prstGeom>
            <a:solidFill>
              <a:srgbClr val="9A9A5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65" name="Oval 473"/>
            <p:cNvSpPr>
              <a:spLocks noChangeArrowheads="1"/>
            </p:cNvSpPr>
            <p:nvPr/>
          </p:nvSpPr>
          <p:spPr bwMode="auto">
            <a:xfrm>
              <a:off x="3002" y="2760"/>
              <a:ext cx="311" cy="256"/>
            </a:xfrm>
            <a:prstGeom prst="ellipse">
              <a:avLst/>
            </a:prstGeom>
            <a:solidFill>
              <a:srgbClr val="99994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66" name="Oval 474"/>
            <p:cNvSpPr>
              <a:spLocks noChangeArrowheads="1"/>
            </p:cNvSpPr>
            <p:nvPr/>
          </p:nvSpPr>
          <p:spPr bwMode="auto">
            <a:xfrm>
              <a:off x="3005" y="2762"/>
              <a:ext cx="305" cy="252"/>
            </a:xfrm>
            <a:prstGeom prst="ellipse">
              <a:avLst/>
            </a:prstGeom>
            <a:solidFill>
              <a:srgbClr val="98984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67" name="Oval 475"/>
            <p:cNvSpPr>
              <a:spLocks noChangeArrowheads="1"/>
            </p:cNvSpPr>
            <p:nvPr/>
          </p:nvSpPr>
          <p:spPr bwMode="auto">
            <a:xfrm>
              <a:off x="3008" y="2764"/>
              <a:ext cx="299" cy="248"/>
            </a:xfrm>
            <a:prstGeom prst="ellipse">
              <a:avLst/>
            </a:prstGeom>
            <a:solidFill>
              <a:srgbClr val="97974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68" name="Oval 476"/>
            <p:cNvSpPr>
              <a:spLocks noChangeArrowheads="1"/>
            </p:cNvSpPr>
            <p:nvPr/>
          </p:nvSpPr>
          <p:spPr bwMode="auto">
            <a:xfrm>
              <a:off x="3011" y="2767"/>
              <a:ext cx="293" cy="242"/>
            </a:xfrm>
            <a:prstGeom prst="ellipse">
              <a:avLst/>
            </a:prstGeom>
            <a:solidFill>
              <a:srgbClr val="97974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69" name="Oval 477"/>
            <p:cNvSpPr>
              <a:spLocks noChangeArrowheads="1"/>
            </p:cNvSpPr>
            <p:nvPr/>
          </p:nvSpPr>
          <p:spPr bwMode="auto">
            <a:xfrm>
              <a:off x="3013" y="2769"/>
              <a:ext cx="289" cy="238"/>
            </a:xfrm>
            <a:prstGeom prst="ellipse">
              <a:avLst/>
            </a:prstGeom>
            <a:solidFill>
              <a:srgbClr val="96964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70" name="Oval 478"/>
            <p:cNvSpPr>
              <a:spLocks noChangeArrowheads="1"/>
            </p:cNvSpPr>
            <p:nvPr/>
          </p:nvSpPr>
          <p:spPr bwMode="auto">
            <a:xfrm>
              <a:off x="3016" y="2771"/>
              <a:ext cx="283" cy="234"/>
            </a:xfrm>
            <a:prstGeom prst="ellipse">
              <a:avLst/>
            </a:prstGeom>
            <a:solidFill>
              <a:srgbClr val="95954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71" name="Oval 479"/>
            <p:cNvSpPr>
              <a:spLocks noChangeArrowheads="1"/>
            </p:cNvSpPr>
            <p:nvPr/>
          </p:nvSpPr>
          <p:spPr bwMode="auto">
            <a:xfrm>
              <a:off x="3019" y="2774"/>
              <a:ext cx="277" cy="228"/>
            </a:xfrm>
            <a:prstGeom prst="ellipse">
              <a:avLst/>
            </a:prstGeom>
            <a:solidFill>
              <a:srgbClr val="94944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72" name="Oval 480"/>
            <p:cNvSpPr>
              <a:spLocks noChangeArrowheads="1"/>
            </p:cNvSpPr>
            <p:nvPr/>
          </p:nvSpPr>
          <p:spPr bwMode="auto">
            <a:xfrm>
              <a:off x="3022" y="2776"/>
              <a:ext cx="271" cy="224"/>
            </a:xfrm>
            <a:prstGeom prst="ellipse">
              <a:avLst/>
            </a:prstGeom>
            <a:solidFill>
              <a:srgbClr val="94944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73" name="Oval 481"/>
            <p:cNvSpPr>
              <a:spLocks noChangeArrowheads="1"/>
            </p:cNvSpPr>
            <p:nvPr/>
          </p:nvSpPr>
          <p:spPr bwMode="auto">
            <a:xfrm>
              <a:off x="3026" y="2779"/>
              <a:ext cx="264" cy="218"/>
            </a:xfrm>
            <a:prstGeom prst="ellipse">
              <a:avLst/>
            </a:prstGeom>
            <a:solidFill>
              <a:srgbClr val="93934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74" name="Oval 482"/>
            <p:cNvSpPr>
              <a:spLocks noChangeArrowheads="1"/>
            </p:cNvSpPr>
            <p:nvPr/>
          </p:nvSpPr>
          <p:spPr bwMode="auto">
            <a:xfrm>
              <a:off x="3029" y="2781"/>
              <a:ext cx="258" cy="214"/>
            </a:xfrm>
            <a:prstGeom prst="ellipse">
              <a:avLst/>
            </a:prstGeom>
            <a:solidFill>
              <a:srgbClr val="92924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75" name="Oval 483"/>
            <p:cNvSpPr>
              <a:spLocks noChangeArrowheads="1"/>
            </p:cNvSpPr>
            <p:nvPr/>
          </p:nvSpPr>
          <p:spPr bwMode="auto">
            <a:xfrm>
              <a:off x="3032" y="2783"/>
              <a:ext cx="252" cy="210"/>
            </a:xfrm>
            <a:prstGeom prst="ellipse">
              <a:avLst/>
            </a:prstGeom>
            <a:solidFill>
              <a:srgbClr val="92924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76" name="Oval 484"/>
            <p:cNvSpPr>
              <a:spLocks noChangeArrowheads="1"/>
            </p:cNvSpPr>
            <p:nvPr/>
          </p:nvSpPr>
          <p:spPr bwMode="auto">
            <a:xfrm>
              <a:off x="3034" y="2786"/>
              <a:ext cx="248" cy="204"/>
            </a:xfrm>
            <a:prstGeom prst="ellipse">
              <a:avLst/>
            </a:prstGeom>
            <a:solidFill>
              <a:srgbClr val="91914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77" name="Oval 485"/>
            <p:cNvSpPr>
              <a:spLocks noChangeArrowheads="1"/>
            </p:cNvSpPr>
            <p:nvPr/>
          </p:nvSpPr>
          <p:spPr bwMode="auto">
            <a:xfrm>
              <a:off x="3036" y="2783"/>
              <a:ext cx="242" cy="199"/>
            </a:xfrm>
            <a:prstGeom prst="ellipse">
              <a:avLst/>
            </a:prstGeom>
            <a:solidFill>
              <a:srgbClr val="90903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78" name="Oval 486"/>
            <p:cNvSpPr>
              <a:spLocks noChangeArrowheads="1"/>
            </p:cNvSpPr>
            <p:nvPr/>
          </p:nvSpPr>
          <p:spPr bwMode="auto">
            <a:xfrm>
              <a:off x="3039" y="2785"/>
              <a:ext cx="236" cy="195"/>
            </a:xfrm>
            <a:prstGeom prst="ellipse">
              <a:avLst/>
            </a:prstGeom>
            <a:solidFill>
              <a:srgbClr val="8F8F3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79" name="Oval 487"/>
            <p:cNvSpPr>
              <a:spLocks noChangeArrowheads="1"/>
            </p:cNvSpPr>
            <p:nvPr/>
          </p:nvSpPr>
          <p:spPr bwMode="auto">
            <a:xfrm>
              <a:off x="3042" y="2788"/>
              <a:ext cx="230" cy="189"/>
            </a:xfrm>
            <a:prstGeom prst="ellipse">
              <a:avLst/>
            </a:prstGeom>
            <a:solidFill>
              <a:srgbClr val="8F8F3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80" name="Oval 488"/>
            <p:cNvSpPr>
              <a:spLocks noChangeArrowheads="1"/>
            </p:cNvSpPr>
            <p:nvPr/>
          </p:nvSpPr>
          <p:spPr bwMode="auto">
            <a:xfrm>
              <a:off x="3045" y="2790"/>
              <a:ext cx="224" cy="185"/>
            </a:xfrm>
            <a:prstGeom prst="ellipse">
              <a:avLst/>
            </a:prstGeom>
            <a:solidFill>
              <a:srgbClr val="8E8E3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81" name="Oval 489"/>
            <p:cNvSpPr>
              <a:spLocks noChangeArrowheads="1"/>
            </p:cNvSpPr>
            <p:nvPr/>
          </p:nvSpPr>
          <p:spPr bwMode="auto">
            <a:xfrm>
              <a:off x="3048" y="2792"/>
              <a:ext cx="218" cy="181"/>
            </a:xfrm>
            <a:prstGeom prst="ellipse">
              <a:avLst/>
            </a:prstGeom>
            <a:solidFill>
              <a:srgbClr val="8D8D3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82" name="Oval 490"/>
            <p:cNvSpPr>
              <a:spLocks noChangeArrowheads="1"/>
            </p:cNvSpPr>
            <p:nvPr/>
          </p:nvSpPr>
          <p:spPr bwMode="auto">
            <a:xfrm>
              <a:off x="3050" y="2795"/>
              <a:ext cx="214" cy="175"/>
            </a:xfrm>
            <a:prstGeom prst="ellipse">
              <a:avLst/>
            </a:prstGeom>
            <a:solidFill>
              <a:srgbClr val="8D8D3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83" name="Oval 491"/>
            <p:cNvSpPr>
              <a:spLocks noChangeArrowheads="1"/>
            </p:cNvSpPr>
            <p:nvPr/>
          </p:nvSpPr>
          <p:spPr bwMode="auto">
            <a:xfrm>
              <a:off x="3053" y="2797"/>
              <a:ext cx="208" cy="171"/>
            </a:xfrm>
            <a:prstGeom prst="ellipse">
              <a:avLst/>
            </a:prstGeom>
            <a:solidFill>
              <a:srgbClr val="8C8C3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84" name="Oval 492"/>
            <p:cNvSpPr>
              <a:spLocks noChangeArrowheads="1"/>
            </p:cNvSpPr>
            <p:nvPr/>
          </p:nvSpPr>
          <p:spPr bwMode="auto">
            <a:xfrm>
              <a:off x="3055" y="2800"/>
              <a:ext cx="203" cy="168"/>
            </a:xfrm>
            <a:prstGeom prst="ellipse">
              <a:avLst/>
            </a:prstGeom>
            <a:solidFill>
              <a:srgbClr val="8C8C3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85" name="Oval 493"/>
            <p:cNvSpPr>
              <a:spLocks noChangeArrowheads="1"/>
            </p:cNvSpPr>
            <p:nvPr/>
          </p:nvSpPr>
          <p:spPr bwMode="auto">
            <a:xfrm>
              <a:off x="3058" y="2803"/>
              <a:ext cx="197" cy="162"/>
            </a:xfrm>
            <a:prstGeom prst="ellipse">
              <a:avLst/>
            </a:prstGeom>
            <a:solidFill>
              <a:srgbClr val="8B8B3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86" name="Oval 494"/>
            <p:cNvSpPr>
              <a:spLocks noChangeArrowheads="1"/>
            </p:cNvSpPr>
            <p:nvPr/>
          </p:nvSpPr>
          <p:spPr bwMode="auto">
            <a:xfrm>
              <a:off x="3061" y="2805"/>
              <a:ext cx="191" cy="158"/>
            </a:xfrm>
            <a:prstGeom prst="ellipse">
              <a:avLst/>
            </a:prstGeom>
            <a:solidFill>
              <a:srgbClr val="8A8A3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87" name="Oval 495"/>
            <p:cNvSpPr>
              <a:spLocks noChangeArrowheads="1"/>
            </p:cNvSpPr>
            <p:nvPr/>
          </p:nvSpPr>
          <p:spPr bwMode="auto">
            <a:xfrm>
              <a:off x="3064" y="2807"/>
              <a:ext cx="185" cy="154"/>
            </a:xfrm>
            <a:prstGeom prst="ellipse">
              <a:avLst/>
            </a:prstGeom>
            <a:solidFill>
              <a:srgbClr val="8A8A3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88" name="Oval 496"/>
            <p:cNvSpPr>
              <a:spLocks noChangeArrowheads="1"/>
            </p:cNvSpPr>
            <p:nvPr/>
          </p:nvSpPr>
          <p:spPr bwMode="auto">
            <a:xfrm>
              <a:off x="3066" y="2810"/>
              <a:ext cx="181" cy="148"/>
            </a:xfrm>
            <a:prstGeom prst="ellipse">
              <a:avLst/>
            </a:prstGeom>
            <a:solidFill>
              <a:srgbClr val="89892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89" name="Oval 497"/>
            <p:cNvSpPr>
              <a:spLocks noChangeArrowheads="1"/>
            </p:cNvSpPr>
            <p:nvPr/>
          </p:nvSpPr>
          <p:spPr bwMode="auto">
            <a:xfrm>
              <a:off x="3069" y="2812"/>
              <a:ext cx="175" cy="144"/>
            </a:xfrm>
            <a:prstGeom prst="ellipse">
              <a:avLst/>
            </a:prstGeom>
            <a:solidFill>
              <a:srgbClr val="89892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90" name="Oval 498"/>
            <p:cNvSpPr>
              <a:spLocks noChangeArrowheads="1"/>
            </p:cNvSpPr>
            <p:nvPr/>
          </p:nvSpPr>
          <p:spPr bwMode="auto">
            <a:xfrm>
              <a:off x="3072" y="2814"/>
              <a:ext cx="169" cy="140"/>
            </a:xfrm>
            <a:prstGeom prst="ellipse">
              <a:avLst/>
            </a:prstGeom>
            <a:solidFill>
              <a:srgbClr val="88882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91" name="Oval 499"/>
            <p:cNvSpPr>
              <a:spLocks noChangeArrowheads="1"/>
            </p:cNvSpPr>
            <p:nvPr/>
          </p:nvSpPr>
          <p:spPr bwMode="auto">
            <a:xfrm>
              <a:off x="3075" y="2817"/>
              <a:ext cx="163" cy="134"/>
            </a:xfrm>
            <a:prstGeom prst="ellipse">
              <a:avLst/>
            </a:prstGeom>
            <a:solidFill>
              <a:srgbClr val="88882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92" name="Oval 500"/>
            <p:cNvSpPr>
              <a:spLocks noChangeArrowheads="1"/>
            </p:cNvSpPr>
            <p:nvPr/>
          </p:nvSpPr>
          <p:spPr bwMode="auto">
            <a:xfrm>
              <a:off x="3078" y="2819"/>
              <a:ext cx="157" cy="130"/>
            </a:xfrm>
            <a:prstGeom prst="ellipse">
              <a:avLst/>
            </a:prstGeom>
            <a:solidFill>
              <a:srgbClr val="87872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93" name="Oval 501"/>
            <p:cNvSpPr>
              <a:spLocks noChangeArrowheads="1"/>
            </p:cNvSpPr>
            <p:nvPr/>
          </p:nvSpPr>
          <p:spPr bwMode="auto">
            <a:xfrm>
              <a:off x="3081" y="2821"/>
              <a:ext cx="151" cy="126"/>
            </a:xfrm>
            <a:prstGeom prst="ellipse">
              <a:avLst/>
            </a:prstGeom>
            <a:solidFill>
              <a:srgbClr val="87872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94" name="Oval 502"/>
            <p:cNvSpPr>
              <a:spLocks noChangeArrowheads="1"/>
            </p:cNvSpPr>
            <p:nvPr/>
          </p:nvSpPr>
          <p:spPr bwMode="auto">
            <a:xfrm>
              <a:off x="3084" y="2824"/>
              <a:ext cx="146" cy="120"/>
            </a:xfrm>
            <a:prstGeom prst="ellipse">
              <a:avLst/>
            </a:prstGeom>
            <a:solidFill>
              <a:srgbClr val="87872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95" name="Oval 503"/>
            <p:cNvSpPr>
              <a:spLocks noChangeArrowheads="1"/>
            </p:cNvSpPr>
            <p:nvPr/>
          </p:nvSpPr>
          <p:spPr bwMode="auto">
            <a:xfrm>
              <a:off x="3087" y="2826"/>
              <a:ext cx="140" cy="116"/>
            </a:xfrm>
            <a:prstGeom prst="ellipse">
              <a:avLst/>
            </a:prstGeom>
            <a:solidFill>
              <a:srgbClr val="86862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96" name="Oval 504"/>
            <p:cNvSpPr>
              <a:spLocks noChangeArrowheads="1"/>
            </p:cNvSpPr>
            <p:nvPr/>
          </p:nvSpPr>
          <p:spPr bwMode="auto">
            <a:xfrm>
              <a:off x="3090" y="2829"/>
              <a:ext cx="134" cy="110"/>
            </a:xfrm>
            <a:prstGeom prst="ellipse">
              <a:avLst/>
            </a:prstGeom>
            <a:solidFill>
              <a:srgbClr val="86862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97" name="Oval 505"/>
            <p:cNvSpPr>
              <a:spLocks noChangeArrowheads="1"/>
            </p:cNvSpPr>
            <p:nvPr/>
          </p:nvSpPr>
          <p:spPr bwMode="auto">
            <a:xfrm>
              <a:off x="3093" y="2831"/>
              <a:ext cx="128" cy="106"/>
            </a:xfrm>
            <a:prstGeom prst="ellipse">
              <a:avLst/>
            </a:prstGeom>
            <a:solidFill>
              <a:srgbClr val="85852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98" name="Oval 506"/>
            <p:cNvSpPr>
              <a:spLocks noChangeArrowheads="1"/>
            </p:cNvSpPr>
            <p:nvPr/>
          </p:nvSpPr>
          <p:spPr bwMode="auto">
            <a:xfrm>
              <a:off x="3096" y="2833"/>
              <a:ext cx="122" cy="102"/>
            </a:xfrm>
            <a:prstGeom prst="ellipse">
              <a:avLst/>
            </a:prstGeom>
            <a:solidFill>
              <a:srgbClr val="85852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99" name="Oval 507"/>
            <p:cNvSpPr>
              <a:spLocks noChangeArrowheads="1"/>
            </p:cNvSpPr>
            <p:nvPr/>
          </p:nvSpPr>
          <p:spPr bwMode="auto">
            <a:xfrm>
              <a:off x="3099" y="2836"/>
              <a:ext cx="116" cy="96"/>
            </a:xfrm>
            <a:prstGeom prst="ellipse">
              <a:avLst/>
            </a:prstGeom>
            <a:solidFill>
              <a:srgbClr val="85852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00" name="Oval 508"/>
            <p:cNvSpPr>
              <a:spLocks noChangeArrowheads="1"/>
            </p:cNvSpPr>
            <p:nvPr/>
          </p:nvSpPr>
          <p:spPr bwMode="auto">
            <a:xfrm>
              <a:off x="3102" y="2838"/>
              <a:ext cx="110" cy="92"/>
            </a:xfrm>
            <a:prstGeom prst="ellipse">
              <a:avLst/>
            </a:prstGeom>
            <a:solidFill>
              <a:srgbClr val="84842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01" name="Oval 509"/>
            <p:cNvSpPr>
              <a:spLocks noChangeArrowheads="1"/>
            </p:cNvSpPr>
            <p:nvPr/>
          </p:nvSpPr>
          <p:spPr bwMode="auto">
            <a:xfrm>
              <a:off x="3104" y="2840"/>
              <a:ext cx="106" cy="88"/>
            </a:xfrm>
            <a:prstGeom prst="ellipse">
              <a:avLst/>
            </a:prstGeom>
            <a:solidFill>
              <a:srgbClr val="84841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02" name="Oval 510"/>
            <p:cNvSpPr>
              <a:spLocks noChangeArrowheads="1"/>
            </p:cNvSpPr>
            <p:nvPr/>
          </p:nvSpPr>
          <p:spPr bwMode="auto">
            <a:xfrm>
              <a:off x="3107" y="2843"/>
              <a:ext cx="100" cy="82"/>
            </a:xfrm>
            <a:prstGeom prst="ellipse">
              <a:avLst/>
            </a:prstGeom>
            <a:solidFill>
              <a:srgbClr val="84841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03" name="Oval 511"/>
            <p:cNvSpPr>
              <a:spLocks noChangeArrowheads="1"/>
            </p:cNvSpPr>
            <p:nvPr/>
          </p:nvSpPr>
          <p:spPr bwMode="auto">
            <a:xfrm>
              <a:off x="3110" y="2845"/>
              <a:ext cx="94" cy="78"/>
            </a:xfrm>
            <a:prstGeom prst="ellipse">
              <a:avLst/>
            </a:prstGeom>
            <a:solidFill>
              <a:srgbClr val="83831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04" name="Oval 512"/>
            <p:cNvSpPr>
              <a:spLocks noChangeArrowheads="1"/>
            </p:cNvSpPr>
            <p:nvPr/>
          </p:nvSpPr>
          <p:spPr bwMode="auto">
            <a:xfrm>
              <a:off x="3113" y="2847"/>
              <a:ext cx="88" cy="74"/>
            </a:xfrm>
            <a:prstGeom prst="ellipse">
              <a:avLst/>
            </a:prstGeom>
            <a:solidFill>
              <a:srgbClr val="83831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05" name="Oval 513"/>
            <p:cNvSpPr>
              <a:spLocks noChangeArrowheads="1"/>
            </p:cNvSpPr>
            <p:nvPr/>
          </p:nvSpPr>
          <p:spPr bwMode="auto">
            <a:xfrm>
              <a:off x="3116" y="2850"/>
              <a:ext cx="82" cy="68"/>
            </a:xfrm>
            <a:prstGeom prst="ellipse">
              <a:avLst/>
            </a:prstGeom>
            <a:solidFill>
              <a:srgbClr val="82821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06" name="Oval 514"/>
            <p:cNvSpPr>
              <a:spLocks noChangeArrowheads="1"/>
            </p:cNvSpPr>
            <p:nvPr/>
          </p:nvSpPr>
          <p:spPr bwMode="auto">
            <a:xfrm>
              <a:off x="3119" y="2852"/>
              <a:ext cx="76" cy="64"/>
            </a:xfrm>
            <a:prstGeom prst="ellipse">
              <a:avLst/>
            </a:prstGeom>
            <a:solidFill>
              <a:srgbClr val="82821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07" name="Oval 515"/>
            <p:cNvSpPr>
              <a:spLocks noChangeArrowheads="1"/>
            </p:cNvSpPr>
            <p:nvPr/>
          </p:nvSpPr>
          <p:spPr bwMode="auto">
            <a:xfrm>
              <a:off x="3121" y="2854"/>
              <a:ext cx="72" cy="60"/>
            </a:xfrm>
            <a:prstGeom prst="ellipse">
              <a:avLst/>
            </a:prstGeom>
            <a:solidFill>
              <a:srgbClr val="82821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08" name="Oval 516"/>
            <p:cNvSpPr>
              <a:spLocks noChangeArrowheads="1"/>
            </p:cNvSpPr>
            <p:nvPr/>
          </p:nvSpPr>
          <p:spPr bwMode="auto">
            <a:xfrm>
              <a:off x="3124" y="2857"/>
              <a:ext cx="66" cy="54"/>
            </a:xfrm>
            <a:prstGeom prst="ellipse">
              <a:avLst/>
            </a:prstGeom>
            <a:solidFill>
              <a:srgbClr val="82821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09" name="Oval 517"/>
            <p:cNvSpPr>
              <a:spLocks noChangeArrowheads="1"/>
            </p:cNvSpPr>
            <p:nvPr/>
          </p:nvSpPr>
          <p:spPr bwMode="auto">
            <a:xfrm>
              <a:off x="3127" y="2859"/>
              <a:ext cx="59" cy="50"/>
            </a:xfrm>
            <a:prstGeom prst="ellipse">
              <a:avLst/>
            </a:prstGeom>
            <a:solidFill>
              <a:srgbClr val="81811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10" name="Oval 518"/>
            <p:cNvSpPr>
              <a:spLocks noChangeArrowheads="1"/>
            </p:cNvSpPr>
            <p:nvPr/>
          </p:nvSpPr>
          <p:spPr bwMode="auto">
            <a:xfrm>
              <a:off x="3130" y="2861"/>
              <a:ext cx="53" cy="46"/>
            </a:xfrm>
            <a:prstGeom prst="ellipse">
              <a:avLst/>
            </a:prstGeom>
            <a:solidFill>
              <a:srgbClr val="81811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11" name="Oval 519"/>
            <p:cNvSpPr>
              <a:spLocks noChangeArrowheads="1"/>
            </p:cNvSpPr>
            <p:nvPr/>
          </p:nvSpPr>
          <p:spPr bwMode="auto">
            <a:xfrm>
              <a:off x="3133" y="2864"/>
              <a:ext cx="47" cy="40"/>
            </a:xfrm>
            <a:prstGeom prst="ellipse">
              <a:avLst/>
            </a:prstGeom>
            <a:solidFill>
              <a:srgbClr val="81811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12" name="Oval 520"/>
            <p:cNvSpPr>
              <a:spLocks noChangeArrowheads="1"/>
            </p:cNvSpPr>
            <p:nvPr/>
          </p:nvSpPr>
          <p:spPr bwMode="auto">
            <a:xfrm>
              <a:off x="3136" y="2866"/>
              <a:ext cx="41" cy="36"/>
            </a:xfrm>
            <a:prstGeom prst="ellipse">
              <a:avLst/>
            </a:prstGeom>
            <a:solidFill>
              <a:srgbClr val="81811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13" name="Oval 521"/>
            <p:cNvSpPr>
              <a:spLocks noChangeArrowheads="1"/>
            </p:cNvSpPr>
            <p:nvPr/>
          </p:nvSpPr>
          <p:spPr bwMode="auto">
            <a:xfrm>
              <a:off x="3138" y="2868"/>
              <a:ext cx="37" cy="32"/>
            </a:xfrm>
            <a:prstGeom prst="ellipse">
              <a:avLst/>
            </a:prstGeom>
            <a:solidFill>
              <a:srgbClr val="81810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14" name="Oval 522"/>
            <p:cNvSpPr>
              <a:spLocks noChangeArrowheads="1"/>
            </p:cNvSpPr>
            <p:nvPr/>
          </p:nvSpPr>
          <p:spPr bwMode="auto">
            <a:xfrm>
              <a:off x="3141" y="2871"/>
              <a:ext cx="31" cy="25"/>
            </a:xfrm>
            <a:prstGeom prst="ellipse">
              <a:avLst/>
            </a:prstGeom>
            <a:solidFill>
              <a:srgbClr val="80800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15" name="Oval 523"/>
            <p:cNvSpPr>
              <a:spLocks noChangeArrowheads="1"/>
            </p:cNvSpPr>
            <p:nvPr/>
          </p:nvSpPr>
          <p:spPr bwMode="auto">
            <a:xfrm>
              <a:off x="3144" y="2873"/>
              <a:ext cx="25" cy="21"/>
            </a:xfrm>
            <a:prstGeom prst="ellipse">
              <a:avLst/>
            </a:prstGeom>
            <a:solidFill>
              <a:srgbClr val="80800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16" name="Oval 524"/>
            <p:cNvSpPr>
              <a:spLocks noChangeArrowheads="1"/>
            </p:cNvSpPr>
            <p:nvPr/>
          </p:nvSpPr>
          <p:spPr bwMode="auto">
            <a:xfrm>
              <a:off x="3147" y="2875"/>
              <a:ext cx="19" cy="17"/>
            </a:xfrm>
            <a:prstGeom prst="ellipse">
              <a:avLst/>
            </a:prstGeom>
            <a:solidFill>
              <a:srgbClr val="80800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17" name="Oval 525"/>
            <p:cNvSpPr>
              <a:spLocks noChangeArrowheads="1"/>
            </p:cNvSpPr>
            <p:nvPr/>
          </p:nvSpPr>
          <p:spPr bwMode="auto">
            <a:xfrm>
              <a:off x="3150" y="2878"/>
              <a:ext cx="13" cy="11"/>
            </a:xfrm>
            <a:prstGeom prst="ellipse">
              <a:avLst/>
            </a:prstGeom>
            <a:solidFill>
              <a:srgbClr val="80800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18" name="Oval 526"/>
            <p:cNvSpPr>
              <a:spLocks noChangeArrowheads="1"/>
            </p:cNvSpPr>
            <p:nvPr/>
          </p:nvSpPr>
          <p:spPr bwMode="auto">
            <a:xfrm>
              <a:off x="3153" y="2880"/>
              <a:ext cx="7" cy="7"/>
            </a:xfrm>
            <a:prstGeom prst="ellipse">
              <a:avLst/>
            </a:prstGeom>
            <a:solidFill>
              <a:srgbClr val="80800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1519" name="Rectangle 527"/>
          <p:cNvSpPr>
            <a:spLocks noChangeArrowheads="1"/>
          </p:cNvSpPr>
          <p:nvPr/>
        </p:nvSpPr>
        <p:spPr bwMode="auto">
          <a:xfrm>
            <a:off x="4552950" y="4197350"/>
            <a:ext cx="1068388" cy="196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Otras células: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520" name="Rectangle 528"/>
          <p:cNvSpPr>
            <a:spLocks noChangeArrowheads="1"/>
          </p:cNvSpPr>
          <p:nvPr/>
        </p:nvSpPr>
        <p:spPr bwMode="auto">
          <a:xfrm>
            <a:off x="4694238" y="4351338"/>
            <a:ext cx="776287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Endoteliales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521" name="Rectangle 529"/>
          <p:cNvSpPr>
            <a:spLocks noChangeArrowheads="1"/>
          </p:cNvSpPr>
          <p:nvPr/>
        </p:nvSpPr>
        <p:spPr bwMode="auto">
          <a:xfrm>
            <a:off x="4489450" y="4505325"/>
            <a:ext cx="1212850" cy="196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Musculares lisas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522" name="Rectangle 530"/>
          <p:cNvSpPr>
            <a:spLocks noChangeArrowheads="1"/>
          </p:cNvSpPr>
          <p:nvPr/>
        </p:nvSpPr>
        <p:spPr bwMode="auto">
          <a:xfrm>
            <a:off x="4618038" y="4657725"/>
            <a:ext cx="931862" cy="196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Fibroblastos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523" name="Rectangle 531"/>
          <p:cNvSpPr>
            <a:spLocks noChangeArrowheads="1"/>
          </p:cNvSpPr>
          <p:nvPr/>
        </p:nvSpPr>
        <p:spPr bwMode="auto">
          <a:xfrm>
            <a:off x="4621213" y="4811713"/>
            <a:ext cx="936625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Queratinocitos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6506" name="Group 532"/>
          <p:cNvGrpSpPr>
            <a:grpSpLocks/>
          </p:cNvGrpSpPr>
          <p:nvPr/>
        </p:nvGrpSpPr>
        <p:grpSpPr bwMode="auto">
          <a:xfrm>
            <a:off x="8540750" y="4197350"/>
            <a:ext cx="100013" cy="692150"/>
            <a:chOff x="5380" y="2644"/>
            <a:chExt cx="63" cy="436"/>
          </a:xfrm>
        </p:grpSpPr>
        <p:sp>
          <p:nvSpPr>
            <p:cNvPr id="341525" name="Line 533"/>
            <p:cNvSpPr>
              <a:spLocks noChangeShapeType="1"/>
            </p:cNvSpPr>
            <p:nvPr/>
          </p:nvSpPr>
          <p:spPr bwMode="auto">
            <a:xfrm>
              <a:off x="5411" y="2644"/>
              <a:ext cx="1" cy="3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26" name="Freeform 534"/>
            <p:cNvSpPr>
              <a:spLocks/>
            </p:cNvSpPr>
            <p:nvPr/>
          </p:nvSpPr>
          <p:spPr bwMode="auto">
            <a:xfrm>
              <a:off x="5380" y="3017"/>
              <a:ext cx="63" cy="63"/>
            </a:xfrm>
            <a:custGeom>
              <a:avLst/>
              <a:gdLst>
                <a:gd name="T0" fmla="*/ 0 w 63"/>
                <a:gd name="T1" fmla="*/ 0 h 63"/>
                <a:gd name="T2" fmla="*/ 31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1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1527" name="Rectangle 535"/>
          <p:cNvSpPr>
            <a:spLocks noChangeArrowheads="1"/>
          </p:cNvSpPr>
          <p:nvPr/>
        </p:nvSpPr>
        <p:spPr bwMode="auto">
          <a:xfrm>
            <a:off x="6743700" y="5197475"/>
            <a:ext cx="2540000" cy="587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528" name="Rectangle 536"/>
          <p:cNvSpPr>
            <a:spLocks noChangeArrowheads="1"/>
          </p:cNvSpPr>
          <p:nvPr/>
        </p:nvSpPr>
        <p:spPr bwMode="auto">
          <a:xfrm>
            <a:off x="7019925" y="5254625"/>
            <a:ext cx="14652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Mediadores citot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529" name="Rectangle 537"/>
          <p:cNvSpPr>
            <a:spLocks noChangeArrowheads="1"/>
          </p:cNvSpPr>
          <p:nvPr/>
        </p:nvSpPr>
        <p:spPr bwMode="auto">
          <a:xfrm>
            <a:off x="8405813" y="5254625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ó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530" name="Rectangle 538"/>
          <p:cNvSpPr>
            <a:spLocks noChangeArrowheads="1"/>
          </p:cNvSpPr>
          <p:nvPr/>
        </p:nvSpPr>
        <p:spPr bwMode="auto">
          <a:xfrm>
            <a:off x="8575675" y="5254625"/>
            <a:ext cx="63341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xicos 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531" name="Rectangle 539"/>
          <p:cNvSpPr>
            <a:spLocks noChangeArrowheads="1"/>
          </p:cNvSpPr>
          <p:nvPr/>
        </p:nvSpPr>
        <p:spPr bwMode="auto">
          <a:xfrm>
            <a:off x="7354888" y="5500688"/>
            <a:ext cx="593725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de da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532" name="Rectangle 540"/>
          <p:cNvSpPr>
            <a:spLocks noChangeArrowheads="1"/>
          </p:cNvSpPr>
          <p:nvPr/>
        </p:nvSpPr>
        <p:spPr bwMode="auto">
          <a:xfrm>
            <a:off x="7827963" y="5500688"/>
            <a:ext cx="212725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ñ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533" name="Rectangle 541"/>
          <p:cNvSpPr>
            <a:spLocks noChangeArrowheads="1"/>
          </p:cNvSpPr>
          <p:nvPr/>
        </p:nvSpPr>
        <p:spPr bwMode="auto">
          <a:xfrm>
            <a:off x="7942263" y="5500688"/>
            <a:ext cx="860425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o tisular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534" name="Freeform 542"/>
          <p:cNvSpPr>
            <a:spLocks/>
          </p:cNvSpPr>
          <p:nvPr/>
        </p:nvSpPr>
        <p:spPr bwMode="auto">
          <a:xfrm>
            <a:off x="7127875" y="5037138"/>
            <a:ext cx="2078038" cy="239712"/>
          </a:xfrm>
          <a:custGeom>
            <a:avLst/>
            <a:gdLst>
              <a:gd name="T0" fmla="*/ 0 w 1309"/>
              <a:gd name="T1" fmla="*/ 0 h 151"/>
              <a:gd name="T2" fmla="*/ 1 w 1309"/>
              <a:gd name="T3" fmla="*/ 7 h 151"/>
              <a:gd name="T4" fmla="*/ 3 w 1309"/>
              <a:gd name="T5" fmla="*/ 15 h 151"/>
              <a:gd name="T6" fmla="*/ 6 w 1309"/>
              <a:gd name="T7" fmla="*/ 22 h 151"/>
              <a:gd name="T8" fmla="*/ 11 w 1309"/>
              <a:gd name="T9" fmla="*/ 28 h 151"/>
              <a:gd name="T10" fmla="*/ 17 w 1309"/>
              <a:gd name="T11" fmla="*/ 35 h 151"/>
              <a:gd name="T12" fmla="*/ 24 w 1309"/>
              <a:gd name="T13" fmla="*/ 41 h 151"/>
              <a:gd name="T14" fmla="*/ 32 w 1309"/>
              <a:gd name="T15" fmla="*/ 46 h 151"/>
              <a:gd name="T16" fmla="*/ 41 w 1309"/>
              <a:gd name="T17" fmla="*/ 52 h 151"/>
              <a:gd name="T18" fmla="*/ 63 w 1309"/>
              <a:gd name="T19" fmla="*/ 61 h 151"/>
              <a:gd name="T20" fmla="*/ 87 w 1309"/>
              <a:gd name="T21" fmla="*/ 68 h 151"/>
              <a:gd name="T22" fmla="*/ 114 w 1309"/>
              <a:gd name="T23" fmla="*/ 72 h 151"/>
              <a:gd name="T24" fmla="*/ 142 w 1309"/>
              <a:gd name="T25" fmla="*/ 74 h 151"/>
              <a:gd name="T26" fmla="*/ 511 w 1309"/>
              <a:gd name="T27" fmla="*/ 76 h 151"/>
              <a:gd name="T28" fmla="*/ 539 w 1309"/>
              <a:gd name="T29" fmla="*/ 79 h 151"/>
              <a:gd name="T30" fmla="*/ 566 w 1309"/>
              <a:gd name="T31" fmla="*/ 83 h 151"/>
              <a:gd name="T32" fmla="*/ 591 w 1309"/>
              <a:gd name="T33" fmla="*/ 90 h 151"/>
              <a:gd name="T34" fmla="*/ 612 w 1309"/>
              <a:gd name="T35" fmla="*/ 99 h 151"/>
              <a:gd name="T36" fmla="*/ 621 w 1309"/>
              <a:gd name="T37" fmla="*/ 105 h 151"/>
              <a:gd name="T38" fmla="*/ 629 w 1309"/>
              <a:gd name="T39" fmla="*/ 110 h 151"/>
              <a:gd name="T40" fmla="*/ 636 w 1309"/>
              <a:gd name="T41" fmla="*/ 116 h 151"/>
              <a:gd name="T42" fmla="*/ 642 w 1309"/>
              <a:gd name="T43" fmla="*/ 123 h 151"/>
              <a:gd name="T44" fmla="*/ 647 w 1309"/>
              <a:gd name="T45" fmla="*/ 129 h 151"/>
              <a:gd name="T46" fmla="*/ 650 w 1309"/>
              <a:gd name="T47" fmla="*/ 136 h 151"/>
              <a:gd name="T48" fmla="*/ 652 w 1309"/>
              <a:gd name="T49" fmla="*/ 144 h 151"/>
              <a:gd name="T50" fmla="*/ 653 w 1309"/>
              <a:gd name="T51" fmla="*/ 151 h 151"/>
              <a:gd name="T52" fmla="*/ 654 w 1309"/>
              <a:gd name="T53" fmla="*/ 144 h 151"/>
              <a:gd name="T54" fmla="*/ 656 w 1309"/>
              <a:gd name="T55" fmla="*/ 136 h 151"/>
              <a:gd name="T56" fmla="*/ 659 w 1309"/>
              <a:gd name="T57" fmla="*/ 129 h 151"/>
              <a:gd name="T58" fmla="*/ 664 w 1309"/>
              <a:gd name="T59" fmla="*/ 123 h 151"/>
              <a:gd name="T60" fmla="*/ 670 w 1309"/>
              <a:gd name="T61" fmla="*/ 116 h 151"/>
              <a:gd name="T62" fmla="*/ 677 w 1309"/>
              <a:gd name="T63" fmla="*/ 110 h 151"/>
              <a:gd name="T64" fmla="*/ 687 w 1309"/>
              <a:gd name="T65" fmla="*/ 105 h 151"/>
              <a:gd name="T66" fmla="*/ 696 w 1309"/>
              <a:gd name="T67" fmla="*/ 100 h 151"/>
              <a:gd name="T68" fmla="*/ 717 w 1309"/>
              <a:gd name="T69" fmla="*/ 91 h 151"/>
              <a:gd name="T70" fmla="*/ 741 w 1309"/>
              <a:gd name="T71" fmla="*/ 84 h 151"/>
              <a:gd name="T72" fmla="*/ 768 w 1309"/>
              <a:gd name="T73" fmla="*/ 80 h 151"/>
              <a:gd name="T74" fmla="*/ 797 w 1309"/>
              <a:gd name="T75" fmla="*/ 79 h 151"/>
              <a:gd name="T76" fmla="*/ 1166 w 1309"/>
              <a:gd name="T77" fmla="*/ 81 h 151"/>
              <a:gd name="T78" fmla="*/ 1194 w 1309"/>
              <a:gd name="T79" fmla="*/ 80 h 151"/>
              <a:gd name="T80" fmla="*/ 1222 w 1309"/>
              <a:gd name="T81" fmla="*/ 75 h 151"/>
              <a:gd name="T82" fmla="*/ 1246 w 1309"/>
              <a:gd name="T83" fmla="*/ 68 h 151"/>
              <a:gd name="T84" fmla="*/ 1267 w 1309"/>
              <a:gd name="T85" fmla="*/ 59 h 151"/>
              <a:gd name="T86" fmla="*/ 1276 w 1309"/>
              <a:gd name="T87" fmla="*/ 54 h 151"/>
              <a:gd name="T88" fmla="*/ 1284 w 1309"/>
              <a:gd name="T89" fmla="*/ 49 h 151"/>
              <a:gd name="T90" fmla="*/ 1291 w 1309"/>
              <a:gd name="T91" fmla="*/ 43 h 151"/>
              <a:gd name="T92" fmla="*/ 1297 w 1309"/>
              <a:gd name="T93" fmla="*/ 36 h 151"/>
              <a:gd name="T94" fmla="*/ 1302 w 1309"/>
              <a:gd name="T95" fmla="*/ 30 h 151"/>
              <a:gd name="T96" fmla="*/ 1305 w 1309"/>
              <a:gd name="T97" fmla="*/ 23 h 151"/>
              <a:gd name="T98" fmla="*/ 1308 w 1309"/>
              <a:gd name="T99" fmla="*/ 15 h 151"/>
              <a:gd name="T100" fmla="*/ 1309 w 1309"/>
              <a:gd name="T101" fmla="*/ 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9" h="151">
                <a:moveTo>
                  <a:pt x="0" y="0"/>
                </a:moveTo>
                <a:lnTo>
                  <a:pt x="1" y="7"/>
                </a:lnTo>
                <a:lnTo>
                  <a:pt x="3" y="15"/>
                </a:lnTo>
                <a:lnTo>
                  <a:pt x="6" y="22"/>
                </a:lnTo>
                <a:lnTo>
                  <a:pt x="11" y="28"/>
                </a:lnTo>
                <a:lnTo>
                  <a:pt x="17" y="35"/>
                </a:lnTo>
                <a:lnTo>
                  <a:pt x="24" y="41"/>
                </a:lnTo>
                <a:lnTo>
                  <a:pt x="32" y="46"/>
                </a:lnTo>
                <a:lnTo>
                  <a:pt x="41" y="52"/>
                </a:lnTo>
                <a:lnTo>
                  <a:pt x="63" y="61"/>
                </a:lnTo>
                <a:lnTo>
                  <a:pt x="87" y="68"/>
                </a:lnTo>
                <a:lnTo>
                  <a:pt x="114" y="72"/>
                </a:lnTo>
                <a:lnTo>
                  <a:pt x="142" y="74"/>
                </a:lnTo>
                <a:lnTo>
                  <a:pt x="511" y="76"/>
                </a:lnTo>
                <a:lnTo>
                  <a:pt x="539" y="79"/>
                </a:lnTo>
                <a:lnTo>
                  <a:pt x="566" y="83"/>
                </a:lnTo>
                <a:lnTo>
                  <a:pt x="591" y="90"/>
                </a:lnTo>
                <a:lnTo>
                  <a:pt x="612" y="99"/>
                </a:lnTo>
                <a:lnTo>
                  <a:pt x="621" y="105"/>
                </a:lnTo>
                <a:lnTo>
                  <a:pt x="629" y="110"/>
                </a:lnTo>
                <a:lnTo>
                  <a:pt x="636" y="116"/>
                </a:lnTo>
                <a:lnTo>
                  <a:pt x="642" y="123"/>
                </a:lnTo>
                <a:lnTo>
                  <a:pt x="647" y="129"/>
                </a:lnTo>
                <a:lnTo>
                  <a:pt x="650" y="136"/>
                </a:lnTo>
                <a:lnTo>
                  <a:pt x="652" y="144"/>
                </a:lnTo>
                <a:lnTo>
                  <a:pt x="653" y="151"/>
                </a:lnTo>
                <a:lnTo>
                  <a:pt x="654" y="144"/>
                </a:lnTo>
                <a:lnTo>
                  <a:pt x="656" y="136"/>
                </a:lnTo>
                <a:lnTo>
                  <a:pt x="659" y="129"/>
                </a:lnTo>
                <a:lnTo>
                  <a:pt x="664" y="123"/>
                </a:lnTo>
                <a:lnTo>
                  <a:pt x="670" y="116"/>
                </a:lnTo>
                <a:lnTo>
                  <a:pt x="677" y="110"/>
                </a:lnTo>
                <a:lnTo>
                  <a:pt x="687" y="105"/>
                </a:lnTo>
                <a:lnTo>
                  <a:pt x="696" y="100"/>
                </a:lnTo>
                <a:lnTo>
                  <a:pt x="717" y="91"/>
                </a:lnTo>
                <a:lnTo>
                  <a:pt x="741" y="84"/>
                </a:lnTo>
                <a:lnTo>
                  <a:pt x="768" y="80"/>
                </a:lnTo>
                <a:lnTo>
                  <a:pt x="797" y="79"/>
                </a:lnTo>
                <a:lnTo>
                  <a:pt x="1166" y="81"/>
                </a:lnTo>
                <a:lnTo>
                  <a:pt x="1194" y="80"/>
                </a:lnTo>
                <a:lnTo>
                  <a:pt x="1222" y="75"/>
                </a:lnTo>
                <a:lnTo>
                  <a:pt x="1246" y="68"/>
                </a:lnTo>
                <a:lnTo>
                  <a:pt x="1267" y="59"/>
                </a:lnTo>
                <a:lnTo>
                  <a:pt x="1276" y="54"/>
                </a:lnTo>
                <a:lnTo>
                  <a:pt x="1284" y="49"/>
                </a:lnTo>
                <a:lnTo>
                  <a:pt x="1291" y="43"/>
                </a:lnTo>
                <a:lnTo>
                  <a:pt x="1297" y="36"/>
                </a:lnTo>
                <a:lnTo>
                  <a:pt x="1302" y="30"/>
                </a:lnTo>
                <a:lnTo>
                  <a:pt x="1305" y="23"/>
                </a:lnTo>
                <a:lnTo>
                  <a:pt x="1308" y="15"/>
                </a:lnTo>
                <a:lnTo>
                  <a:pt x="1309" y="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535" name="Freeform 543"/>
          <p:cNvSpPr>
            <a:spLocks/>
          </p:cNvSpPr>
          <p:nvPr/>
        </p:nvSpPr>
        <p:spPr bwMode="auto">
          <a:xfrm>
            <a:off x="8743950" y="5503863"/>
            <a:ext cx="307975" cy="846137"/>
          </a:xfrm>
          <a:custGeom>
            <a:avLst/>
            <a:gdLst>
              <a:gd name="T0" fmla="*/ 0 w 194"/>
              <a:gd name="T1" fmla="*/ 381 h 533"/>
              <a:gd name="T2" fmla="*/ 64 w 194"/>
              <a:gd name="T3" fmla="*/ 228 h 533"/>
              <a:gd name="T4" fmla="*/ 64 w 194"/>
              <a:gd name="T5" fmla="*/ 327 h 533"/>
              <a:gd name="T6" fmla="*/ 145 w 194"/>
              <a:gd name="T7" fmla="*/ 327 h 533"/>
              <a:gd name="T8" fmla="*/ 145 w 194"/>
              <a:gd name="T9" fmla="*/ 0 h 533"/>
              <a:gd name="T10" fmla="*/ 194 w 194"/>
              <a:gd name="T11" fmla="*/ 0 h 533"/>
              <a:gd name="T12" fmla="*/ 194 w 194"/>
              <a:gd name="T13" fmla="*/ 435 h 533"/>
              <a:gd name="T14" fmla="*/ 64 w 194"/>
              <a:gd name="T15" fmla="*/ 435 h 533"/>
              <a:gd name="T16" fmla="*/ 64 w 194"/>
              <a:gd name="T17" fmla="*/ 533 h 533"/>
              <a:gd name="T18" fmla="*/ 0 w 194"/>
              <a:gd name="T19" fmla="*/ 381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4" h="533">
                <a:moveTo>
                  <a:pt x="0" y="381"/>
                </a:moveTo>
                <a:lnTo>
                  <a:pt x="64" y="228"/>
                </a:lnTo>
                <a:lnTo>
                  <a:pt x="64" y="327"/>
                </a:lnTo>
                <a:lnTo>
                  <a:pt x="145" y="327"/>
                </a:lnTo>
                <a:lnTo>
                  <a:pt x="145" y="0"/>
                </a:lnTo>
                <a:lnTo>
                  <a:pt x="194" y="0"/>
                </a:lnTo>
                <a:lnTo>
                  <a:pt x="194" y="435"/>
                </a:lnTo>
                <a:lnTo>
                  <a:pt x="64" y="435"/>
                </a:lnTo>
                <a:lnTo>
                  <a:pt x="64" y="533"/>
                </a:lnTo>
                <a:lnTo>
                  <a:pt x="0" y="38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536" name="Freeform 544"/>
          <p:cNvSpPr>
            <a:spLocks/>
          </p:cNvSpPr>
          <p:nvPr/>
        </p:nvSpPr>
        <p:spPr bwMode="auto">
          <a:xfrm>
            <a:off x="4127500" y="6503988"/>
            <a:ext cx="538163" cy="306387"/>
          </a:xfrm>
          <a:custGeom>
            <a:avLst/>
            <a:gdLst>
              <a:gd name="T0" fmla="*/ 242 w 339"/>
              <a:gd name="T1" fmla="*/ 0 h 193"/>
              <a:gd name="T2" fmla="*/ 145 w 339"/>
              <a:gd name="T3" fmla="*/ 64 h 193"/>
              <a:gd name="T4" fmla="*/ 208 w 339"/>
              <a:gd name="T5" fmla="*/ 64 h 193"/>
              <a:gd name="T6" fmla="*/ 208 w 339"/>
              <a:gd name="T7" fmla="*/ 145 h 193"/>
              <a:gd name="T8" fmla="*/ 0 w 339"/>
              <a:gd name="T9" fmla="*/ 145 h 193"/>
              <a:gd name="T10" fmla="*/ 0 w 339"/>
              <a:gd name="T11" fmla="*/ 193 h 193"/>
              <a:gd name="T12" fmla="*/ 277 w 339"/>
              <a:gd name="T13" fmla="*/ 193 h 193"/>
              <a:gd name="T14" fmla="*/ 277 w 339"/>
              <a:gd name="T15" fmla="*/ 64 h 193"/>
              <a:gd name="T16" fmla="*/ 339 w 339"/>
              <a:gd name="T17" fmla="*/ 64 h 193"/>
              <a:gd name="T18" fmla="*/ 242 w 339"/>
              <a:gd name="T1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9" h="193">
                <a:moveTo>
                  <a:pt x="242" y="0"/>
                </a:moveTo>
                <a:lnTo>
                  <a:pt x="145" y="64"/>
                </a:lnTo>
                <a:lnTo>
                  <a:pt x="208" y="64"/>
                </a:lnTo>
                <a:lnTo>
                  <a:pt x="208" y="145"/>
                </a:lnTo>
                <a:lnTo>
                  <a:pt x="0" y="145"/>
                </a:lnTo>
                <a:lnTo>
                  <a:pt x="0" y="193"/>
                </a:lnTo>
                <a:lnTo>
                  <a:pt x="277" y="193"/>
                </a:lnTo>
                <a:lnTo>
                  <a:pt x="277" y="64"/>
                </a:lnTo>
                <a:lnTo>
                  <a:pt x="339" y="64"/>
                </a:lnTo>
                <a:lnTo>
                  <a:pt x="242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537" name="Freeform 545"/>
          <p:cNvSpPr>
            <a:spLocks/>
          </p:cNvSpPr>
          <p:nvPr/>
        </p:nvSpPr>
        <p:spPr bwMode="auto">
          <a:xfrm>
            <a:off x="5126038" y="6502400"/>
            <a:ext cx="463550" cy="306388"/>
          </a:xfrm>
          <a:custGeom>
            <a:avLst/>
            <a:gdLst>
              <a:gd name="T0" fmla="*/ 82 w 292"/>
              <a:gd name="T1" fmla="*/ 0 h 193"/>
              <a:gd name="T2" fmla="*/ 165 w 292"/>
              <a:gd name="T3" fmla="*/ 63 h 193"/>
              <a:gd name="T4" fmla="*/ 112 w 292"/>
              <a:gd name="T5" fmla="*/ 63 h 193"/>
              <a:gd name="T6" fmla="*/ 113 w 292"/>
              <a:gd name="T7" fmla="*/ 145 h 193"/>
              <a:gd name="T8" fmla="*/ 292 w 292"/>
              <a:gd name="T9" fmla="*/ 142 h 193"/>
              <a:gd name="T10" fmla="*/ 292 w 292"/>
              <a:gd name="T11" fmla="*/ 190 h 193"/>
              <a:gd name="T12" fmla="*/ 54 w 292"/>
              <a:gd name="T13" fmla="*/ 193 h 193"/>
              <a:gd name="T14" fmla="*/ 53 w 292"/>
              <a:gd name="T15" fmla="*/ 64 h 193"/>
              <a:gd name="T16" fmla="*/ 0 w 292"/>
              <a:gd name="T17" fmla="*/ 65 h 193"/>
              <a:gd name="T18" fmla="*/ 82 w 292"/>
              <a:gd name="T1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2" h="193">
                <a:moveTo>
                  <a:pt x="82" y="0"/>
                </a:moveTo>
                <a:lnTo>
                  <a:pt x="165" y="63"/>
                </a:lnTo>
                <a:lnTo>
                  <a:pt x="112" y="63"/>
                </a:lnTo>
                <a:lnTo>
                  <a:pt x="113" y="145"/>
                </a:lnTo>
                <a:lnTo>
                  <a:pt x="292" y="142"/>
                </a:lnTo>
                <a:lnTo>
                  <a:pt x="292" y="190"/>
                </a:lnTo>
                <a:lnTo>
                  <a:pt x="54" y="193"/>
                </a:lnTo>
                <a:lnTo>
                  <a:pt x="53" y="64"/>
                </a:lnTo>
                <a:lnTo>
                  <a:pt x="0" y="65"/>
                </a:lnTo>
                <a:lnTo>
                  <a:pt x="82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538" name="Rectangle 546"/>
          <p:cNvSpPr>
            <a:spLocks noChangeArrowheads="1"/>
          </p:cNvSpPr>
          <p:nvPr/>
        </p:nvSpPr>
        <p:spPr bwMode="auto">
          <a:xfrm>
            <a:off x="4049713" y="5657850"/>
            <a:ext cx="1617662" cy="371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19" name="Rectangle 548"/>
          <p:cNvSpPr>
            <a:spLocks noChangeArrowheads="1"/>
          </p:cNvSpPr>
          <p:nvPr/>
        </p:nvSpPr>
        <p:spPr bwMode="auto">
          <a:xfrm>
            <a:off x="533400" y="5715000"/>
            <a:ext cx="3581400" cy="1062038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>
                <a:solidFill>
                  <a:srgbClr val="336600"/>
                </a:solidFill>
                <a:cs typeface="Times New Roman" panose="02020603050405020304" pitchFamily="18" charset="0"/>
              </a:rPr>
              <a:t>Vasodilatación, aumento de permeabilidad vascular, atracción de glóbulos blancos, activación de fibras nocioceptivas, adhesión celular, contracción de vénulas postcapilares, contracción bronquial,</a:t>
            </a:r>
            <a:r>
              <a:rPr lang="es-ES_tradnl" altLang="es-AR" sz="1200" b="1">
                <a:solidFill>
                  <a:srgbClr val="336600"/>
                </a:solidFill>
              </a:rPr>
              <a:t> estimulación Th2, entre otros efectos.</a:t>
            </a:r>
            <a:endParaRPr lang="es-ES" altLang="es-AR" sz="1200" b="1">
              <a:solidFill>
                <a:srgbClr val="336600"/>
              </a:solidFill>
            </a:endParaRPr>
          </a:p>
        </p:txBody>
      </p:sp>
      <p:sp>
        <p:nvSpPr>
          <p:cNvPr id="16520" name="Rectangle 549"/>
          <p:cNvSpPr>
            <a:spLocks noChangeArrowheads="1"/>
          </p:cNvSpPr>
          <p:nvPr/>
        </p:nvSpPr>
        <p:spPr bwMode="auto">
          <a:xfrm>
            <a:off x="5638800" y="5719763"/>
            <a:ext cx="3124200" cy="1062037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>
                <a:solidFill>
                  <a:srgbClr val="336600"/>
                </a:solidFill>
                <a:cs typeface="Times New Roman" panose="02020603050405020304" pitchFamily="18" charset="0"/>
              </a:rPr>
              <a:t>Lesión de tejidos conectivos y epiteliales, estimulación de mastocitos, neutrófilos y basófilos. Liberación de mediadores inflamatorios agudos, citoquinas, quemoquinas y factores de crecimiento.</a:t>
            </a:r>
            <a:endParaRPr lang="es-ES" altLang="es-AR" sz="1200" b="1">
              <a:solidFill>
                <a:srgbClr val="336600"/>
              </a:solidFill>
            </a:endParaRPr>
          </a:p>
        </p:txBody>
      </p:sp>
      <p:sp>
        <p:nvSpPr>
          <p:cNvPr id="341544" name="Rectangle 552"/>
          <p:cNvSpPr>
            <a:spLocks noChangeArrowheads="1"/>
          </p:cNvSpPr>
          <p:nvPr/>
        </p:nvSpPr>
        <p:spPr bwMode="auto">
          <a:xfrm>
            <a:off x="304800" y="76200"/>
            <a:ext cx="8686800" cy="5145088"/>
          </a:xfrm>
          <a:prstGeom prst="rect">
            <a:avLst/>
          </a:prstGeom>
          <a:solidFill>
            <a:srgbClr val="FFFFCC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s-ES_tradnl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Eczema atópico:</a:t>
            </a:r>
            <a:r>
              <a:rPr lang="es-ES_tradn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eritema, prurito, vesículas, costras </a:t>
            </a:r>
          </a:p>
          <a:p>
            <a:pPr eaLnBrk="1" hangingPunct="1">
              <a:defRPr/>
            </a:pPr>
            <a:r>
              <a:rPr lang="es-ES_tradnl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liquenificación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s-E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Urticaria:</a:t>
            </a:r>
            <a:r>
              <a:rPr lang="es-E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eritema y pápulas pruriginosas.</a:t>
            </a:r>
          </a:p>
          <a:p>
            <a:pPr eaLnBrk="1" hangingPunct="1">
              <a:defRPr/>
            </a:pPr>
            <a:endParaRPr lang="es-E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s-ES" b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Angioedema</a:t>
            </a:r>
            <a:r>
              <a:rPr lang="es-E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s-E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Edema subcutáneo no pruriginoso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s-ES_tradnl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Asma bronquial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Sibilancias, tos, disnea.</a:t>
            </a: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s-ES_tradnl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Rinitis alérgica:</a:t>
            </a:r>
            <a:r>
              <a:rPr lang="es-ES_tradn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Rinorrea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estornudos, congestión, prurito, tos.</a:t>
            </a: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s-ES_tradnl" b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Shock</a:t>
            </a:r>
            <a:r>
              <a:rPr lang="es-ES_tradnl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anafiláctico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Todo lo anterior + hipotensión severa y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s-ES_tradnl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angioedema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de glotis.</a:t>
            </a:r>
          </a:p>
        </p:txBody>
      </p:sp>
      <p:sp>
        <p:nvSpPr>
          <p:cNvPr id="341546" name="AutoShape 554"/>
          <p:cNvSpPr>
            <a:spLocks noChangeArrowheads="1"/>
          </p:cNvSpPr>
          <p:nvPr/>
        </p:nvSpPr>
        <p:spPr bwMode="auto">
          <a:xfrm>
            <a:off x="3581400" y="5276850"/>
            <a:ext cx="2514600" cy="590550"/>
          </a:xfrm>
          <a:prstGeom prst="upArrow">
            <a:avLst>
              <a:gd name="adj1" fmla="val 48102"/>
              <a:gd name="adj2" fmla="val 43468"/>
            </a:avLst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2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Síndromes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-26988" y="-30163"/>
            <a:ext cx="9234488" cy="6919913"/>
            <a:chOff x="-17" y="-19"/>
            <a:chExt cx="5817" cy="4359"/>
          </a:xfrm>
        </p:grpSpPr>
        <p:grpSp>
          <p:nvGrpSpPr>
            <p:cNvPr id="17485" name="Group 3"/>
            <p:cNvGrpSpPr>
              <a:grpSpLocks/>
            </p:cNvGrpSpPr>
            <p:nvPr/>
          </p:nvGrpSpPr>
          <p:grpSpPr bwMode="auto">
            <a:xfrm>
              <a:off x="-17" y="-19"/>
              <a:ext cx="5816" cy="4358"/>
              <a:chOff x="-17" y="-19"/>
              <a:chExt cx="5816" cy="4358"/>
            </a:xfrm>
          </p:grpSpPr>
          <p:pic>
            <p:nvPicPr>
              <p:cNvPr id="1748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8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89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90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91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92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-1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93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94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95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96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9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98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974"/>
                <a:ext cx="849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99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0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1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2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3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4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1966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5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6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7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8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9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10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295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11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-1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12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976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13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1970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14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2963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15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395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16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 b="60938"/>
              <a:stretch>
                <a:fillRect/>
              </a:stretch>
            </p:blipFill>
            <p:spPr bwMode="auto">
              <a:xfrm>
                <a:off x="4950" y="3952"/>
                <a:ext cx="849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1026" name="Rectangle 34"/>
            <p:cNvSpPr>
              <a:spLocks noChangeArrowheads="1"/>
            </p:cNvSpPr>
            <p:nvPr/>
          </p:nvSpPr>
          <p:spPr bwMode="auto">
            <a:xfrm>
              <a:off x="-17" y="-19"/>
              <a:ext cx="5817" cy="43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1" name="Group 51"/>
          <p:cNvGrpSpPr>
            <a:grpSpLocks/>
          </p:cNvGrpSpPr>
          <p:nvPr/>
        </p:nvGrpSpPr>
        <p:grpSpPr bwMode="auto">
          <a:xfrm>
            <a:off x="841375" y="2657475"/>
            <a:ext cx="1209675" cy="773113"/>
            <a:chOff x="530" y="1674"/>
            <a:chExt cx="762" cy="487"/>
          </a:xfrm>
        </p:grpSpPr>
        <p:sp>
          <p:nvSpPr>
            <p:cNvPr id="341044" name="Oval 52"/>
            <p:cNvSpPr>
              <a:spLocks noChangeArrowheads="1"/>
            </p:cNvSpPr>
            <p:nvPr/>
          </p:nvSpPr>
          <p:spPr bwMode="auto">
            <a:xfrm>
              <a:off x="530" y="1674"/>
              <a:ext cx="762" cy="487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5" name="Oval 53"/>
            <p:cNvSpPr>
              <a:spLocks noChangeArrowheads="1"/>
            </p:cNvSpPr>
            <p:nvPr/>
          </p:nvSpPr>
          <p:spPr bwMode="auto">
            <a:xfrm>
              <a:off x="542" y="1681"/>
              <a:ext cx="738" cy="473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6" name="Oval 54"/>
            <p:cNvSpPr>
              <a:spLocks noChangeArrowheads="1"/>
            </p:cNvSpPr>
            <p:nvPr/>
          </p:nvSpPr>
          <p:spPr bwMode="auto">
            <a:xfrm>
              <a:off x="548" y="1685"/>
              <a:ext cx="726" cy="465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7" name="Oval 55"/>
            <p:cNvSpPr>
              <a:spLocks noChangeArrowheads="1"/>
            </p:cNvSpPr>
            <p:nvPr/>
          </p:nvSpPr>
          <p:spPr bwMode="auto">
            <a:xfrm>
              <a:off x="554" y="1689"/>
              <a:ext cx="714" cy="457"/>
            </a:xfrm>
            <a:prstGeom prst="ellipse">
              <a:avLst/>
            </a:prstGeom>
            <a:solidFill>
              <a:srgbClr val="C3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8" name="Oval 56"/>
            <p:cNvSpPr>
              <a:spLocks noChangeArrowheads="1"/>
            </p:cNvSpPr>
            <p:nvPr/>
          </p:nvSpPr>
          <p:spPr bwMode="auto">
            <a:xfrm>
              <a:off x="560" y="1693"/>
              <a:ext cx="702" cy="449"/>
            </a:xfrm>
            <a:prstGeom prst="ellipse">
              <a:avLst/>
            </a:prstGeom>
            <a:solidFill>
              <a:srgbClr val="C3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9" name="Oval 57"/>
            <p:cNvSpPr>
              <a:spLocks noChangeArrowheads="1"/>
            </p:cNvSpPr>
            <p:nvPr/>
          </p:nvSpPr>
          <p:spPr bwMode="auto">
            <a:xfrm>
              <a:off x="566" y="1697"/>
              <a:ext cx="690" cy="441"/>
            </a:xfrm>
            <a:prstGeom prst="ellipse">
              <a:avLst/>
            </a:prstGeom>
            <a:solidFill>
              <a:srgbClr val="C3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0" name="Oval 58"/>
            <p:cNvSpPr>
              <a:spLocks noChangeArrowheads="1"/>
            </p:cNvSpPr>
            <p:nvPr/>
          </p:nvSpPr>
          <p:spPr bwMode="auto">
            <a:xfrm>
              <a:off x="572" y="1701"/>
              <a:ext cx="678" cy="433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1" name="Oval 59"/>
            <p:cNvSpPr>
              <a:spLocks noChangeArrowheads="1"/>
            </p:cNvSpPr>
            <p:nvPr/>
          </p:nvSpPr>
          <p:spPr bwMode="auto">
            <a:xfrm>
              <a:off x="578" y="1705"/>
              <a:ext cx="666" cy="425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2" name="Oval 60"/>
            <p:cNvSpPr>
              <a:spLocks noChangeArrowheads="1"/>
            </p:cNvSpPr>
            <p:nvPr/>
          </p:nvSpPr>
          <p:spPr bwMode="auto">
            <a:xfrm>
              <a:off x="585" y="1709"/>
              <a:ext cx="653" cy="417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3" name="Oval 61"/>
            <p:cNvSpPr>
              <a:spLocks noChangeArrowheads="1"/>
            </p:cNvSpPr>
            <p:nvPr/>
          </p:nvSpPr>
          <p:spPr bwMode="auto">
            <a:xfrm>
              <a:off x="591" y="1713"/>
              <a:ext cx="641" cy="409"/>
            </a:xfrm>
            <a:prstGeom prst="ellipse">
              <a:avLst/>
            </a:prstGeom>
            <a:solidFill>
              <a:srgbClr val="C6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4" name="Oval 62"/>
            <p:cNvSpPr>
              <a:spLocks noChangeArrowheads="1"/>
            </p:cNvSpPr>
            <p:nvPr/>
          </p:nvSpPr>
          <p:spPr bwMode="auto">
            <a:xfrm>
              <a:off x="598" y="1716"/>
              <a:ext cx="627" cy="403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5" name="Oval 63"/>
            <p:cNvSpPr>
              <a:spLocks noChangeArrowheads="1"/>
            </p:cNvSpPr>
            <p:nvPr/>
          </p:nvSpPr>
          <p:spPr bwMode="auto">
            <a:xfrm>
              <a:off x="604" y="1720"/>
              <a:ext cx="615" cy="395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6" name="Oval 64"/>
            <p:cNvSpPr>
              <a:spLocks noChangeArrowheads="1"/>
            </p:cNvSpPr>
            <p:nvPr/>
          </p:nvSpPr>
          <p:spPr bwMode="auto">
            <a:xfrm>
              <a:off x="610" y="1724"/>
              <a:ext cx="603" cy="387"/>
            </a:xfrm>
            <a:prstGeom prst="ellipse">
              <a:avLst/>
            </a:prstGeom>
            <a:solidFill>
              <a:srgbClr val="C8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7" name="Oval 65"/>
            <p:cNvSpPr>
              <a:spLocks noChangeArrowheads="1"/>
            </p:cNvSpPr>
            <p:nvPr/>
          </p:nvSpPr>
          <p:spPr bwMode="auto">
            <a:xfrm>
              <a:off x="616" y="1728"/>
              <a:ext cx="590" cy="379"/>
            </a:xfrm>
            <a:prstGeom prst="ellipse">
              <a:avLst/>
            </a:prstGeom>
            <a:solidFill>
              <a:srgbClr val="C9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8" name="Oval 66"/>
            <p:cNvSpPr>
              <a:spLocks noChangeArrowheads="1"/>
            </p:cNvSpPr>
            <p:nvPr/>
          </p:nvSpPr>
          <p:spPr bwMode="auto">
            <a:xfrm>
              <a:off x="622" y="1732"/>
              <a:ext cx="578" cy="371"/>
            </a:xfrm>
            <a:prstGeom prst="ellipse">
              <a:avLst/>
            </a:prstGeom>
            <a:solidFill>
              <a:srgbClr val="CA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9" name="Oval 67"/>
            <p:cNvSpPr>
              <a:spLocks noChangeArrowheads="1"/>
            </p:cNvSpPr>
            <p:nvPr/>
          </p:nvSpPr>
          <p:spPr bwMode="auto">
            <a:xfrm>
              <a:off x="628" y="1736"/>
              <a:ext cx="567" cy="364"/>
            </a:xfrm>
            <a:prstGeom prst="ellipse">
              <a:avLst/>
            </a:prstGeom>
            <a:solidFill>
              <a:srgbClr val="CB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0" name="Oval 68"/>
            <p:cNvSpPr>
              <a:spLocks noChangeArrowheads="1"/>
            </p:cNvSpPr>
            <p:nvPr/>
          </p:nvSpPr>
          <p:spPr bwMode="auto">
            <a:xfrm>
              <a:off x="634" y="1740"/>
              <a:ext cx="555" cy="356"/>
            </a:xfrm>
            <a:prstGeom prst="ellipse">
              <a:avLst/>
            </a:prstGeom>
            <a:solidFill>
              <a:srgbClr val="CC7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1" name="Oval 69"/>
            <p:cNvSpPr>
              <a:spLocks noChangeArrowheads="1"/>
            </p:cNvSpPr>
            <p:nvPr/>
          </p:nvSpPr>
          <p:spPr bwMode="auto">
            <a:xfrm>
              <a:off x="640" y="1744"/>
              <a:ext cx="543" cy="347"/>
            </a:xfrm>
            <a:prstGeom prst="ellipse">
              <a:avLst/>
            </a:prstGeom>
            <a:solidFill>
              <a:srgbClr val="CE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2" name="Oval 70"/>
            <p:cNvSpPr>
              <a:spLocks noChangeArrowheads="1"/>
            </p:cNvSpPr>
            <p:nvPr/>
          </p:nvSpPr>
          <p:spPr bwMode="auto">
            <a:xfrm>
              <a:off x="646" y="1749"/>
              <a:ext cx="531" cy="338"/>
            </a:xfrm>
            <a:prstGeom prst="ellipse">
              <a:avLst/>
            </a:prstGeom>
            <a:solidFill>
              <a:srgbClr val="CF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3" name="Oval 71"/>
            <p:cNvSpPr>
              <a:spLocks noChangeArrowheads="1"/>
            </p:cNvSpPr>
            <p:nvPr/>
          </p:nvSpPr>
          <p:spPr bwMode="auto">
            <a:xfrm>
              <a:off x="652" y="1753"/>
              <a:ext cx="519" cy="330"/>
            </a:xfrm>
            <a:prstGeom prst="ellipse">
              <a:avLst/>
            </a:prstGeom>
            <a:solidFill>
              <a:srgbClr val="D0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4" name="Oval 72"/>
            <p:cNvSpPr>
              <a:spLocks noChangeArrowheads="1"/>
            </p:cNvSpPr>
            <p:nvPr/>
          </p:nvSpPr>
          <p:spPr bwMode="auto">
            <a:xfrm>
              <a:off x="659" y="1756"/>
              <a:ext cx="505" cy="324"/>
            </a:xfrm>
            <a:prstGeom prst="ellipse">
              <a:avLst/>
            </a:prstGeom>
            <a:solidFill>
              <a:srgbClr val="D17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5" name="Oval 73"/>
            <p:cNvSpPr>
              <a:spLocks noChangeArrowheads="1"/>
            </p:cNvSpPr>
            <p:nvPr/>
          </p:nvSpPr>
          <p:spPr bwMode="auto">
            <a:xfrm>
              <a:off x="665" y="1760"/>
              <a:ext cx="493" cy="316"/>
            </a:xfrm>
            <a:prstGeom prst="ellipse">
              <a:avLst/>
            </a:prstGeom>
            <a:solidFill>
              <a:srgbClr val="D37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6" name="Oval 74"/>
            <p:cNvSpPr>
              <a:spLocks noChangeArrowheads="1"/>
            </p:cNvSpPr>
            <p:nvPr/>
          </p:nvSpPr>
          <p:spPr bwMode="auto">
            <a:xfrm>
              <a:off x="671" y="1764"/>
              <a:ext cx="481" cy="308"/>
            </a:xfrm>
            <a:prstGeom prst="ellipse">
              <a:avLst/>
            </a:prstGeom>
            <a:solidFill>
              <a:srgbClr val="D47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7" name="Oval 75"/>
            <p:cNvSpPr>
              <a:spLocks noChangeArrowheads="1"/>
            </p:cNvSpPr>
            <p:nvPr/>
          </p:nvSpPr>
          <p:spPr bwMode="auto">
            <a:xfrm>
              <a:off x="677" y="1768"/>
              <a:ext cx="469" cy="300"/>
            </a:xfrm>
            <a:prstGeom prst="ellipse">
              <a:avLst/>
            </a:prstGeom>
            <a:solidFill>
              <a:srgbClr val="D6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8" name="Oval 76"/>
            <p:cNvSpPr>
              <a:spLocks noChangeArrowheads="1"/>
            </p:cNvSpPr>
            <p:nvPr/>
          </p:nvSpPr>
          <p:spPr bwMode="auto">
            <a:xfrm>
              <a:off x="683" y="1772"/>
              <a:ext cx="457" cy="292"/>
            </a:xfrm>
            <a:prstGeom prst="ellipse">
              <a:avLst/>
            </a:prstGeom>
            <a:solidFill>
              <a:srgbClr val="D88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9" name="Oval 77"/>
            <p:cNvSpPr>
              <a:spLocks noChangeArrowheads="1"/>
            </p:cNvSpPr>
            <p:nvPr/>
          </p:nvSpPr>
          <p:spPr bwMode="auto">
            <a:xfrm>
              <a:off x="690" y="1776"/>
              <a:ext cx="444" cy="284"/>
            </a:xfrm>
            <a:prstGeom prst="ellipse">
              <a:avLst/>
            </a:prstGeom>
            <a:solidFill>
              <a:srgbClr val="D98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0" name="Oval 78"/>
            <p:cNvSpPr>
              <a:spLocks noChangeArrowheads="1"/>
            </p:cNvSpPr>
            <p:nvPr/>
          </p:nvSpPr>
          <p:spPr bwMode="auto">
            <a:xfrm>
              <a:off x="696" y="1780"/>
              <a:ext cx="432" cy="276"/>
            </a:xfrm>
            <a:prstGeom prst="ellipse">
              <a:avLst/>
            </a:prstGeom>
            <a:solidFill>
              <a:srgbClr val="DB8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1" name="Oval 79"/>
            <p:cNvSpPr>
              <a:spLocks noChangeArrowheads="1"/>
            </p:cNvSpPr>
            <p:nvPr/>
          </p:nvSpPr>
          <p:spPr bwMode="auto">
            <a:xfrm>
              <a:off x="702" y="1784"/>
              <a:ext cx="420" cy="268"/>
            </a:xfrm>
            <a:prstGeom prst="ellipse">
              <a:avLst/>
            </a:prstGeom>
            <a:solidFill>
              <a:srgbClr val="DC8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2" name="Oval 80"/>
            <p:cNvSpPr>
              <a:spLocks noChangeArrowheads="1"/>
            </p:cNvSpPr>
            <p:nvPr/>
          </p:nvSpPr>
          <p:spPr bwMode="auto">
            <a:xfrm>
              <a:off x="708" y="1788"/>
              <a:ext cx="408" cy="260"/>
            </a:xfrm>
            <a:prstGeom prst="ellipse">
              <a:avLst/>
            </a:prstGeom>
            <a:solidFill>
              <a:srgbClr val="DE8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3" name="Oval 81"/>
            <p:cNvSpPr>
              <a:spLocks noChangeArrowheads="1"/>
            </p:cNvSpPr>
            <p:nvPr/>
          </p:nvSpPr>
          <p:spPr bwMode="auto">
            <a:xfrm>
              <a:off x="714" y="1792"/>
              <a:ext cx="396" cy="252"/>
            </a:xfrm>
            <a:prstGeom prst="ellipse">
              <a:avLst/>
            </a:prstGeom>
            <a:solidFill>
              <a:srgbClr val="DF8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4" name="Oval 82"/>
            <p:cNvSpPr>
              <a:spLocks noChangeArrowheads="1"/>
            </p:cNvSpPr>
            <p:nvPr/>
          </p:nvSpPr>
          <p:spPr bwMode="auto">
            <a:xfrm>
              <a:off x="721" y="1796"/>
              <a:ext cx="381" cy="244"/>
            </a:xfrm>
            <a:prstGeom prst="ellipse">
              <a:avLst/>
            </a:prstGeom>
            <a:solidFill>
              <a:srgbClr val="E18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5" name="Oval 83"/>
            <p:cNvSpPr>
              <a:spLocks noChangeArrowheads="1"/>
            </p:cNvSpPr>
            <p:nvPr/>
          </p:nvSpPr>
          <p:spPr bwMode="auto">
            <a:xfrm>
              <a:off x="727" y="1799"/>
              <a:ext cx="369" cy="238"/>
            </a:xfrm>
            <a:prstGeom prst="ellipse">
              <a:avLst/>
            </a:prstGeom>
            <a:solidFill>
              <a:srgbClr val="E38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6" name="Oval 84"/>
            <p:cNvSpPr>
              <a:spLocks noChangeArrowheads="1"/>
            </p:cNvSpPr>
            <p:nvPr/>
          </p:nvSpPr>
          <p:spPr bwMode="auto">
            <a:xfrm>
              <a:off x="733" y="1803"/>
              <a:ext cx="357" cy="230"/>
            </a:xfrm>
            <a:prstGeom prst="ellipse">
              <a:avLst/>
            </a:prstGeom>
            <a:solidFill>
              <a:srgbClr val="E58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7" name="Oval 85"/>
            <p:cNvSpPr>
              <a:spLocks noChangeArrowheads="1"/>
            </p:cNvSpPr>
            <p:nvPr/>
          </p:nvSpPr>
          <p:spPr bwMode="auto">
            <a:xfrm>
              <a:off x="739" y="1807"/>
              <a:ext cx="345" cy="222"/>
            </a:xfrm>
            <a:prstGeom prst="ellipse">
              <a:avLst/>
            </a:prstGeom>
            <a:solidFill>
              <a:srgbClr val="E68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8" name="Oval 86"/>
            <p:cNvSpPr>
              <a:spLocks noChangeArrowheads="1"/>
            </p:cNvSpPr>
            <p:nvPr/>
          </p:nvSpPr>
          <p:spPr bwMode="auto">
            <a:xfrm>
              <a:off x="745" y="1811"/>
              <a:ext cx="333" cy="214"/>
            </a:xfrm>
            <a:prstGeom prst="ellipse">
              <a:avLst/>
            </a:prstGeom>
            <a:solidFill>
              <a:srgbClr val="E88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9" name="Oval 87"/>
            <p:cNvSpPr>
              <a:spLocks noChangeArrowheads="1"/>
            </p:cNvSpPr>
            <p:nvPr/>
          </p:nvSpPr>
          <p:spPr bwMode="auto">
            <a:xfrm>
              <a:off x="751" y="1815"/>
              <a:ext cx="321" cy="206"/>
            </a:xfrm>
            <a:prstGeom prst="ellipse">
              <a:avLst/>
            </a:prstGeom>
            <a:solidFill>
              <a:srgbClr val="E9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0" name="Oval 88"/>
            <p:cNvSpPr>
              <a:spLocks noChangeArrowheads="1"/>
            </p:cNvSpPr>
            <p:nvPr/>
          </p:nvSpPr>
          <p:spPr bwMode="auto">
            <a:xfrm>
              <a:off x="757" y="1819"/>
              <a:ext cx="309" cy="198"/>
            </a:xfrm>
            <a:prstGeom prst="ellipse">
              <a:avLst/>
            </a:prstGeom>
            <a:solidFill>
              <a:srgbClr val="EB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1" name="Oval 89"/>
            <p:cNvSpPr>
              <a:spLocks noChangeArrowheads="1"/>
            </p:cNvSpPr>
            <p:nvPr/>
          </p:nvSpPr>
          <p:spPr bwMode="auto">
            <a:xfrm>
              <a:off x="763" y="1823"/>
              <a:ext cx="297" cy="190"/>
            </a:xfrm>
            <a:prstGeom prst="ellipse">
              <a:avLst/>
            </a:prstGeom>
            <a:solidFill>
              <a:srgbClr val="EC8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2" name="Oval 90"/>
            <p:cNvSpPr>
              <a:spLocks noChangeArrowheads="1"/>
            </p:cNvSpPr>
            <p:nvPr/>
          </p:nvSpPr>
          <p:spPr bwMode="auto">
            <a:xfrm>
              <a:off x="769" y="1827"/>
              <a:ext cx="285" cy="182"/>
            </a:xfrm>
            <a:prstGeom prst="ellipse">
              <a:avLst/>
            </a:prstGeom>
            <a:solidFill>
              <a:srgbClr val="ED8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3" name="Oval 91"/>
            <p:cNvSpPr>
              <a:spLocks noChangeArrowheads="1"/>
            </p:cNvSpPr>
            <p:nvPr/>
          </p:nvSpPr>
          <p:spPr bwMode="auto">
            <a:xfrm>
              <a:off x="775" y="1831"/>
              <a:ext cx="273" cy="174"/>
            </a:xfrm>
            <a:prstGeom prst="ellipse">
              <a:avLst/>
            </a:prstGeom>
            <a:solidFill>
              <a:srgbClr val="EF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4" name="Oval 92"/>
            <p:cNvSpPr>
              <a:spLocks noChangeArrowheads="1"/>
            </p:cNvSpPr>
            <p:nvPr/>
          </p:nvSpPr>
          <p:spPr bwMode="auto">
            <a:xfrm>
              <a:off x="781" y="1835"/>
              <a:ext cx="261" cy="166"/>
            </a:xfrm>
            <a:prstGeom prst="ellipse">
              <a:avLst/>
            </a:prstGeom>
            <a:solidFill>
              <a:srgbClr val="F09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5" name="Oval 93"/>
            <p:cNvSpPr>
              <a:spLocks noChangeArrowheads="1"/>
            </p:cNvSpPr>
            <p:nvPr/>
          </p:nvSpPr>
          <p:spPr bwMode="auto">
            <a:xfrm>
              <a:off x="788" y="1838"/>
              <a:ext cx="247" cy="160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6" name="Oval 94"/>
            <p:cNvSpPr>
              <a:spLocks noChangeArrowheads="1"/>
            </p:cNvSpPr>
            <p:nvPr/>
          </p:nvSpPr>
          <p:spPr bwMode="auto">
            <a:xfrm>
              <a:off x="795" y="1842"/>
              <a:ext cx="234" cy="152"/>
            </a:xfrm>
            <a:prstGeom prst="ellipse">
              <a:avLst/>
            </a:prstGeom>
            <a:solidFill>
              <a:srgbClr val="F3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7" name="Oval 95"/>
            <p:cNvSpPr>
              <a:spLocks noChangeArrowheads="1"/>
            </p:cNvSpPr>
            <p:nvPr/>
          </p:nvSpPr>
          <p:spPr bwMode="auto">
            <a:xfrm>
              <a:off x="801" y="1846"/>
              <a:ext cx="222" cy="144"/>
            </a:xfrm>
            <a:prstGeom prst="ellipse">
              <a:avLst/>
            </a:prstGeom>
            <a:solidFill>
              <a:srgbClr val="F4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8" name="Oval 96"/>
            <p:cNvSpPr>
              <a:spLocks noChangeArrowheads="1"/>
            </p:cNvSpPr>
            <p:nvPr/>
          </p:nvSpPr>
          <p:spPr bwMode="auto">
            <a:xfrm>
              <a:off x="807" y="1850"/>
              <a:ext cx="210" cy="136"/>
            </a:xfrm>
            <a:prstGeom prst="ellipse">
              <a:avLst/>
            </a:prstGeom>
            <a:solidFill>
              <a:srgbClr val="F5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9" name="Oval 97"/>
            <p:cNvSpPr>
              <a:spLocks noChangeArrowheads="1"/>
            </p:cNvSpPr>
            <p:nvPr/>
          </p:nvSpPr>
          <p:spPr bwMode="auto">
            <a:xfrm>
              <a:off x="813" y="1854"/>
              <a:ext cx="198" cy="128"/>
            </a:xfrm>
            <a:prstGeom prst="ellipse">
              <a:avLst/>
            </a:prstGeom>
            <a:solidFill>
              <a:srgbClr val="F6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0" name="Oval 98"/>
            <p:cNvSpPr>
              <a:spLocks noChangeArrowheads="1"/>
            </p:cNvSpPr>
            <p:nvPr/>
          </p:nvSpPr>
          <p:spPr bwMode="auto">
            <a:xfrm>
              <a:off x="819" y="1858"/>
              <a:ext cx="187" cy="121"/>
            </a:xfrm>
            <a:prstGeom prst="ellipse">
              <a:avLst/>
            </a:prstGeom>
            <a:solidFill>
              <a:srgbClr val="F7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1" name="Oval 99"/>
            <p:cNvSpPr>
              <a:spLocks noChangeArrowheads="1"/>
            </p:cNvSpPr>
            <p:nvPr/>
          </p:nvSpPr>
          <p:spPr bwMode="auto">
            <a:xfrm>
              <a:off x="825" y="1863"/>
              <a:ext cx="175" cy="111"/>
            </a:xfrm>
            <a:prstGeom prst="ellipse">
              <a:avLst/>
            </a:prstGeom>
            <a:solidFill>
              <a:srgbClr val="F8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2" name="Oval 100"/>
            <p:cNvSpPr>
              <a:spLocks noChangeArrowheads="1"/>
            </p:cNvSpPr>
            <p:nvPr/>
          </p:nvSpPr>
          <p:spPr bwMode="auto">
            <a:xfrm>
              <a:off x="831" y="1867"/>
              <a:ext cx="162" cy="103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3" name="Oval 101"/>
            <p:cNvSpPr>
              <a:spLocks noChangeArrowheads="1"/>
            </p:cNvSpPr>
            <p:nvPr/>
          </p:nvSpPr>
          <p:spPr bwMode="auto">
            <a:xfrm>
              <a:off x="837" y="1871"/>
              <a:ext cx="150" cy="95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4" name="Oval 102"/>
            <p:cNvSpPr>
              <a:spLocks noChangeArrowheads="1"/>
            </p:cNvSpPr>
            <p:nvPr/>
          </p:nvSpPr>
          <p:spPr bwMode="auto">
            <a:xfrm>
              <a:off x="843" y="1875"/>
              <a:ext cx="138" cy="87"/>
            </a:xfrm>
            <a:prstGeom prst="ellipse">
              <a:avLst/>
            </a:prstGeom>
            <a:solidFill>
              <a:srgbClr val="FA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5" name="Oval 103"/>
            <p:cNvSpPr>
              <a:spLocks noChangeArrowheads="1"/>
            </p:cNvSpPr>
            <p:nvPr/>
          </p:nvSpPr>
          <p:spPr bwMode="auto">
            <a:xfrm>
              <a:off x="850" y="1878"/>
              <a:ext cx="124" cy="81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6" name="Oval 104"/>
            <p:cNvSpPr>
              <a:spLocks noChangeArrowheads="1"/>
            </p:cNvSpPr>
            <p:nvPr/>
          </p:nvSpPr>
          <p:spPr bwMode="auto">
            <a:xfrm>
              <a:off x="856" y="1882"/>
              <a:ext cx="112" cy="73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7" name="Oval 105"/>
            <p:cNvSpPr>
              <a:spLocks noChangeArrowheads="1"/>
            </p:cNvSpPr>
            <p:nvPr/>
          </p:nvSpPr>
          <p:spPr bwMode="auto">
            <a:xfrm>
              <a:off x="862" y="1886"/>
              <a:ext cx="100" cy="65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8" name="Oval 106"/>
            <p:cNvSpPr>
              <a:spLocks noChangeArrowheads="1"/>
            </p:cNvSpPr>
            <p:nvPr/>
          </p:nvSpPr>
          <p:spPr bwMode="auto">
            <a:xfrm>
              <a:off x="868" y="1890"/>
              <a:ext cx="88" cy="57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9" name="Oval 107"/>
            <p:cNvSpPr>
              <a:spLocks noChangeArrowheads="1"/>
            </p:cNvSpPr>
            <p:nvPr/>
          </p:nvSpPr>
          <p:spPr bwMode="auto">
            <a:xfrm>
              <a:off x="874" y="1894"/>
              <a:ext cx="76" cy="49"/>
            </a:xfrm>
            <a:prstGeom prst="ellipse">
              <a:avLst/>
            </a:prstGeom>
            <a:solidFill>
              <a:srgbClr val="FD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0" name="Oval 108"/>
            <p:cNvSpPr>
              <a:spLocks noChangeArrowheads="1"/>
            </p:cNvSpPr>
            <p:nvPr/>
          </p:nvSpPr>
          <p:spPr bwMode="auto">
            <a:xfrm>
              <a:off x="880" y="1898"/>
              <a:ext cx="64" cy="41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1" name="Oval 109"/>
            <p:cNvSpPr>
              <a:spLocks noChangeArrowheads="1"/>
            </p:cNvSpPr>
            <p:nvPr/>
          </p:nvSpPr>
          <p:spPr bwMode="auto">
            <a:xfrm>
              <a:off x="886" y="1902"/>
              <a:ext cx="52" cy="33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2" name="Oval 110"/>
            <p:cNvSpPr>
              <a:spLocks noChangeArrowheads="1"/>
            </p:cNvSpPr>
            <p:nvPr/>
          </p:nvSpPr>
          <p:spPr bwMode="auto">
            <a:xfrm>
              <a:off x="892" y="1906"/>
              <a:ext cx="40" cy="25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3" name="Oval 111"/>
            <p:cNvSpPr>
              <a:spLocks noChangeArrowheads="1"/>
            </p:cNvSpPr>
            <p:nvPr/>
          </p:nvSpPr>
          <p:spPr bwMode="auto">
            <a:xfrm>
              <a:off x="899" y="1910"/>
              <a:ext cx="27" cy="17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4" name="Oval 112"/>
            <p:cNvSpPr>
              <a:spLocks noChangeArrowheads="1"/>
            </p:cNvSpPr>
            <p:nvPr/>
          </p:nvSpPr>
          <p:spPr bwMode="auto">
            <a:xfrm>
              <a:off x="905" y="1914"/>
              <a:ext cx="15" cy="9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1105" name="Rectangle 113"/>
          <p:cNvSpPr>
            <a:spLocks noChangeArrowheads="1"/>
          </p:cNvSpPr>
          <p:nvPr/>
        </p:nvSpPr>
        <p:spPr bwMode="auto">
          <a:xfrm>
            <a:off x="827088" y="2852738"/>
            <a:ext cx="839787" cy="423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108" name="Rectangle 116"/>
          <p:cNvSpPr>
            <a:spLocks noChangeArrowheads="1"/>
          </p:cNvSpPr>
          <p:nvPr/>
        </p:nvSpPr>
        <p:spPr bwMode="auto">
          <a:xfrm>
            <a:off x="1174750" y="3119438"/>
            <a:ext cx="61118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09" name="Rectangle 117"/>
          <p:cNvSpPr>
            <a:spLocks noChangeArrowheads="1"/>
          </p:cNvSpPr>
          <p:nvPr/>
        </p:nvSpPr>
        <p:spPr bwMode="auto">
          <a:xfrm>
            <a:off x="1168400" y="3113088"/>
            <a:ext cx="61118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FFF7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10" name="Rectangle 118"/>
          <p:cNvSpPr>
            <a:spLocks noChangeArrowheads="1"/>
          </p:cNvSpPr>
          <p:nvPr/>
        </p:nvSpPr>
        <p:spPr bwMode="auto">
          <a:xfrm rot="16320000">
            <a:off x="515144" y="2731294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11" name="Rectangle 119"/>
          <p:cNvSpPr>
            <a:spLocks noChangeArrowheads="1"/>
          </p:cNvSpPr>
          <p:nvPr/>
        </p:nvSpPr>
        <p:spPr bwMode="auto">
          <a:xfrm rot="16320000">
            <a:off x="499269" y="2715419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55" name="Rectangle 363"/>
          <p:cNvSpPr>
            <a:spLocks noChangeArrowheads="1"/>
          </p:cNvSpPr>
          <p:nvPr/>
        </p:nvSpPr>
        <p:spPr bwMode="auto">
          <a:xfrm>
            <a:off x="4049713" y="2814638"/>
            <a:ext cx="1925637" cy="10287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360" name="Rectangle 368"/>
          <p:cNvSpPr>
            <a:spLocks noChangeArrowheads="1"/>
          </p:cNvSpPr>
          <p:nvPr/>
        </p:nvSpPr>
        <p:spPr bwMode="auto">
          <a:xfrm>
            <a:off x="4248150" y="3125788"/>
            <a:ext cx="97948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(RANTES,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1" name="Rectangle 369"/>
          <p:cNvSpPr>
            <a:spLocks noChangeArrowheads="1"/>
          </p:cNvSpPr>
          <p:nvPr/>
        </p:nvSpPr>
        <p:spPr bwMode="auto">
          <a:xfrm>
            <a:off x="5157788" y="3125788"/>
            <a:ext cx="631825" cy="212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Eotaxina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2" name="Rectangle 370"/>
          <p:cNvSpPr>
            <a:spLocks noChangeArrowheads="1"/>
          </p:cNvSpPr>
          <p:nvPr/>
        </p:nvSpPr>
        <p:spPr bwMode="auto">
          <a:xfrm>
            <a:off x="5732463" y="3125788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544" name="Rectangle 552"/>
          <p:cNvSpPr>
            <a:spLocks noChangeArrowheads="1"/>
          </p:cNvSpPr>
          <p:nvPr/>
        </p:nvSpPr>
        <p:spPr bwMode="auto">
          <a:xfrm>
            <a:off x="304800" y="76200"/>
            <a:ext cx="8686800" cy="5656263"/>
          </a:xfrm>
          <a:prstGeom prst="rect">
            <a:avLst/>
          </a:prstGeom>
          <a:solidFill>
            <a:srgbClr val="FFFFCC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s-ES_tradnl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Eczema atópico:</a:t>
            </a:r>
            <a:r>
              <a:rPr lang="es-ES_tradn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eritema, prurito, vesículas, costras </a:t>
            </a:r>
          </a:p>
          <a:p>
            <a:pPr eaLnBrk="1" hangingPunct="1">
              <a:defRPr/>
            </a:pPr>
            <a:r>
              <a:rPr lang="es-ES_tradnl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liquenificación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s-E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Urticaria:</a:t>
            </a:r>
            <a:r>
              <a:rPr lang="es-E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eritema y pápulas pruriginosas.</a:t>
            </a:r>
          </a:p>
          <a:p>
            <a:pPr eaLnBrk="1" hangingPunct="1">
              <a:defRPr/>
            </a:pPr>
            <a:endParaRPr lang="es-E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s-ES" b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Angioedema</a:t>
            </a:r>
            <a:r>
              <a:rPr lang="es-E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s-E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Edema subcutáneo no pruriginoso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s-ES_tradnl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Asma bronquial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Sibilancias, tos, disnea.</a:t>
            </a: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s-ES_tradnl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Rinitis alérgica:</a:t>
            </a:r>
            <a:r>
              <a:rPr lang="es-ES_tradn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Rinorrea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estornudos, congestión, prurito, tos.</a:t>
            </a: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s-ES_tradnl" b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Manifest</a:t>
            </a:r>
            <a:r>
              <a:rPr lang="es-ES_tradnl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s-ES_tradnl" b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Gastrointest</a:t>
            </a:r>
            <a:r>
              <a:rPr lang="es-ES_tradnl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,:</a:t>
            </a:r>
            <a:r>
              <a:rPr lang="es-ES_tradn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Nauseas </a:t>
            </a:r>
            <a:r>
              <a:rPr lang="es-ES_tradnl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Vomitos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Diarrea Dolor abdominal</a:t>
            </a: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s-ES_tradnl" b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Shock</a:t>
            </a:r>
            <a:r>
              <a:rPr lang="es-ES_tradnl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anafiláctico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Todo lo anterior + hipotensión severa y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s-ES_tradnl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angioedema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de glotis.</a:t>
            </a:r>
          </a:p>
        </p:txBody>
      </p:sp>
      <p:sp>
        <p:nvSpPr>
          <p:cNvPr id="17422" name="1 Rectángulo redondeado"/>
          <p:cNvSpPr>
            <a:spLocks noChangeArrowheads="1"/>
          </p:cNvSpPr>
          <p:nvPr/>
        </p:nvSpPr>
        <p:spPr bwMode="auto">
          <a:xfrm>
            <a:off x="2843213" y="5894388"/>
            <a:ext cx="3843337" cy="919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400" b="1"/>
              <a:t>Alergia / Pseudoalergia </a:t>
            </a:r>
          </a:p>
        </p:txBody>
      </p:sp>
      <p:sp>
        <p:nvSpPr>
          <p:cNvPr id="3" name="2 Flecha arriba"/>
          <p:cNvSpPr/>
          <p:nvPr/>
        </p:nvSpPr>
        <p:spPr bwMode="auto">
          <a:xfrm>
            <a:off x="4427538" y="5557838"/>
            <a:ext cx="584200" cy="33655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-26988" y="-30163"/>
            <a:ext cx="9234488" cy="6919913"/>
            <a:chOff x="-17" y="-19"/>
            <a:chExt cx="5817" cy="4359"/>
          </a:xfrm>
        </p:grpSpPr>
        <p:grpSp>
          <p:nvGrpSpPr>
            <p:cNvPr id="18511" name="Group 3"/>
            <p:cNvGrpSpPr>
              <a:grpSpLocks/>
            </p:cNvGrpSpPr>
            <p:nvPr/>
          </p:nvGrpSpPr>
          <p:grpSpPr bwMode="auto">
            <a:xfrm>
              <a:off x="-17" y="-19"/>
              <a:ext cx="5816" cy="4358"/>
              <a:chOff x="-17" y="-19"/>
              <a:chExt cx="5816" cy="4358"/>
            </a:xfrm>
          </p:grpSpPr>
          <p:pic>
            <p:nvPicPr>
              <p:cNvPr id="18513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4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5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6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7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8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-1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9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0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1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2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3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4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974"/>
                <a:ext cx="849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5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6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7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8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9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0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1966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1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2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3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4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5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6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295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7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-1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8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976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9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1970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0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2963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1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395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2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 b="60938"/>
              <a:stretch>
                <a:fillRect/>
              </a:stretch>
            </p:blipFill>
            <p:spPr bwMode="auto">
              <a:xfrm>
                <a:off x="4950" y="3952"/>
                <a:ext cx="849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1026" name="Rectangle 34"/>
            <p:cNvSpPr>
              <a:spLocks noChangeArrowheads="1"/>
            </p:cNvSpPr>
            <p:nvPr/>
          </p:nvSpPr>
          <p:spPr bwMode="auto">
            <a:xfrm>
              <a:off x="-17" y="-19"/>
              <a:ext cx="5817" cy="43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435" name="Group 51"/>
          <p:cNvGrpSpPr>
            <a:grpSpLocks/>
          </p:cNvGrpSpPr>
          <p:nvPr/>
        </p:nvGrpSpPr>
        <p:grpSpPr bwMode="auto">
          <a:xfrm>
            <a:off x="841375" y="2657475"/>
            <a:ext cx="1209675" cy="773113"/>
            <a:chOff x="530" y="1674"/>
            <a:chExt cx="762" cy="487"/>
          </a:xfrm>
        </p:grpSpPr>
        <p:sp>
          <p:nvSpPr>
            <p:cNvPr id="341044" name="Oval 52"/>
            <p:cNvSpPr>
              <a:spLocks noChangeArrowheads="1"/>
            </p:cNvSpPr>
            <p:nvPr/>
          </p:nvSpPr>
          <p:spPr bwMode="auto">
            <a:xfrm>
              <a:off x="530" y="1674"/>
              <a:ext cx="762" cy="487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5" name="Oval 53"/>
            <p:cNvSpPr>
              <a:spLocks noChangeArrowheads="1"/>
            </p:cNvSpPr>
            <p:nvPr/>
          </p:nvSpPr>
          <p:spPr bwMode="auto">
            <a:xfrm>
              <a:off x="542" y="1681"/>
              <a:ext cx="738" cy="473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6" name="Oval 54"/>
            <p:cNvSpPr>
              <a:spLocks noChangeArrowheads="1"/>
            </p:cNvSpPr>
            <p:nvPr/>
          </p:nvSpPr>
          <p:spPr bwMode="auto">
            <a:xfrm>
              <a:off x="548" y="1685"/>
              <a:ext cx="726" cy="465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7" name="Oval 55"/>
            <p:cNvSpPr>
              <a:spLocks noChangeArrowheads="1"/>
            </p:cNvSpPr>
            <p:nvPr/>
          </p:nvSpPr>
          <p:spPr bwMode="auto">
            <a:xfrm>
              <a:off x="554" y="1689"/>
              <a:ext cx="714" cy="457"/>
            </a:xfrm>
            <a:prstGeom prst="ellipse">
              <a:avLst/>
            </a:prstGeom>
            <a:solidFill>
              <a:srgbClr val="C3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8" name="Oval 56"/>
            <p:cNvSpPr>
              <a:spLocks noChangeArrowheads="1"/>
            </p:cNvSpPr>
            <p:nvPr/>
          </p:nvSpPr>
          <p:spPr bwMode="auto">
            <a:xfrm>
              <a:off x="560" y="1693"/>
              <a:ext cx="702" cy="449"/>
            </a:xfrm>
            <a:prstGeom prst="ellipse">
              <a:avLst/>
            </a:prstGeom>
            <a:solidFill>
              <a:srgbClr val="C3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9" name="Oval 57"/>
            <p:cNvSpPr>
              <a:spLocks noChangeArrowheads="1"/>
            </p:cNvSpPr>
            <p:nvPr/>
          </p:nvSpPr>
          <p:spPr bwMode="auto">
            <a:xfrm>
              <a:off x="566" y="1697"/>
              <a:ext cx="690" cy="441"/>
            </a:xfrm>
            <a:prstGeom prst="ellipse">
              <a:avLst/>
            </a:prstGeom>
            <a:solidFill>
              <a:srgbClr val="C3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0" name="Oval 58"/>
            <p:cNvSpPr>
              <a:spLocks noChangeArrowheads="1"/>
            </p:cNvSpPr>
            <p:nvPr/>
          </p:nvSpPr>
          <p:spPr bwMode="auto">
            <a:xfrm>
              <a:off x="572" y="1701"/>
              <a:ext cx="678" cy="433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1" name="Oval 59"/>
            <p:cNvSpPr>
              <a:spLocks noChangeArrowheads="1"/>
            </p:cNvSpPr>
            <p:nvPr/>
          </p:nvSpPr>
          <p:spPr bwMode="auto">
            <a:xfrm>
              <a:off x="578" y="1705"/>
              <a:ext cx="666" cy="425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2" name="Oval 60"/>
            <p:cNvSpPr>
              <a:spLocks noChangeArrowheads="1"/>
            </p:cNvSpPr>
            <p:nvPr/>
          </p:nvSpPr>
          <p:spPr bwMode="auto">
            <a:xfrm>
              <a:off x="585" y="1709"/>
              <a:ext cx="653" cy="417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3" name="Oval 61"/>
            <p:cNvSpPr>
              <a:spLocks noChangeArrowheads="1"/>
            </p:cNvSpPr>
            <p:nvPr/>
          </p:nvSpPr>
          <p:spPr bwMode="auto">
            <a:xfrm>
              <a:off x="591" y="1713"/>
              <a:ext cx="641" cy="409"/>
            </a:xfrm>
            <a:prstGeom prst="ellipse">
              <a:avLst/>
            </a:prstGeom>
            <a:solidFill>
              <a:srgbClr val="C6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4" name="Oval 62"/>
            <p:cNvSpPr>
              <a:spLocks noChangeArrowheads="1"/>
            </p:cNvSpPr>
            <p:nvPr/>
          </p:nvSpPr>
          <p:spPr bwMode="auto">
            <a:xfrm>
              <a:off x="598" y="1716"/>
              <a:ext cx="627" cy="403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5" name="Oval 63"/>
            <p:cNvSpPr>
              <a:spLocks noChangeArrowheads="1"/>
            </p:cNvSpPr>
            <p:nvPr/>
          </p:nvSpPr>
          <p:spPr bwMode="auto">
            <a:xfrm>
              <a:off x="604" y="1720"/>
              <a:ext cx="615" cy="395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6" name="Oval 64"/>
            <p:cNvSpPr>
              <a:spLocks noChangeArrowheads="1"/>
            </p:cNvSpPr>
            <p:nvPr/>
          </p:nvSpPr>
          <p:spPr bwMode="auto">
            <a:xfrm>
              <a:off x="610" y="1724"/>
              <a:ext cx="603" cy="387"/>
            </a:xfrm>
            <a:prstGeom prst="ellipse">
              <a:avLst/>
            </a:prstGeom>
            <a:solidFill>
              <a:srgbClr val="C8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7" name="Oval 65"/>
            <p:cNvSpPr>
              <a:spLocks noChangeArrowheads="1"/>
            </p:cNvSpPr>
            <p:nvPr/>
          </p:nvSpPr>
          <p:spPr bwMode="auto">
            <a:xfrm>
              <a:off x="616" y="1728"/>
              <a:ext cx="590" cy="379"/>
            </a:xfrm>
            <a:prstGeom prst="ellipse">
              <a:avLst/>
            </a:prstGeom>
            <a:solidFill>
              <a:srgbClr val="C9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8" name="Oval 66"/>
            <p:cNvSpPr>
              <a:spLocks noChangeArrowheads="1"/>
            </p:cNvSpPr>
            <p:nvPr/>
          </p:nvSpPr>
          <p:spPr bwMode="auto">
            <a:xfrm>
              <a:off x="622" y="1732"/>
              <a:ext cx="578" cy="371"/>
            </a:xfrm>
            <a:prstGeom prst="ellipse">
              <a:avLst/>
            </a:prstGeom>
            <a:solidFill>
              <a:srgbClr val="CA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9" name="Oval 67"/>
            <p:cNvSpPr>
              <a:spLocks noChangeArrowheads="1"/>
            </p:cNvSpPr>
            <p:nvPr/>
          </p:nvSpPr>
          <p:spPr bwMode="auto">
            <a:xfrm>
              <a:off x="628" y="1736"/>
              <a:ext cx="567" cy="364"/>
            </a:xfrm>
            <a:prstGeom prst="ellipse">
              <a:avLst/>
            </a:prstGeom>
            <a:solidFill>
              <a:srgbClr val="CB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0" name="Oval 68"/>
            <p:cNvSpPr>
              <a:spLocks noChangeArrowheads="1"/>
            </p:cNvSpPr>
            <p:nvPr/>
          </p:nvSpPr>
          <p:spPr bwMode="auto">
            <a:xfrm>
              <a:off x="634" y="1740"/>
              <a:ext cx="555" cy="356"/>
            </a:xfrm>
            <a:prstGeom prst="ellipse">
              <a:avLst/>
            </a:prstGeom>
            <a:solidFill>
              <a:srgbClr val="CC7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1" name="Oval 69"/>
            <p:cNvSpPr>
              <a:spLocks noChangeArrowheads="1"/>
            </p:cNvSpPr>
            <p:nvPr/>
          </p:nvSpPr>
          <p:spPr bwMode="auto">
            <a:xfrm>
              <a:off x="640" y="1744"/>
              <a:ext cx="543" cy="347"/>
            </a:xfrm>
            <a:prstGeom prst="ellipse">
              <a:avLst/>
            </a:prstGeom>
            <a:solidFill>
              <a:srgbClr val="CE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2" name="Oval 70"/>
            <p:cNvSpPr>
              <a:spLocks noChangeArrowheads="1"/>
            </p:cNvSpPr>
            <p:nvPr/>
          </p:nvSpPr>
          <p:spPr bwMode="auto">
            <a:xfrm>
              <a:off x="646" y="1749"/>
              <a:ext cx="531" cy="338"/>
            </a:xfrm>
            <a:prstGeom prst="ellipse">
              <a:avLst/>
            </a:prstGeom>
            <a:solidFill>
              <a:srgbClr val="CF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3" name="Oval 71"/>
            <p:cNvSpPr>
              <a:spLocks noChangeArrowheads="1"/>
            </p:cNvSpPr>
            <p:nvPr/>
          </p:nvSpPr>
          <p:spPr bwMode="auto">
            <a:xfrm>
              <a:off x="652" y="1753"/>
              <a:ext cx="519" cy="330"/>
            </a:xfrm>
            <a:prstGeom prst="ellipse">
              <a:avLst/>
            </a:prstGeom>
            <a:solidFill>
              <a:srgbClr val="D0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4" name="Oval 72"/>
            <p:cNvSpPr>
              <a:spLocks noChangeArrowheads="1"/>
            </p:cNvSpPr>
            <p:nvPr/>
          </p:nvSpPr>
          <p:spPr bwMode="auto">
            <a:xfrm>
              <a:off x="659" y="1756"/>
              <a:ext cx="505" cy="324"/>
            </a:xfrm>
            <a:prstGeom prst="ellipse">
              <a:avLst/>
            </a:prstGeom>
            <a:solidFill>
              <a:srgbClr val="D17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5" name="Oval 73"/>
            <p:cNvSpPr>
              <a:spLocks noChangeArrowheads="1"/>
            </p:cNvSpPr>
            <p:nvPr/>
          </p:nvSpPr>
          <p:spPr bwMode="auto">
            <a:xfrm>
              <a:off x="665" y="1760"/>
              <a:ext cx="493" cy="316"/>
            </a:xfrm>
            <a:prstGeom prst="ellipse">
              <a:avLst/>
            </a:prstGeom>
            <a:solidFill>
              <a:srgbClr val="D37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6" name="Oval 74"/>
            <p:cNvSpPr>
              <a:spLocks noChangeArrowheads="1"/>
            </p:cNvSpPr>
            <p:nvPr/>
          </p:nvSpPr>
          <p:spPr bwMode="auto">
            <a:xfrm>
              <a:off x="671" y="1764"/>
              <a:ext cx="481" cy="308"/>
            </a:xfrm>
            <a:prstGeom prst="ellipse">
              <a:avLst/>
            </a:prstGeom>
            <a:solidFill>
              <a:srgbClr val="D47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7" name="Oval 75"/>
            <p:cNvSpPr>
              <a:spLocks noChangeArrowheads="1"/>
            </p:cNvSpPr>
            <p:nvPr/>
          </p:nvSpPr>
          <p:spPr bwMode="auto">
            <a:xfrm>
              <a:off x="677" y="1768"/>
              <a:ext cx="469" cy="300"/>
            </a:xfrm>
            <a:prstGeom prst="ellipse">
              <a:avLst/>
            </a:prstGeom>
            <a:solidFill>
              <a:srgbClr val="D6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8" name="Oval 76"/>
            <p:cNvSpPr>
              <a:spLocks noChangeArrowheads="1"/>
            </p:cNvSpPr>
            <p:nvPr/>
          </p:nvSpPr>
          <p:spPr bwMode="auto">
            <a:xfrm>
              <a:off x="683" y="1772"/>
              <a:ext cx="457" cy="292"/>
            </a:xfrm>
            <a:prstGeom prst="ellipse">
              <a:avLst/>
            </a:prstGeom>
            <a:solidFill>
              <a:srgbClr val="D88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9" name="Oval 77"/>
            <p:cNvSpPr>
              <a:spLocks noChangeArrowheads="1"/>
            </p:cNvSpPr>
            <p:nvPr/>
          </p:nvSpPr>
          <p:spPr bwMode="auto">
            <a:xfrm>
              <a:off x="690" y="1776"/>
              <a:ext cx="444" cy="284"/>
            </a:xfrm>
            <a:prstGeom prst="ellipse">
              <a:avLst/>
            </a:prstGeom>
            <a:solidFill>
              <a:srgbClr val="D98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0" name="Oval 78"/>
            <p:cNvSpPr>
              <a:spLocks noChangeArrowheads="1"/>
            </p:cNvSpPr>
            <p:nvPr/>
          </p:nvSpPr>
          <p:spPr bwMode="auto">
            <a:xfrm>
              <a:off x="696" y="1780"/>
              <a:ext cx="432" cy="276"/>
            </a:xfrm>
            <a:prstGeom prst="ellipse">
              <a:avLst/>
            </a:prstGeom>
            <a:solidFill>
              <a:srgbClr val="DB8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1" name="Oval 79"/>
            <p:cNvSpPr>
              <a:spLocks noChangeArrowheads="1"/>
            </p:cNvSpPr>
            <p:nvPr/>
          </p:nvSpPr>
          <p:spPr bwMode="auto">
            <a:xfrm>
              <a:off x="702" y="1784"/>
              <a:ext cx="420" cy="268"/>
            </a:xfrm>
            <a:prstGeom prst="ellipse">
              <a:avLst/>
            </a:prstGeom>
            <a:solidFill>
              <a:srgbClr val="DC8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2" name="Oval 80"/>
            <p:cNvSpPr>
              <a:spLocks noChangeArrowheads="1"/>
            </p:cNvSpPr>
            <p:nvPr/>
          </p:nvSpPr>
          <p:spPr bwMode="auto">
            <a:xfrm>
              <a:off x="708" y="1788"/>
              <a:ext cx="408" cy="260"/>
            </a:xfrm>
            <a:prstGeom prst="ellipse">
              <a:avLst/>
            </a:prstGeom>
            <a:solidFill>
              <a:srgbClr val="DE8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3" name="Oval 81"/>
            <p:cNvSpPr>
              <a:spLocks noChangeArrowheads="1"/>
            </p:cNvSpPr>
            <p:nvPr/>
          </p:nvSpPr>
          <p:spPr bwMode="auto">
            <a:xfrm>
              <a:off x="714" y="1792"/>
              <a:ext cx="396" cy="252"/>
            </a:xfrm>
            <a:prstGeom prst="ellipse">
              <a:avLst/>
            </a:prstGeom>
            <a:solidFill>
              <a:srgbClr val="DF8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4" name="Oval 82"/>
            <p:cNvSpPr>
              <a:spLocks noChangeArrowheads="1"/>
            </p:cNvSpPr>
            <p:nvPr/>
          </p:nvSpPr>
          <p:spPr bwMode="auto">
            <a:xfrm>
              <a:off x="721" y="1796"/>
              <a:ext cx="381" cy="244"/>
            </a:xfrm>
            <a:prstGeom prst="ellipse">
              <a:avLst/>
            </a:prstGeom>
            <a:solidFill>
              <a:srgbClr val="E18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5" name="Oval 83"/>
            <p:cNvSpPr>
              <a:spLocks noChangeArrowheads="1"/>
            </p:cNvSpPr>
            <p:nvPr/>
          </p:nvSpPr>
          <p:spPr bwMode="auto">
            <a:xfrm>
              <a:off x="727" y="1799"/>
              <a:ext cx="369" cy="238"/>
            </a:xfrm>
            <a:prstGeom prst="ellipse">
              <a:avLst/>
            </a:prstGeom>
            <a:solidFill>
              <a:srgbClr val="E38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6" name="Oval 84"/>
            <p:cNvSpPr>
              <a:spLocks noChangeArrowheads="1"/>
            </p:cNvSpPr>
            <p:nvPr/>
          </p:nvSpPr>
          <p:spPr bwMode="auto">
            <a:xfrm>
              <a:off x="733" y="1803"/>
              <a:ext cx="357" cy="230"/>
            </a:xfrm>
            <a:prstGeom prst="ellipse">
              <a:avLst/>
            </a:prstGeom>
            <a:solidFill>
              <a:srgbClr val="E58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7" name="Oval 85"/>
            <p:cNvSpPr>
              <a:spLocks noChangeArrowheads="1"/>
            </p:cNvSpPr>
            <p:nvPr/>
          </p:nvSpPr>
          <p:spPr bwMode="auto">
            <a:xfrm>
              <a:off x="739" y="1807"/>
              <a:ext cx="345" cy="222"/>
            </a:xfrm>
            <a:prstGeom prst="ellipse">
              <a:avLst/>
            </a:prstGeom>
            <a:solidFill>
              <a:srgbClr val="E68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8" name="Oval 86"/>
            <p:cNvSpPr>
              <a:spLocks noChangeArrowheads="1"/>
            </p:cNvSpPr>
            <p:nvPr/>
          </p:nvSpPr>
          <p:spPr bwMode="auto">
            <a:xfrm>
              <a:off x="745" y="1811"/>
              <a:ext cx="333" cy="214"/>
            </a:xfrm>
            <a:prstGeom prst="ellipse">
              <a:avLst/>
            </a:prstGeom>
            <a:solidFill>
              <a:srgbClr val="E88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9" name="Oval 87"/>
            <p:cNvSpPr>
              <a:spLocks noChangeArrowheads="1"/>
            </p:cNvSpPr>
            <p:nvPr/>
          </p:nvSpPr>
          <p:spPr bwMode="auto">
            <a:xfrm>
              <a:off x="751" y="1815"/>
              <a:ext cx="321" cy="206"/>
            </a:xfrm>
            <a:prstGeom prst="ellipse">
              <a:avLst/>
            </a:prstGeom>
            <a:solidFill>
              <a:srgbClr val="E9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0" name="Oval 88"/>
            <p:cNvSpPr>
              <a:spLocks noChangeArrowheads="1"/>
            </p:cNvSpPr>
            <p:nvPr/>
          </p:nvSpPr>
          <p:spPr bwMode="auto">
            <a:xfrm>
              <a:off x="757" y="1819"/>
              <a:ext cx="309" cy="198"/>
            </a:xfrm>
            <a:prstGeom prst="ellipse">
              <a:avLst/>
            </a:prstGeom>
            <a:solidFill>
              <a:srgbClr val="EB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1" name="Oval 89"/>
            <p:cNvSpPr>
              <a:spLocks noChangeArrowheads="1"/>
            </p:cNvSpPr>
            <p:nvPr/>
          </p:nvSpPr>
          <p:spPr bwMode="auto">
            <a:xfrm>
              <a:off x="763" y="1823"/>
              <a:ext cx="297" cy="190"/>
            </a:xfrm>
            <a:prstGeom prst="ellipse">
              <a:avLst/>
            </a:prstGeom>
            <a:solidFill>
              <a:srgbClr val="EC8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2" name="Oval 90"/>
            <p:cNvSpPr>
              <a:spLocks noChangeArrowheads="1"/>
            </p:cNvSpPr>
            <p:nvPr/>
          </p:nvSpPr>
          <p:spPr bwMode="auto">
            <a:xfrm>
              <a:off x="769" y="1827"/>
              <a:ext cx="285" cy="182"/>
            </a:xfrm>
            <a:prstGeom prst="ellipse">
              <a:avLst/>
            </a:prstGeom>
            <a:solidFill>
              <a:srgbClr val="ED8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3" name="Oval 91"/>
            <p:cNvSpPr>
              <a:spLocks noChangeArrowheads="1"/>
            </p:cNvSpPr>
            <p:nvPr/>
          </p:nvSpPr>
          <p:spPr bwMode="auto">
            <a:xfrm>
              <a:off x="775" y="1831"/>
              <a:ext cx="273" cy="174"/>
            </a:xfrm>
            <a:prstGeom prst="ellipse">
              <a:avLst/>
            </a:prstGeom>
            <a:solidFill>
              <a:srgbClr val="EF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4" name="Oval 92"/>
            <p:cNvSpPr>
              <a:spLocks noChangeArrowheads="1"/>
            </p:cNvSpPr>
            <p:nvPr/>
          </p:nvSpPr>
          <p:spPr bwMode="auto">
            <a:xfrm>
              <a:off x="781" y="1835"/>
              <a:ext cx="261" cy="166"/>
            </a:xfrm>
            <a:prstGeom prst="ellipse">
              <a:avLst/>
            </a:prstGeom>
            <a:solidFill>
              <a:srgbClr val="F09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5" name="Oval 93"/>
            <p:cNvSpPr>
              <a:spLocks noChangeArrowheads="1"/>
            </p:cNvSpPr>
            <p:nvPr/>
          </p:nvSpPr>
          <p:spPr bwMode="auto">
            <a:xfrm>
              <a:off x="788" y="1838"/>
              <a:ext cx="247" cy="160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6" name="Oval 94"/>
            <p:cNvSpPr>
              <a:spLocks noChangeArrowheads="1"/>
            </p:cNvSpPr>
            <p:nvPr/>
          </p:nvSpPr>
          <p:spPr bwMode="auto">
            <a:xfrm>
              <a:off x="795" y="1842"/>
              <a:ext cx="234" cy="152"/>
            </a:xfrm>
            <a:prstGeom prst="ellipse">
              <a:avLst/>
            </a:prstGeom>
            <a:solidFill>
              <a:srgbClr val="F3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7" name="Oval 95"/>
            <p:cNvSpPr>
              <a:spLocks noChangeArrowheads="1"/>
            </p:cNvSpPr>
            <p:nvPr/>
          </p:nvSpPr>
          <p:spPr bwMode="auto">
            <a:xfrm>
              <a:off x="801" y="1846"/>
              <a:ext cx="222" cy="144"/>
            </a:xfrm>
            <a:prstGeom prst="ellipse">
              <a:avLst/>
            </a:prstGeom>
            <a:solidFill>
              <a:srgbClr val="F4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8" name="Oval 96"/>
            <p:cNvSpPr>
              <a:spLocks noChangeArrowheads="1"/>
            </p:cNvSpPr>
            <p:nvPr/>
          </p:nvSpPr>
          <p:spPr bwMode="auto">
            <a:xfrm>
              <a:off x="807" y="1850"/>
              <a:ext cx="210" cy="136"/>
            </a:xfrm>
            <a:prstGeom prst="ellipse">
              <a:avLst/>
            </a:prstGeom>
            <a:solidFill>
              <a:srgbClr val="F5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9" name="Oval 97"/>
            <p:cNvSpPr>
              <a:spLocks noChangeArrowheads="1"/>
            </p:cNvSpPr>
            <p:nvPr/>
          </p:nvSpPr>
          <p:spPr bwMode="auto">
            <a:xfrm>
              <a:off x="813" y="1854"/>
              <a:ext cx="198" cy="128"/>
            </a:xfrm>
            <a:prstGeom prst="ellipse">
              <a:avLst/>
            </a:prstGeom>
            <a:solidFill>
              <a:srgbClr val="F6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0" name="Oval 98"/>
            <p:cNvSpPr>
              <a:spLocks noChangeArrowheads="1"/>
            </p:cNvSpPr>
            <p:nvPr/>
          </p:nvSpPr>
          <p:spPr bwMode="auto">
            <a:xfrm>
              <a:off x="819" y="1858"/>
              <a:ext cx="187" cy="121"/>
            </a:xfrm>
            <a:prstGeom prst="ellipse">
              <a:avLst/>
            </a:prstGeom>
            <a:solidFill>
              <a:srgbClr val="F7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1" name="Oval 99"/>
            <p:cNvSpPr>
              <a:spLocks noChangeArrowheads="1"/>
            </p:cNvSpPr>
            <p:nvPr/>
          </p:nvSpPr>
          <p:spPr bwMode="auto">
            <a:xfrm>
              <a:off x="825" y="1863"/>
              <a:ext cx="175" cy="111"/>
            </a:xfrm>
            <a:prstGeom prst="ellipse">
              <a:avLst/>
            </a:prstGeom>
            <a:solidFill>
              <a:srgbClr val="F8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2" name="Oval 100"/>
            <p:cNvSpPr>
              <a:spLocks noChangeArrowheads="1"/>
            </p:cNvSpPr>
            <p:nvPr/>
          </p:nvSpPr>
          <p:spPr bwMode="auto">
            <a:xfrm>
              <a:off x="831" y="1867"/>
              <a:ext cx="162" cy="103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3" name="Oval 101"/>
            <p:cNvSpPr>
              <a:spLocks noChangeArrowheads="1"/>
            </p:cNvSpPr>
            <p:nvPr/>
          </p:nvSpPr>
          <p:spPr bwMode="auto">
            <a:xfrm>
              <a:off x="837" y="1871"/>
              <a:ext cx="150" cy="95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4" name="Oval 102"/>
            <p:cNvSpPr>
              <a:spLocks noChangeArrowheads="1"/>
            </p:cNvSpPr>
            <p:nvPr/>
          </p:nvSpPr>
          <p:spPr bwMode="auto">
            <a:xfrm>
              <a:off x="843" y="1875"/>
              <a:ext cx="138" cy="87"/>
            </a:xfrm>
            <a:prstGeom prst="ellipse">
              <a:avLst/>
            </a:prstGeom>
            <a:solidFill>
              <a:srgbClr val="FA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5" name="Oval 103"/>
            <p:cNvSpPr>
              <a:spLocks noChangeArrowheads="1"/>
            </p:cNvSpPr>
            <p:nvPr/>
          </p:nvSpPr>
          <p:spPr bwMode="auto">
            <a:xfrm>
              <a:off x="850" y="1878"/>
              <a:ext cx="124" cy="81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6" name="Oval 104"/>
            <p:cNvSpPr>
              <a:spLocks noChangeArrowheads="1"/>
            </p:cNvSpPr>
            <p:nvPr/>
          </p:nvSpPr>
          <p:spPr bwMode="auto">
            <a:xfrm>
              <a:off x="856" y="1882"/>
              <a:ext cx="112" cy="73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7" name="Oval 105"/>
            <p:cNvSpPr>
              <a:spLocks noChangeArrowheads="1"/>
            </p:cNvSpPr>
            <p:nvPr/>
          </p:nvSpPr>
          <p:spPr bwMode="auto">
            <a:xfrm>
              <a:off x="862" y="1886"/>
              <a:ext cx="100" cy="65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8" name="Oval 106"/>
            <p:cNvSpPr>
              <a:spLocks noChangeArrowheads="1"/>
            </p:cNvSpPr>
            <p:nvPr/>
          </p:nvSpPr>
          <p:spPr bwMode="auto">
            <a:xfrm>
              <a:off x="868" y="1890"/>
              <a:ext cx="88" cy="57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9" name="Oval 107"/>
            <p:cNvSpPr>
              <a:spLocks noChangeArrowheads="1"/>
            </p:cNvSpPr>
            <p:nvPr/>
          </p:nvSpPr>
          <p:spPr bwMode="auto">
            <a:xfrm>
              <a:off x="874" y="1894"/>
              <a:ext cx="76" cy="49"/>
            </a:xfrm>
            <a:prstGeom prst="ellipse">
              <a:avLst/>
            </a:prstGeom>
            <a:solidFill>
              <a:srgbClr val="FD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0" name="Oval 108"/>
            <p:cNvSpPr>
              <a:spLocks noChangeArrowheads="1"/>
            </p:cNvSpPr>
            <p:nvPr/>
          </p:nvSpPr>
          <p:spPr bwMode="auto">
            <a:xfrm>
              <a:off x="880" y="1898"/>
              <a:ext cx="64" cy="41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1" name="Oval 109"/>
            <p:cNvSpPr>
              <a:spLocks noChangeArrowheads="1"/>
            </p:cNvSpPr>
            <p:nvPr/>
          </p:nvSpPr>
          <p:spPr bwMode="auto">
            <a:xfrm>
              <a:off x="886" y="1902"/>
              <a:ext cx="52" cy="33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2" name="Oval 110"/>
            <p:cNvSpPr>
              <a:spLocks noChangeArrowheads="1"/>
            </p:cNvSpPr>
            <p:nvPr/>
          </p:nvSpPr>
          <p:spPr bwMode="auto">
            <a:xfrm>
              <a:off x="892" y="1906"/>
              <a:ext cx="40" cy="25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3" name="Oval 111"/>
            <p:cNvSpPr>
              <a:spLocks noChangeArrowheads="1"/>
            </p:cNvSpPr>
            <p:nvPr/>
          </p:nvSpPr>
          <p:spPr bwMode="auto">
            <a:xfrm>
              <a:off x="899" y="1910"/>
              <a:ext cx="27" cy="17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4" name="Oval 112"/>
            <p:cNvSpPr>
              <a:spLocks noChangeArrowheads="1"/>
            </p:cNvSpPr>
            <p:nvPr/>
          </p:nvSpPr>
          <p:spPr bwMode="auto">
            <a:xfrm>
              <a:off x="905" y="1914"/>
              <a:ext cx="15" cy="9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1105" name="Rectangle 113"/>
          <p:cNvSpPr>
            <a:spLocks noChangeArrowheads="1"/>
          </p:cNvSpPr>
          <p:nvPr/>
        </p:nvSpPr>
        <p:spPr bwMode="auto">
          <a:xfrm>
            <a:off x="827088" y="2852738"/>
            <a:ext cx="839787" cy="423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108" name="Rectangle 116"/>
          <p:cNvSpPr>
            <a:spLocks noChangeArrowheads="1"/>
          </p:cNvSpPr>
          <p:nvPr/>
        </p:nvSpPr>
        <p:spPr bwMode="auto">
          <a:xfrm>
            <a:off x="1174750" y="3119438"/>
            <a:ext cx="61118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09" name="Rectangle 117"/>
          <p:cNvSpPr>
            <a:spLocks noChangeArrowheads="1"/>
          </p:cNvSpPr>
          <p:nvPr/>
        </p:nvSpPr>
        <p:spPr bwMode="auto">
          <a:xfrm>
            <a:off x="1168400" y="3113088"/>
            <a:ext cx="61118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FFF7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10" name="Rectangle 118"/>
          <p:cNvSpPr>
            <a:spLocks noChangeArrowheads="1"/>
          </p:cNvSpPr>
          <p:nvPr/>
        </p:nvSpPr>
        <p:spPr bwMode="auto">
          <a:xfrm rot="16320000">
            <a:off x="515144" y="2731294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111" name="Rectangle 119"/>
          <p:cNvSpPr>
            <a:spLocks noChangeArrowheads="1"/>
          </p:cNvSpPr>
          <p:nvPr/>
        </p:nvSpPr>
        <p:spPr bwMode="auto">
          <a:xfrm rot="16320000">
            <a:off x="499269" y="2715419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55" name="Rectangle 363"/>
          <p:cNvSpPr>
            <a:spLocks noChangeArrowheads="1"/>
          </p:cNvSpPr>
          <p:nvPr/>
        </p:nvSpPr>
        <p:spPr bwMode="auto">
          <a:xfrm>
            <a:off x="4049713" y="2814638"/>
            <a:ext cx="1925637" cy="10287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360" name="Rectangle 368"/>
          <p:cNvSpPr>
            <a:spLocks noChangeArrowheads="1"/>
          </p:cNvSpPr>
          <p:nvPr/>
        </p:nvSpPr>
        <p:spPr bwMode="auto">
          <a:xfrm>
            <a:off x="4248150" y="3125788"/>
            <a:ext cx="97948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(RANTES,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1" name="Rectangle 369"/>
          <p:cNvSpPr>
            <a:spLocks noChangeArrowheads="1"/>
          </p:cNvSpPr>
          <p:nvPr/>
        </p:nvSpPr>
        <p:spPr bwMode="auto">
          <a:xfrm>
            <a:off x="5157788" y="3125788"/>
            <a:ext cx="631825" cy="212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Eotaxina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362" name="Rectangle 370"/>
          <p:cNvSpPr>
            <a:spLocks noChangeArrowheads="1"/>
          </p:cNvSpPr>
          <p:nvPr/>
        </p:nvSpPr>
        <p:spPr bwMode="auto">
          <a:xfrm>
            <a:off x="5732463" y="3125788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1544" name="Rectangle 552"/>
          <p:cNvSpPr>
            <a:spLocks noChangeArrowheads="1"/>
          </p:cNvSpPr>
          <p:nvPr/>
        </p:nvSpPr>
        <p:spPr bwMode="auto">
          <a:xfrm>
            <a:off x="304800" y="76200"/>
            <a:ext cx="8686800" cy="5145088"/>
          </a:xfrm>
          <a:prstGeom prst="rect">
            <a:avLst/>
          </a:prstGeom>
          <a:solidFill>
            <a:srgbClr val="FFFFCC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s-ES_tradnl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Asma bronquial</a:t>
            </a: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Sibilancias, tos, disnea.</a:t>
            </a:r>
          </a:p>
          <a:p>
            <a:pPr eaLnBrk="1" hangingPunct="1"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s-ES_tradnl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s-ES_tradnl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s-ES_tradn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46" name="1 Rectángulo redondeado"/>
          <p:cNvSpPr>
            <a:spLocks noChangeArrowheads="1"/>
          </p:cNvSpPr>
          <p:nvPr/>
        </p:nvSpPr>
        <p:spPr bwMode="auto">
          <a:xfrm>
            <a:off x="2843213" y="5894388"/>
            <a:ext cx="3843337" cy="919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400" b="1"/>
              <a:t>Alergia / Pseudoalergia alimentaria</a:t>
            </a:r>
          </a:p>
        </p:txBody>
      </p:sp>
      <p:sp>
        <p:nvSpPr>
          <p:cNvPr id="3" name="2 Flecha arriba"/>
          <p:cNvSpPr/>
          <p:nvPr/>
        </p:nvSpPr>
        <p:spPr bwMode="auto">
          <a:xfrm>
            <a:off x="4427538" y="5221288"/>
            <a:ext cx="584200" cy="6731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48" name="Picture 2" descr="http://www.nhlbi.nih.gov/health-spanish/health-topics/images/asthma_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71500"/>
            <a:ext cx="67564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1 Rectángulo redondeado"/>
          <p:cNvSpPr>
            <a:spLocks noChangeArrowheads="1"/>
          </p:cNvSpPr>
          <p:nvPr/>
        </p:nvSpPr>
        <p:spPr bwMode="auto">
          <a:xfrm>
            <a:off x="2819400" y="5867400"/>
            <a:ext cx="3843338" cy="919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400" b="1"/>
              <a:t>Alergia / Pseudoalergia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314325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3205163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1600200" y="6248400"/>
            <a:ext cx="5334000" cy="4572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1200">
                <a:cs typeface="Times New Roman" panose="02020603050405020304" pitchFamily="18" charset="0"/>
              </a:rPr>
              <a:t>Lu LF, y col. Mast cells are essential intermediaries in regulatory T-cell tolerance. </a:t>
            </a:r>
            <a:r>
              <a:rPr lang="es-ES" altLang="es-AR" sz="1200">
                <a:cs typeface="Times New Roman" panose="02020603050405020304" pitchFamily="18" charset="0"/>
              </a:rPr>
              <a:t>Nature 2006; 442:997–1002.</a:t>
            </a:r>
          </a:p>
        </p:txBody>
      </p:sp>
      <p:sp>
        <p:nvSpPr>
          <p:cNvPr id="332811" name="Oval 11"/>
          <p:cNvSpPr>
            <a:spLocks noChangeArrowheads="1"/>
          </p:cNvSpPr>
          <p:nvPr/>
        </p:nvSpPr>
        <p:spPr bwMode="auto">
          <a:xfrm>
            <a:off x="3271838" y="1882775"/>
            <a:ext cx="1909762" cy="13716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defTabSz="950913">
              <a:spcBef>
                <a:spcPct val="50000"/>
              </a:spcBef>
              <a:defRPr/>
            </a:pPr>
            <a:r>
              <a:rPr lang="es-AR" sz="2000" b="1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Mastocito </a:t>
            </a:r>
          </a:p>
          <a:p>
            <a:pPr algn="ctr" defTabSz="950913">
              <a:spcBef>
                <a:spcPct val="50000"/>
              </a:spcBef>
              <a:defRPr/>
            </a:pPr>
            <a:r>
              <a:rPr lang="es-AR" sz="2000" b="1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Basófilo</a:t>
            </a:r>
          </a:p>
        </p:txBody>
      </p:sp>
      <p:sp>
        <p:nvSpPr>
          <p:cNvPr id="332813" name="Text Box 13"/>
          <p:cNvSpPr txBox="1">
            <a:spLocks noChangeArrowheads="1"/>
          </p:cNvSpPr>
          <p:nvPr/>
        </p:nvSpPr>
        <p:spPr bwMode="auto">
          <a:xfrm rot="15199224">
            <a:off x="2797969" y="2285206"/>
            <a:ext cx="571500" cy="681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r>
              <a:rPr lang="es-AR" sz="4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</a:t>
            </a:r>
          </a:p>
        </p:txBody>
      </p:sp>
      <p:sp>
        <p:nvSpPr>
          <p:cNvPr id="332814" name="Text Box 14"/>
          <p:cNvSpPr txBox="1">
            <a:spLocks noChangeArrowheads="1"/>
          </p:cNvSpPr>
          <p:nvPr/>
        </p:nvSpPr>
        <p:spPr bwMode="auto">
          <a:xfrm rot="17640842">
            <a:off x="2928937" y="1674813"/>
            <a:ext cx="784225" cy="850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r>
              <a:rPr lang="es-AR" sz="4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</a:t>
            </a:r>
          </a:p>
        </p:txBody>
      </p:sp>
      <p:sp>
        <p:nvSpPr>
          <p:cNvPr id="19464" name="Text Box 18"/>
          <p:cNvSpPr txBox="1">
            <a:spLocks noChangeArrowheads="1"/>
          </p:cNvSpPr>
          <p:nvPr/>
        </p:nvSpPr>
        <p:spPr bwMode="auto">
          <a:xfrm>
            <a:off x="4191000" y="533400"/>
            <a:ext cx="43434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0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AR" altLang="es-AR" sz="1600" b="1">
                <a:solidFill>
                  <a:srgbClr val="FFCCFF"/>
                </a:solidFill>
                <a:latin typeface="Tahoma" panose="020B0604030504040204" pitchFamily="34" charset="0"/>
              </a:rPr>
              <a:t>Mecanismos no alérgicos o pseudoalérgicos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s-AR" altLang="es-AR" sz="1600" b="1">
                <a:solidFill>
                  <a:srgbClr val="FFCCFF"/>
                </a:solidFill>
                <a:latin typeface="Tahoma" panose="020B0604030504040204" pitchFamily="34" charset="0"/>
              </a:rPr>
              <a:t> (ALIMENTOS HISTAMINO LIBERADORES, rascado, frio, calor, presión, tóxicos, etc). Sitio previamente inflamado.</a:t>
            </a:r>
          </a:p>
        </p:txBody>
      </p:sp>
      <p:sp>
        <p:nvSpPr>
          <p:cNvPr id="332819" name="AutoShape 19"/>
          <p:cNvSpPr>
            <a:spLocks noChangeArrowheads="1"/>
          </p:cNvSpPr>
          <p:nvPr/>
        </p:nvSpPr>
        <p:spPr bwMode="auto">
          <a:xfrm rot="8144820">
            <a:off x="5122863" y="1968500"/>
            <a:ext cx="1641475" cy="1006475"/>
          </a:xfrm>
          <a:prstGeom prst="lightningBolt">
            <a:avLst/>
          </a:prstGeom>
          <a:solidFill>
            <a:srgbClr val="DDDDDD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20" name="AutoShape 20" descr="Bolsa de papel"/>
          <p:cNvSpPr>
            <a:spLocks noChangeArrowheads="1"/>
          </p:cNvSpPr>
          <p:nvPr/>
        </p:nvSpPr>
        <p:spPr bwMode="auto">
          <a:xfrm rot="-5400000">
            <a:off x="2742407" y="2215356"/>
            <a:ext cx="277812" cy="276225"/>
          </a:xfrm>
          <a:prstGeom prst="star16">
            <a:avLst>
              <a:gd name="adj" fmla="val 37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101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21" name="AutoShape 21" descr="Bolsa de papel"/>
          <p:cNvSpPr>
            <a:spLocks noChangeArrowheads="1"/>
          </p:cNvSpPr>
          <p:nvPr/>
        </p:nvSpPr>
        <p:spPr bwMode="auto">
          <a:xfrm rot="-5400000">
            <a:off x="2360613" y="1579562"/>
            <a:ext cx="279400" cy="276225"/>
          </a:xfrm>
          <a:prstGeom prst="star16">
            <a:avLst>
              <a:gd name="adj" fmla="val 37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101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Text Box 23"/>
          <p:cNvSpPr txBox="1">
            <a:spLocks noChangeArrowheads="1"/>
          </p:cNvSpPr>
          <p:nvPr/>
        </p:nvSpPr>
        <p:spPr bwMode="auto">
          <a:xfrm>
            <a:off x="1828800" y="685800"/>
            <a:ext cx="15224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0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AR" altLang="es-AR" sz="1600" b="1">
                <a:solidFill>
                  <a:srgbClr val="FFCCFF"/>
                </a:solidFill>
                <a:latin typeface="Tahoma" panose="020B0604030504040204" pitchFamily="34" charset="0"/>
              </a:rPr>
              <a:t>Mecanismos alérgicos (alergenos)</a:t>
            </a:r>
          </a:p>
        </p:txBody>
      </p:sp>
      <p:sp>
        <p:nvSpPr>
          <p:cNvPr id="332824" name="AutoShape 24" descr="Bolsa de papel"/>
          <p:cNvSpPr>
            <a:spLocks noChangeArrowheads="1"/>
          </p:cNvSpPr>
          <p:nvPr/>
        </p:nvSpPr>
        <p:spPr bwMode="auto">
          <a:xfrm rot="-5400000">
            <a:off x="1827213" y="1704975"/>
            <a:ext cx="277812" cy="274638"/>
          </a:xfrm>
          <a:prstGeom prst="star16">
            <a:avLst>
              <a:gd name="adj" fmla="val 37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101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26" name="AutoShape 26" descr="Bolsa de papel"/>
          <p:cNvSpPr>
            <a:spLocks noChangeArrowheads="1"/>
          </p:cNvSpPr>
          <p:nvPr/>
        </p:nvSpPr>
        <p:spPr bwMode="auto">
          <a:xfrm rot="-5400000">
            <a:off x="2284412" y="2036763"/>
            <a:ext cx="277813" cy="274638"/>
          </a:xfrm>
          <a:prstGeom prst="star16">
            <a:avLst>
              <a:gd name="adj" fmla="val 37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101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27" name="AutoShape 27" descr="Bolsa de papel"/>
          <p:cNvSpPr>
            <a:spLocks noChangeArrowheads="1"/>
          </p:cNvSpPr>
          <p:nvPr/>
        </p:nvSpPr>
        <p:spPr bwMode="auto">
          <a:xfrm rot="-5400000">
            <a:off x="2741612" y="1655763"/>
            <a:ext cx="277813" cy="274638"/>
          </a:xfrm>
          <a:prstGeom prst="star16">
            <a:avLst>
              <a:gd name="adj" fmla="val 37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101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29" name="Line 29"/>
          <p:cNvSpPr>
            <a:spLocks noChangeShapeType="1"/>
          </p:cNvSpPr>
          <p:nvPr/>
        </p:nvSpPr>
        <p:spPr bwMode="auto">
          <a:xfrm>
            <a:off x="4191000" y="3276600"/>
            <a:ext cx="0" cy="1600200"/>
          </a:xfrm>
          <a:prstGeom prst="line">
            <a:avLst/>
          </a:prstGeom>
          <a:noFill/>
          <a:ln w="76200">
            <a:solidFill>
              <a:srgbClr val="FFFFCC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30" name="Text Box 30"/>
          <p:cNvSpPr txBox="1">
            <a:spLocks noChangeArrowheads="1"/>
          </p:cNvSpPr>
          <p:nvPr/>
        </p:nvSpPr>
        <p:spPr bwMode="auto">
          <a:xfrm>
            <a:off x="4267200" y="3211513"/>
            <a:ext cx="4648200" cy="1436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509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509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509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509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AR" sz="16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MEDIADORES QUÍMICOS</a:t>
            </a:r>
          </a:p>
          <a:p>
            <a:pPr algn="ctr">
              <a:spcBef>
                <a:spcPct val="50000"/>
              </a:spcBef>
              <a:defRPr/>
            </a:pPr>
            <a:r>
              <a:rPr lang="es-AR" sz="1600" b="1" smtClean="0">
                <a:solidFill>
                  <a:schemeClr val="bg1"/>
                </a:solidFill>
                <a:latin typeface="Tahoma" pitchFamily="34" charset="0"/>
              </a:rPr>
              <a:t>DERIVADOS EICOSANOIDES, COMPLEMENTO, HISTAMINA, SEROTONINA, INTERLEUQUINAS, QUEMOQUINAS</a:t>
            </a:r>
          </a:p>
        </p:txBody>
      </p:sp>
      <p:sp>
        <p:nvSpPr>
          <p:cNvPr id="332831" name="Rectangle 31"/>
          <p:cNvSpPr>
            <a:spLocks noChangeArrowheads="1"/>
          </p:cNvSpPr>
          <p:nvPr/>
        </p:nvSpPr>
        <p:spPr bwMode="auto">
          <a:xfrm>
            <a:off x="2514600" y="4870450"/>
            <a:ext cx="3429000" cy="762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INFLAMACIÓN</a:t>
            </a:r>
          </a:p>
        </p:txBody>
      </p:sp>
      <p:pic>
        <p:nvPicPr>
          <p:cNvPr id="19475" name="Picture 3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5" t="38373" r="35780" b="25581"/>
          <a:stretch>
            <a:fillRect/>
          </a:stretch>
        </p:blipFill>
        <p:spPr bwMode="auto">
          <a:xfrm>
            <a:off x="1600200" y="4870450"/>
            <a:ext cx="81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4870450"/>
            <a:ext cx="663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477" name="Picture 37" descr="ecze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0450"/>
            <a:ext cx="1412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000" b="1">
                <a:solidFill>
                  <a:srgbClr val="FFFF66"/>
                </a:solidFill>
                <a:cs typeface="Times New Roman" panose="02020603050405020304" pitchFamily="18" charset="0"/>
              </a:rPr>
              <a:t>DIFERENTES FORMAS DE IMPULSAR INFLAMACIÓN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14313"/>
            <a:ext cx="9144000" cy="1196975"/>
          </a:xfrm>
          <a:prstGeom prst="rect">
            <a:avLst/>
          </a:prstGeom>
          <a:gradFill rotWithShape="0">
            <a:gsLst>
              <a:gs pos="0">
                <a:srgbClr val="4E72CA"/>
              </a:gs>
              <a:gs pos="50000">
                <a:srgbClr val="618FFD"/>
              </a:gs>
              <a:gs pos="100000">
                <a:srgbClr val="4E72C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s-AR" sz="4000" b="1">
              <a:solidFill>
                <a:srgbClr val="FFFF00"/>
              </a:solidFill>
            </a:endParaRPr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1408113" y="3300413"/>
            <a:ext cx="2914650" cy="1466850"/>
          </a:xfrm>
          <a:custGeom>
            <a:avLst/>
            <a:gdLst>
              <a:gd name="T0" fmla="*/ 0 w 2065"/>
              <a:gd name="T1" fmla="*/ 2147483646 h 924"/>
              <a:gd name="T2" fmla="*/ 47812963 w 2065"/>
              <a:gd name="T3" fmla="*/ 2147483646 h 924"/>
              <a:gd name="T4" fmla="*/ 47812963 w 2065"/>
              <a:gd name="T5" fmla="*/ 2101810313 h 924"/>
              <a:gd name="T6" fmla="*/ 47812963 w 2065"/>
              <a:gd name="T7" fmla="*/ 1990923438 h 924"/>
              <a:gd name="T8" fmla="*/ 105586548 w 2065"/>
              <a:gd name="T9" fmla="*/ 1880036563 h 924"/>
              <a:gd name="T10" fmla="*/ 135469827 w 2065"/>
              <a:gd name="T11" fmla="*/ 1769149688 h 924"/>
              <a:gd name="T12" fmla="*/ 165353105 w 2065"/>
              <a:gd name="T13" fmla="*/ 1658262813 h 924"/>
              <a:gd name="T14" fmla="*/ 223126691 w 2065"/>
              <a:gd name="T15" fmla="*/ 1512093750 h 924"/>
              <a:gd name="T16" fmla="*/ 310783554 w 2065"/>
              <a:gd name="T17" fmla="*/ 1401206875 h 924"/>
              <a:gd name="T18" fmla="*/ 398440418 w 2065"/>
              <a:gd name="T19" fmla="*/ 1328123138 h 924"/>
              <a:gd name="T20" fmla="*/ 456214003 w 2065"/>
              <a:gd name="T21" fmla="*/ 1217236263 h 924"/>
              <a:gd name="T22" fmla="*/ 543870867 w 2065"/>
              <a:gd name="T23" fmla="*/ 1144150938 h 924"/>
              <a:gd name="T24" fmla="*/ 601644452 w 2065"/>
              <a:gd name="T25" fmla="*/ 1033264063 h 924"/>
              <a:gd name="T26" fmla="*/ 659418038 w 2065"/>
              <a:gd name="T27" fmla="*/ 922377188 h 924"/>
              <a:gd name="T28" fmla="*/ 747074902 w 2065"/>
              <a:gd name="T29" fmla="*/ 846772500 h 924"/>
              <a:gd name="T30" fmla="*/ 804848487 w 2065"/>
              <a:gd name="T31" fmla="*/ 700603438 h 924"/>
              <a:gd name="T32" fmla="*/ 892505351 w 2065"/>
              <a:gd name="T33" fmla="*/ 589716563 h 924"/>
              <a:gd name="T34" fmla="*/ 980162214 w 2065"/>
              <a:gd name="T35" fmla="*/ 551915013 h 924"/>
              <a:gd name="T36" fmla="*/ 1067819078 w 2065"/>
              <a:gd name="T37" fmla="*/ 478829688 h 924"/>
              <a:gd name="T38" fmla="*/ 1155475942 w 2065"/>
              <a:gd name="T39" fmla="*/ 441028138 h 924"/>
              <a:gd name="T40" fmla="*/ 1243132806 w 2065"/>
              <a:gd name="T41" fmla="*/ 441028138 h 924"/>
              <a:gd name="T42" fmla="*/ 1330788258 w 2065"/>
              <a:gd name="T43" fmla="*/ 367942813 h 924"/>
              <a:gd name="T44" fmla="*/ 1418445122 w 2065"/>
              <a:gd name="T45" fmla="*/ 294859075 h 924"/>
              <a:gd name="T46" fmla="*/ 1506101985 w 2065"/>
              <a:gd name="T47" fmla="*/ 257055938 h 924"/>
              <a:gd name="T48" fmla="*/ 1563875571 w 2065"/>
              <a:gd name="T49" fmla="*/ 146169063 h 924"/>
              <a:gd name="T50" fmla="*/ 1651532434 w 2065"/>
              <a:gd name="T51" fmla="*/ 110886875 h 924"/>
              <a:gd name="T52" fmla="*/ 1739189298 w 2065"/>
              <a:gd name="T53" fmla="*/ 37803138 h 924"/>
              <a:gd name="T54" fmla="*/ 1826846162 w 2065"/>
              <a:gd name="T55" fmla="*/ 0 h 924"/>
              <a:gd name="T56" fmla="*/ 1914503026 w 2065"/>
              <a:gd name="T57" fmla="*/ 0 h 924"/>
              <a:gd name="T58" fmla="*/ 1972276611 w 2065"/>
              <a:gd name="T59" fmla="*/ 110886875 h 924"/>
              <a:gd name="T60" fmla="*/ 2030050196 w 2065"/>
              <a:gd name="T61" fmla="*/ 221773750 h 924"/>
              <a:gd name="T62" fmla="*/ 2087825193 w 2065"/>
              <a:gd name="T63" fmla="*/ 332660625 h 924"/>
              <a:gd name="T64" fmla="*/ 2147483646 w 2065"/>
              <a:gd name="T65" fmla="*/ 478829688 h 924"/>
              <a:gd name="T66" fmla="*/ 2147483646 w 2065"/>
              <a:gd name="T67" fmla="*/ 589716563 h 924"/>
              <a:gd name="T68" fmla="*/ 2147483646 w 2065"/>
              <a:gd name="T69" fmla="*/ 700603438 h 924"/>
              <a:gd name="T70" fmla="*/ 2147483646 w 2065"/>
              <a:gd name="T71" fmla="*/ 773688763 h 924"/>
              <a:gd name="T72" fmla="*/ 2147483646 w 2065"/>
              <a:gd name="T73" fmla="*/ 884575638 h 924"/>
              <a:gd name="T74" fmla="*/ 2147483646 w 2065"/>
              <a:gd name="T75" fmla="*/ 922377188 h 924"/>
              <a:gd name="T76" fmla="*/ 2147483646 w 2065"/>
              <a:gd name="T77" fmla="*/ 1033264063 h 924"/>
              <a:gd name="T78" fmla="*/ 2147483646 w 2065"/>
              <a:gd name="T79" fmla="*/ 1106349388 h 924"/>
              <a:gd name="T80" fmla="*/ 2147483646 w 2065"/>
              <a:gd name="T81" fmla="*/ 1217236263 h 924"/>
              <a:gd name="T82" fmla="*/ 2147483646 w 2065"/>
              <a:gd name="T83" fmla="*/ 1328123138 h 924"/>
              <a:gd name="T84" fmla="*/ 2147483646 w 2065"/>
              <a:gd name="T85" fmla="*/ 1439010013 h 924"/>
              <a:gd name="T86" fmla="*/ 2147483646 w 2065"/>
              <a:gd name="T87" fmla="*/ 1512093750 h 924"/>
              <a:gd name="T88" fmla="*/ 2147483646 w 2065"/>
              <a:gd name="T89" fmla="*/ 1622980625 h 924"/>
              <a:gd name="T90" fmla="*/ 2147483646 w 2065"/>
              <a:gd name="T91" fmla="*/ 1696065950 h 924"/>
              <a:gd name="T92" fmla="*/ 2147483646 w 2065"/>
              <a:gd name="T93" fmla="*/ 1116430013 h 924"/>
              <a:gd name="T94" fmla="*/ 2147483646 w 2065"/>
              <a:gd name="T95" fmla="*/ 1600300013 h 924"/>
              <a:gd name="T96" fmla="*/ 2147483646 w 2065"/>
              <a:gd name="T97" fmla="*/ 1479332513 h 924"/>
              <a:gd name="T98" fmla="*/ 2147483646 w 2065"/>
              <a:gd name="T99" fmla="*/ 1358365013 h 924"/>
              <a:gd name="T100" fmla="*/ 2147483646 w 2065"/>
              <a:gd name="T101" fmla="*/ 1479332513 h 9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65"/>
              <a:gd name="T154" fmla="*/ 0 h 924"/>
              <a:gd name="T155" fmla="*/ 2065 w 2065"/>
              <a:gd name="T156" fmla="*/ 924 h 92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65" h="924">
                <a:moveTo>
                  <a:pt x="0" y="923"/>
                </a:moveTo>
                <a:lnTo>
                  <a:pt x="24" y="878"/>
                </a:lnTo>
                <a:lnTo>
                  <a:pt x="24" y="834"/>
                </a:lnTo>
                <a:lnTo>
                  <a:pt x="24" y="790"/>
                </a:lnTo>
                <a:lnTo>
                  <a:pt x="53" y="746"/>
                </a:lnTo>
                <a:lnTo>
                  <a:pt x="68" y="702"/>
                </a:lnTo>
                <a:lnTo>
                  <a:pt x="83" y="658"/>
                </a:lnTo>
                <a:lnTo>
                  <a:pt x="112" y="600"/>
                </a:lnTo>
                <a:lnTo>
                  <a:pt x="156" y="556"/>
                </a:lnTo>
                <a:lnTo>
                  <a:pt x="200" y="527"/>
                </a:lnTo>
                <a:lnTo>
                  <a:pt x="229" y="483"/>
                </a:lnTo>
                <a:lnTo>
                  <a:pt x="273" y="454"/>
                </a:lnTo>
                <a:lnTo>
                  <a:pt x="302" y="410"/>
                </a:lnTo>
                <a:lnTo>
                  <a:pt x="331" y="366"/>
                </a:lnTo>
                <a:lnTo>
                  <a:pt x="375" y="336"/>
                </a:lnTo>
                <a:lnTo>
                  <a:pt x="404" y="278"/>
                </a:lnTo>
                <a:lnTo>
                  <a:pt x="448" y="234"/>
                </a:lnTo>
                <a:lnTo>
                  <a:pt x="492" y="219"/>
                </a:lnTo>
                <a:lnTo>
                  <a:pt x="536" y="190"/>
                </a:lnTo>
                <a:lnTo>
                  <a:pt x="580" y="175"/>
                </a:lnTo>
                <a:lnTo>
                  <a:pt x="624" y="175"/>
                </a:lnTo>
                <a:lnTo>
                  <a:pt x="668" y="146"/>
                </a:lnTo>
                <a:lnTo>
                  <a:pt x="712" y="117"/>
                </a:lnTo>
                <a:lnTo>
                  <a:pt x="756" y="102"/>
                </a:lnTo>
                <a:lnTo>
                  <a:pt x="785" y="58"/>
                </a:lnTo>
                <a:lnTo>
                  <a:pt x="829" y="44"/>
                </a:lnTo>
                <a:lnTo>
                  <a:pt x="873" y="15"/>
                </a:lnTo>
                <a:lnTo>
                  <a:pt x="917" y="0"/>
                </a:lnTo>
                <a:lnTo>
                  <a:pt x="961" y="0"/>
                </a:lnTo>
                <a:lnTo>
                  <a:pt x="990" y="44"/>
                </a:lnTo>
                <a:lnTo>
                  <a:pt x="1019" y="88"/>
                </a:lnTo>
                <a:lnTo>
                  <a:pt x="1048" y="132"/>
                </a:lnTo>
                <a:lnTo>
                  <a:pt x="1092" y="190"/>
                </a:lnTo>
                <a:lnTo>
                  <a:pt x="1122" y="234"/>
                </a:lnTo>
                <a:lnTo>
                  <a:pt x="1180" y="278"/>
                </a:lnTo>
                <a:lnTo>
                  <a:pt x="1224" y="307"/>
                </a:lnTo>
                <a:lnTo>
                  <a:pt x="1239" y="351"/>
                </a:lnTo>
                <a:lnTo>
                  <a:pt x="1283" y="366"/>
                </a:lnTo>
                <a:lnTo>
                  <a:pt x="1297" y="410"/>
                </a:lnTo>
                <a:lnTo>
                  <a:pt x="1341" y="439"/>
                </a:lnTo>
                <a:lnTo>
                  <a:pt x="1370" y="483"/>
                </a:lnTo>
                <a:lnTo>
                  <a:pt x="1400" y="527"/>
                </a:lnTo>
                <a:lnTo>
                  <a:pt x="1429" y="571"/>
                </a:lnTo>
                <a:lnTo>
                  <a:pt x="1473" y="600"/>
                </a:lnTo>
                <a:lnTo>
                  <a:pt x="1487" y="644"/>
                </a:lnTo>
                <a:lnTo>
                  <a:pt x="1531" y="673"/>
                </a:lnTo>
                <a:lnTo>
                  <a:pt x="2064" y="443"/>
                </a:lnTo>
                <a:lnTo>
                  <a:pt x="1440" y="635"/>
                </a:lnTo>
                <a:lnTo>
                  <a:pt x="1392" y="587"/>
                </a:lnTo>
                <a:lnTo>
                  <a:pt x="1440" y="539"/>
                </a:lnTo>
                <a:lnTo>
                  <a:pt x="1440" y="587"/>
                </a:lnTo>
              </a:path>
            </a:pathLst>
          </a:custGeom>
          <a:solidFill>
            <a:srgbClr val="FFFF00"/>
          </a:solidFill>
          <a:ln w="28575" cap="rnd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419475" y="5661025"/>
            <a:ext cx="5329238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_tradnl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Kellaway et al, 1940.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ES_tradnl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Mediadores de la Broncoconstricci</a:t>
            </a:r>
            <a:r>
              <a:rPr lang="es-ES_tradnl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ó</a:t>
            </a:r>
            <a:r>
              <a:rPr lang="es-ES_tradnl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s-ES_tradnl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341438" y="1871663"/>
            <a:ext cx="0" cy="294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1295400" y="3221038"/>
            <a:ext cx="6413500" cy="1698625"/>
          </a:xfrm>
          <a:custGeom>
            <a:avLst/>
            <a:gdLst>
              <a:gd name="T0" fmla="*/ 107240758 w 4593"/>
              <a:gd name="T1" fmla="*/ 2147483646 h 1070"/>
              <a:gd name="T2" fmla="*/ 306123490 w 4593"/>
              <a:gd name="T3" fmla="*/ 2147483646 h 1070"/>
              <a:gd name="T4" fmla="*/ 477708703 w 4593"/>
              <a:gd name="T5" fmla="*/ 2147483646 h 1070"/>
              <a:gd name="T6" fmla="*/ 592749550 w 4593"/>
              <a:gd name="T7" fmla="*/ 2101810313 h 1070"/>
              <a:gd name="T8" fmla="*/ 764334762 w 4593"/>
              <a:gd name="T9" fmla="*/ 2066528125 h 1070"/>
              <a:gd name="T10" fmla="*/ 963217495 w 4593"/>
              <a:gd name="T11" fmla="*/ 1917839700 h 1070"/>
              <a:gd name="T12" fmla="*/ 1134802707 w 4593"/>
              <a:gd name="T13" fmla="*/ 1844754375 h 1070"/>
              <a:gd name="T14" fmla="*/ 1306387919 w 4593"/>
              <a:gd name="T15" fmla="*/ 1844754375 h 1070"/>
              <a:gd name="T16" fmla="*/ 1505270652 w 4593"/>
              <a:gd name="T17" fmla="*/ 1806952825 h 1070"/>
              <a:gd name="T18" fmla="*/ 1676855864 w 4593"/>
              <a:gd name="T19" fmla="*/ 1806952825 h 1070"/>
              <a:gd name="T20" fmla="*/ 1875738597 w 4593"/>
              <a:gd name="T21" fmla="*/ 1806952825 h 1070"/>
              <a:gd name="T22" fmla="*/ 2103869571 w 4593"/>
              <a:gd name="T23" fmla="*/ 1771670638 h 1070"/>
              <a:gd name="T24" fmla="*/ 2147483646 w 4593"/>
              <a:gd name="T25" fmla="*/ 1696065950 h 1070"/>
              <a:gd name="T26" fmla="*/ 2147483646 w 4593"/>
              <a:gd name="T27" fmla="*/ 1660783763 h 1070"/>
              <a:gd name="T28" fmla="*/ 2147483646 w 4593"/>
              <a:gd name="T29" fmla="*/ 1622980625 h 1070"/>
              <a:gd name="T30" fmla="*/ 2147483646 w 4593"/>
              <a:gd name="T31" fmla="*/ 1549896888 h 1070"/>
              <a:gd name="T32" fmla="*/ 2147483646 w 4593"/>
              <a:gd name="T33" fmla="*/ 1512093750 h 1070"/>
              <a:gd name="T34" fmla="*/ 2147483646 w 4593"/>
              <a:gd name="T35" fmla="*/ 1401206875 h 1070"/>
              <a:gd name="T36" fmla="*/ 2147483646 w 4593"/>
              <a:gd name="T37" fmla="*/ 1328123138 h 1070"/>
              <a:gd name="T38" fmla="*/ 2147483646 w 4593"/>
              <a:gd name="T39" fmla="*/ 1144150938 h 1070"/>
              <a:gd name="T40" fmla="*/ 2147483646 w 4593"/>
              <a:gd name="T41" fmla="*/ 1033264063 h 1070"/>
              <a:gd name="T42" fmla="*/ 2147483646 w 4593"/>
              <a:gd name="T43" fmla="*/ 884575638 h 1070"/>
              <a:gd name="T44" fmla="*/ 2147483646 w 4593"/>
              <a:gd name="T45" fmla="*/ 665321250 h 1070"/>
              <a:gd name="T46" fmla="*/ 2147483646 w 4593"/>
              <a:gd name="T47" fmla="*/ 627519700 h 1070"/>
              <a:gd name="T48" fmla="*/ 2147483646 w 4593"/>
              <a:gd name="T49" fmla="*/ 478829688 h 1070"/>
              <a:gd name="T50" fmla="*/ 2147483646 w 4593"/>
              <a:gd name="T51" fmla="*/ 370463763 h 1070"/>
              <a:gd name="T52" fmla="*/ 2147483646 w 4593"/>
              <a:gd name="T53" fmla="*/ 259576888 h 1070"/>
              <a:gd name="T54" fmla="*/ 2147483646 w 4593"/>
              <a:gd name="T55" fmla="*/ 75604688 h 1070"/>
              <a:gd name="T56" fmla="*/ 2147483646 w 4593"/>
              <a:gd name="T57" fmla="*/ 0 h 1070"/>
              <a:gd name="T58" fmla="*/ 2147483646 w 4593"/>
              <a:gd name="T59" fmla="*/ 0 h 1070"/>
              <a:gd name="T60" fmla="*/ 2147483646 w 4593"/>
              <a:gd name="T61" fmla="*/ 0 h 1070"/>
              <a:gd name="T62" fmla="*/ 2147483646 w 4593"/>
              <a:gd name="T63" fmla="*/ 75604688 h 1070"/>
              <a:gd name="T64" fmla="*/ 2147483646 w 4593"/>
              <a:gd name="T65" fmla="*/ 183972200 h 1070"/>
              <a:gd name="T66" fmla="*/ 2147483646 w 4593"/>
              <a:gd name="T67" fmla="*/ 443547500 h 1070"/>
              <a:gd name="T68" fmla="*/ 2147483646 w 4593"/>
              <a:gd name="T69" fmla="*/ 589716563 h 1070"/>
              <a:gd name="T70" fmla="*/ 2147483646 w 4593"/>
              <a:gd name="T71" fmla="*/ 811490313 h 1070"/>
              <a:gd name="T72" fmla="*/ 2147483646 w 4593"/>
              <a:gd name="T73" fmla="*/ 995462513 h 1070"/>
              <a:gd name="T74" fmla="*/ 2147483646 w 4593"/>
              <a:gd name="T75" fmla="*/ 1217236263 h 1070"/>
              <a:gd name="T76" fmla="*/ 2147483646 w 4593"/>
              <a:gd name="T77" fmla="*/ 1401206875 h 1070"/>
              <a:gd name="T78" fmla="*/ 2147483646 w 4593"/>
              <a:gd name="T79" fmla="*/ 1587698438 h 1070"/>
              <a:gd name="T80" fmla="*/ 2147483646 w 4593"/>
              <a:gd name="T81" fmla="*/ 1806952825 h 1070"/>
              <a:gd name="T82" fmla="*/ 2147483646 w 4593"/>
              <a:gd name="T83" fmla="*/ 2066528125 h 1070"/>
              <a:gd name="T84" fmla="*/ 2147483646 w 4593"/>
              <a:gd name="T85" fmla="*/ 2147483646 h 1070"/>
              <a:gd name="T86" fmla="*/ 2147483646 w 4593"/>
              <a:gd name="T87" fmla="*/ 2147483646 h 1070"/>
              <a:gd name="T88" fmla="*/ 2147483646 w 4593"/>
              <a:gd name="T89" fmla="*/ 2147483646 h 1070"/>
              <a:gd name="T90" fmla="*/ 0 w 4593"/>
              <a:gd name="T91" fmla="*/ 2147483646 h 10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93"/>
              <a:gd name="T139" fmla="*/ 0 h 1070"/>
              <a:gd name="T140" fmla="*/ 4593 w 4593"/>
              <a:gd name="T141" fmla="*/ 1070 h 10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93" h="1070">
                <a:moveTo>
                  <a:pt x="0" y="1034"/>
                </a:moveTo>
                <a:lnTo>
                  <a:pt x="55" y="1010"/>
                </a:lnTo>
                <a:lnTo>
                  <a:pt x="99" y="981"/>
                </a:lnTo>
                <a:lnTo>
                  <a:pt x="157" y="951"/>
                </a:lnTo>
                <a:lnTo>
                  <a:pt x="201" y="908"/>
                </a:lnTo>
                <a:lnTo>
                  <a:pt x="245" y="893"/>
                </a:lnTo>
                <a:lnTo>
                  <a:pt x="260" y="849"/>
                </a:lnTo>
                <a:lnTo>
                  <a:pt x="304" y="834"/>
                </a:lnTo>
                <a:lnTo>
                  <a:pt x="348" y="834"/>
                </a:lnTo>
                <a:lnTo>
                  <a:pt x="392" y="820"/>
                </a:lnTo>
                <a:lnTo>
                  <a:pt x="436" y="790"/>
                </a:lnTo>
                <a:lnTo>
                  <a:pt x="494" y="761"/>
                </a:lnTo>
                <a:lnTo>
                  <a:pt x="538" y="747"/>
                </a:lnTo>
                <a:lnTo>
                  <a:pt x="582" y="732"/>
                </a:lnTo>
                <a:lnTo>
                  <a:pt x="626" y="732"/>
                </a:lnTo>
                <a:lnTo>
                  <a:pt x="670" y="732"/>
                </a:lnTo>
                <a:lnTo>
                  <a:pt x="714" y="717"/>
                </a:lnTo>
                <a:lnTo>
                  <a:pt x="772" y="717"/>
                </a:lnTo>
                <a:lnTo>
                  <a:pt x="816" y="717"/>
                </a:lnTo>
                <a:lnTo>
                  <a:pt x="860" y="717"/>
                </a:lnTo>
                <a:lnTo>
                  <a:pt x="904" y="717"/>
                </a:lnTo>
                <a:lnTo>
                  <a:pt x="962" y="717"/>
                </a:lnTo>
                <a:lnTo>
                  <a:pt x="1021" y="703"/>
                </a:lnTo>
                <a:lnTo>
                  <a:pt x="1079" y="703"/>
                </a:lnTo>
                <a:lnTo>
                  <a:pt x="1138" y="688"/>
                </a:lnTo>
                <a:lnTo>
                  <a:pt x="1182" y="673"/>
                </a:lnTo>
                <a:lnTo>
                  <a:pt x="1226" y="673"/>
                </a:lnTo>
                <a:lnTo>
                  <a:pt x="1284" y="659"/>
                </a:lnTo>
                <a:lnTo>
                  <a:pt x="1328" y="644"/>
                </a:lnTo>
                <a:lnTo>
                  <a:pt x="1372" y="644"/>
                </a:lnTo>
                <a:lnTo>
                  <a:pt x="1416" y="630"/>
                </a:lnTo>
                <a:lnTo>
                  <a:pt x="1460" y="615"/>
                </a:lnTo>
                <a:lnTo>
                  <a:pt x="1518" y="600"/>
                </a:lnTo>
                <a:lnTo>
                  <a:pt x="1577" y="600"/>
                </a:lnTo>
                <a:lnTo>
                  <a:pt x="1636" y="586"/>
                </a:lnTo>
                <a:lnTo>
                  <a:pt x="1709" y="556"/>
                </a:lnTo>
                <a:lnTo>
                  <a:pt x="1767" y="542"/>
                </a:lnTo>
                <a:lnTo>
                  <a:pt x="1811" y="527"/>
                </a:lnTo>
                <a:lnTo>
                  <a:pt x="1870" y="483"/>
                </a:lnTo>
                <a:lnTo>
                  <a:pt x="1957" y="454"/>
                </a:lnTo>
                <a:lnTo>
                  <a:pt x="2104" y="425"/>
                </a:lnTo>
                <a:lnTo>
                  <a:pt x="2162" y="410"/>
                </a:lnTo>
                <a:lnTo>
                  <a:pt x="2206" y="381"/>
                </a:lnTo>
                <a:lnTo>
                  <a:pt x="2250" y="351"/>
                </a:lnTo>
                <a:lnTo>
                  <a:pt x="2309" y="308"/>
                </a:lnTo>
                <a:lnTo>
                  <a:pt x="2367" y="264"/>
                </a:lnTo>
                <a:lnTo>
                  <a:pt x="2411" y="264"/>
                </a:lnTo>
                <a:lnTo>
                  <a:pt x="2470" y="249"/>
                </a:lnTo>
                <a:lnTo>
                  <a:pt x="2528" y="205"/>
                </a:lnTo>
                <a:lnTo>
                  <a:pt x="2601" y="190"/>
                </a:lnTo>
                <a:lnTo>
                  <a:pt x="2645" y="176"/>
                </a:lnTo>
                <a:lnTo>
                  <a:pt x="2689" y="147"/>
                </a:lnTo>
                <a:lnTo>
                  <a:pt x="2733" y="132"/>
                </a:lnTo>
                <a:lnTo>
                  <a:pt x="2777" y="103"/>
                </a:lnTo>
                <a:lnTo>
                  <a:pt x="2850" y="73"/>
                </a:lnTo>
                <a:lnTo>
                  <a:pt x="2894" y="30"/>
                </a:lnTo>
                <a:lnTo>
                  <a:pt x="2938" y="15"/>
                </a:lnTo>
                <a:lnTo>
                  <a:pt x="2996" y="0"/>
                </a:lnTo>
                <a:lnTo>
                  <a:pt x="3055" y="0"/>
                </a:lnTo>
                <a:lnTo>
                  <a:pt x="3099" y="0"/>
                </a:lnTo>
                <a:lnTo>
                  <a:pt x="3143" y="0"/>
                </a:lnTo>
                <a:lnTo>
                  <a:pt x="3201" y="0"/>
                </a:lnTo>
                <a:lnTo>
                  <a:pt x="3245" y="15"/>
                </a:lnTo>
                <a:lnTo>
                  <a:pt x="3289" y="30"/>
                </a:lnTo>
                <a:lnTo>
                  <a:pt x="3348" y="59"/>
                </a:lnTo>
                <a:lnTo>
                  <a:pt x="3392" y="73"/>
                </a:lnTo>
                <a:lnTo>
                  <a:pt x="3436" y="103"/>
                </a:lnTo>
                <a:lnTo>
                  <a:pt x="3523" y="176"/>
                </a:lnTo>
                <a:lnTo>
                  <a:pt x="3567" y="190"/>
                </a:lnTo>
                <a:lnTo>
                  <a:pt x="3611" y="234"/>
                </a:lnTo>
                <a:lnTo>
                  <a:pt x="3655" y="278"/>
                </a:lnTo>
                <a:lnTo>
                  <a:pt x="3699" y="322"/>
                </a:lnTo>
                <a:lnTo>
                  <a:pt x="3757" y="366"/>
                </a:lnTo>
                <a:lnTo>
                  <a:pt x="3801" y="395"/>
                </a:lnTo>
                <a:lnTo>
                  <a:pt x="3948" y="439"/>
                </a:lnTo>
                <a:lnTo>
                  <a:pt x="3992" y="483"/>
                </a:lnTo>
                <a:lnTo>
                  <a:pt x="4036" y="512"/>
                </a:lnTo>
                <a:lnTo>
                  <a:pt x="4079" y="556"/>
                </a:lnTo>
                <a:lnTo>
                  <a:pt x="4123" y="600"/>
                </a:lnTo>
                <a:lnTo>
                  <a:pt x="4167" y="630"/>
                </a:lnTo>
                <a:lnTo>
                  <a:pt x="4211" y="673"/>
                </a:lnTo>
                <a:lnTo>
                  <a:pt x="4240" y="717"/>
                </a:lnTo>
                <a:lnTo>
                  <a:pt x="4299" y="761"/>
                </a:lnTo>
                <a:lnTo>
                  <a:pt x="4357" y="820"/>
                </a:lnTo>
                <a:lnTo>
                  <a:pt x="4401" y="864"/>
                </a:lnTo>
                <a:lnTo>
                  <a:pt x="4431" y="908"/>
                </a:lnTo>
                <a:lnTo>
                  <a:pt x="4475" y="966"/>
                </a:lnTo>
                <a:lnTo>
                  <a:pt x="4518" y="1010"/>
                </a:lnTo>
                <a:lnTo>
                  <a:pt x="4562" y="1025"/>
                </a:lnTo>
                <a:lnTo>
                  <a:pt x="4592" y="1069"/>
                </a:lnTo>
                <a:lnTo>
                  <a:pt x="4592" y="1025"/>
                </a:lnTo>
                <a:lnTo>
                  <a:pt x="0" y="103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341438" y="4843463"/>
            <a:ext cx="6367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884363" y="2557463"/>
            <a:ext cx="211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HISTAMINA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4259263" y="2528888"/>
            <a:ext cx="2827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Leucotrienos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1884363" y="4843463"/>
            <a:ext cx="167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Minutos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5135563" y="4843463"/>
            <a:ext cx="1236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Horas</a:t>
            </a: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685800" y="1968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_tradnl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Tiempo acción de los dos mediadores más </a:t>
            </a:r>
            <a:r>
              <a:rPr lang="es-ES_tradnl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imporantes</a:t>
            </a:r>
            <a:endParaRPr lang="es-ES_tradnl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11"/>
          <p:cNvSpPr>
            <a:spLocks noChangeArrowheads="1"/>
          </p:cNvSpPr>
          <p:nvPr/>
        </p:nvSpPr>
        <p:spPr bwMode="auto">
          <a:xfrm>
            <a:off x="1981200" y="4572000"/>
            <a:ext cx="1143000" cy="1143000"/>
          </a:xfrm>
          <a:prstGeom prst="ellipse">
            <a:avLst/>
          </a:prstGeom>
          <a:solidFill>
            <a:srgbClr val="00FFFF"/>
          </a:solidFill>
          <a:ln w="3810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AR" sz="4400">
                <a:solidFill>
                  <a:schemeClr val="bg1"/>
                </a:solidFill>
                <a:latin typeface="Arial Black" panose="020B0A04020102020204" pitchFamily="34" charset="0"/>
              </a:rPr>
              <a:t>DEFINIENDO ASMA</a:t>
            </a:r>
            <a:endParaRPr lang="es-ES" altLang="es-AR" sz="4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508" name="Oval 13"/>
          <p:cNvSpPr>
            <a:spLocks noChangeArrowheads="1"/>
          </p:cNvSpPr>
          <p:nvPr/>
        </p:nvSpPr>
        <p:spPr bwMode="auto">
          <a:xfrm>
            <a:off x="1981200" y="4572000"/>
            <a:ext cx="1143000" cy="1143000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21509" name="Oval 14"/>
          <p:cNvSpPr>
            <a:spLocks noChangeArrowheads="1"/>
          </p:cNvSpPr>
          <p:nvPr/>
        </p:nvSpPr>
        <p:spPr bwMode="auto">
          <a:xfrm>
            <a:off x="3886200" y="4572000"/>
            <a:ext cx="1143000" cy="1143000"/>
          </a:xfrm>
          <a:prstGeom prst="ellipse">
            <a:avLst/>
          </a:prstGeom>
          <a:solidFill>
            <a:srgbClr val="00FFFF"/>
          </a:solidFill>
          <a:ln w="3810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21510" name="Oval 15"/>
          <p:cNvSpPr>
            <a:spLocks noChangeArrowheads="1"/>
          </p:cNvSpPr>
          <p:nvPr/>
        </p:nvSpPr>
        <p:spPr bwMode="auto">
          <a:xfrm>
            <a:off x="3886200" y="4572000"/>
            <a:ext cx="1143000" cy="1143000"/>
          </a:xfrm>
          <a:prstGeom prst="ellipse">
            <a:avLst/>
          </a:prstGeom>
          <a:solidFill>
            <a:srgbClr val="00FFFF"/>
          </a:solidFill>
          <a:ln w="1905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21511" name="Oval 16"/>
          <p:cNvSpPr>
            <a:spLocks noChangeArrowheads="1"/>
          </p:cNvSpPr>
          <p:nvPr/>
        </p:nvSpPr>
        <p:spPr bwMode="auto">
          <a:xfrm>
            <a:off x="5867400" y="4572000"/>
            <a:ext cx="1143000" cy="1143000"/>
          </a:xfrm>
          <a:prstGeom prst="ellipse">
            <a:avLst/>
          </a:prstGeom>
          <a:solidFill>
            <a:srgbClr val="00FFFF"/>
          </a:solidFill>
          <a:ln w="3810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-152400" y="1447800"/>
            <a:ext cx="92646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000" b="1">
                <a:solidFill>
                  <a:schemeClr val="bg1"/>
                </a:solidFill>
                <a:latin typeface="Arial" panose="020B0604020202020204" pitchFamily="34" charset="0"/>
              </a:rPr>
              <a:t>EL ASMA ES UNA ENFERMEDAD INFLAMATORIA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000" b="1">
                <a:solidFill>
                  <a:schemeClr val="bg1"/>
                </a:solidFill>
                <a:latin typeface="Arial" panose="020B0604020202020204" pitchFamily="34" charset="0"/>
              </a:rPr>
              <a:t>CRONICA DE LA VIA AEREA QUE LLEVA A UNA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000" b="1">
                <a:solidFill>
                  <a:schemeClr val="bg1"/>
                </a:solidFill>
                <a:latin typeface="Arial" panose="020B0604020202020204" pitchFamily="34" charset="0"/>
              </a:rPr>
              <a:t>RESPUESTA EXAGERADA DE LA MISMA ANTE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000" b="1">
                <a:solidFill>
                  <a:schemeClr val="bg1"/>
                </a:solidFill>
                <a:latin typeface="Arial" panose="020B0604020202020204" pitchFamily="34" charset="0"/>
              </a:rPr>
              <a:t>DIFERENTES ESTIMULOS Y PRODUCE SINTOMAS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000" b="1">
                <a:solidFill>
                  <a:schemeClr val="bg1"/>
                </a:solidFill>
                <a:latin typeface="Arial" panose="020B0604020202020204" pitchFamily="34" charset="0"/>
              </a:rPr>
              <a:t>GENERALMENTE ASOCIADOS A LA OBSTRUCCION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000" b="1">
                <a:solidFill>
                  <a:schemeClr val="bg1"/>
                </a:solidFill>
                <a:latin typeface="Arial" panose="020B0604020202020204" pitchFamily="34" charset="0"/>
              </a:rPr>
              <a:t>DIFUSA Y VARIABLE DEL FLUJO AEREO. SE CARACTERIZA POR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000" b="1">
                <a:solidFill>
                  <a:schemeClr val="bg1"/>
                </a:solidFill>
                <a:latin typeface="Arial" panose="020B0604020202020204" pitchFamily="34" charset="0"/>
              </a:rPr>
              <a:t>HIPERREACTIVIDAD BRONQUIAL Y CEDE SOLA O CON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000" b="1">
                <a:solidFill>
                  <a:schemeClr val="bg1"/>
                </a:solidFill>
                <a:latin typeface="Arial" panose="020B0604020202020204" pitchFamily="34" charset="0"/>
              </a:rPr>
              <a:t>BRONCODILATADORES.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A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A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A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A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A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A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A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000" b="1">
                <a:solidFill>
                  <a:schemeClr val="bg1"/>
                </a:solidFill>
                <a:latin typeface="Arial" panose="020B0604020202020204" pitchFamily="34" charset="0"/>
              </a:rPr>
              <a:t>Es la enfermedad crónica más frecuente en la infancia.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000" b="1">
                <a:solidFill>
                  <a:schemeClr val="bg1"/>
                </a:solidFill>
                <a:latin typeface="Arial" panose="020B0604020202020204" pitchFamily="34" charset="0"/>
              </a:rPr>
              <a:t>Primera causa de hospitalización infantil.</a:t>
            </a:r>
            <a:endParaRPr lang="es-ES" altLang="es-AR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791200" cy="1143000"/>
          </a:xfrm>
        </p:spPr>
        <p:txBody>
          <a:bodyPr/>
          <a:lstStyle/>
          <a:p>
            <a:r>
              <a:rPr lang="es-ES_tradnl" altLang="es-AR" sz="8000" b="1" smtClean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s-ES_tradnl" altLang="es-AR" sz="8000" b="1" smtClean="0">
                <a:solidFill>
                  <a:schemeClr val="bg1"/>
                </a:solidFill>
              </a:rPr>
              <a:t>í</a:t>
            </a:r>
            <a:r>
              <a:rPr lang="es-ES_tradnl" altLang="es-AR" sz="8000" b="1" smtClean="0">
                <a:solidFill>
                  <a:schemeClr val="bg1"/>
                </a:solidFill>
                <a:latin typeface="Arial" panose="020B0604020202020204" pitchFamily="34" charset="0"/>
              </a:rPr>
              <a:t>ntomas</a:t>
            </a:r>
            <a:endParaRPr lang="es-ES" altLang="es-AR" sz="8000" b="1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1717675"/>
            <a:ext cx="85344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_tradnl" altLang="es-AR" sz="2800" b="1" u="sng">
                <a:solidFill>
                  <a:schemeClr val="bg1"/>
                </a:solidFill>
                <a:latin typeface="Arial" panose="020B0604020202020204" pitchFamily="34" charset="0"/>
              </a:rPr>
              <a:t>Descripción</a:t>
            </a:r>
            <a:r>
              <a:rPr lang="es-ES_tradnl" altLang="es-AR" sz="2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solidFill>
                  <a:schemeClr val="bg1"/>
                </a:solidFill>
                <a:latin typeface="Arial" panose="020B0604020202020204" pitchFamily="34" charset="0"/>
              </a:rPr>
              <a:t>Tos, sibilancias,disnea, dolor torácico.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 startAt="2"/>
            </a:pPr>
            <a:r>
              <a:rPr lang="es-ES_tradnl" altLang="es-AR" sz="2800" b="1" u="sng">
                <a:solidFill>
                  <a:schemeClr val="bg1"/>
                </a:solidFill>
                <a:latin typeface="Arial" panose="020B0604020202020204" pitchFamily="34" charset="0"/>
              </a:rPr>
              <a:t>Patrón</a:t>
            </a:r>
            <a:r>
              <a:rPr lang="es-ES_tradnl" altLang="es-AR" sz="2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solidFill>
                  <a:schemeClr val="bg1"/>
                </a:solidFill>
                <a:latin typeface="Arial" panose="020B0604020202020204" pitchFamily="34" charset="0"/>
              </a:rPr>
              <a:t>Severidad, duración, características,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solidFill>
                  <a:schemeClr val="bg1"/>
                </a:solidFill>
                <a:latin typeface="Arial" panose="020B0604020202020204" pitchFamily="34" charset="0"/>
              </a:rPr>
              <a:t>variación en el día, sueño.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es-ES_tradnl" altLang="es-AR" sz="2800" b="1" u="sng">
                <a:solidFill>
                  <a:schemeClr val="bg1"/>
                </a:solidFill>
                <a:latin typeface="Arial" panose="020B0604020202020204" pitchFamily="34" charset="0"/>
              </a:rPr>
              <a:t>Factores precipitantes</a:t>
            </a:r>
            <a:r>
              <a:rPr lang="es-ES_tradnl" altLang="es-AR" sz="2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solidFill>
                  <a:schemeClr val="bg1"/>
                </a:solidFill>
                <a:latin typeface="Arial" panose="020B0604020202020204" pitchFamily="34" charset="0"/>
              </a:rPr>
              <a:t>Alergenos, infecciosos, emocionales, climáticos, ejercicio, medicamentos, alimentos.</a:t>
            </a:r>
            <a:endParaRPr lang="es-ES" altLang="es-AR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A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3556" name="Picture 4" descr="D:\CLIPART\PEOPLE\HEALTH\MEDPR02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162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s-ES_tradnl" altLang="es-AR" sz="4800" b="1" smtClean="0">
                <a:solidFill>
                  <a:schemeClr val="bg1"/>
                </a:solidFill>
                <a:latin typeface="Arial" panose="020B0604020202020204" pitchFamily="34" charset="0"/>
              </a:rPr>
              <a:t>Enfermedades Asociadas</a:t>
            </a:r>
            <a:endParaRPr lang="es-ES" altLang="es-AR" sz="4800" b="1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3048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5400" b="1" i="1">
                <a:solidFill>
                  <a:schemeClr val="bg1"/>
                </a:solidFill>
                <a:latin typeface="Arial" panose="020B0604020202020204" pitchFamily="34" charset="0"/>
              </a:rPr>
              <a:t>Rinitis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5400" b="1" i="1">
                <a:solidFill>
                  <a:schemeClr val="bg1"/>
                </a:solidFill>
                <a:latin typeface="Arial" panose="020B0604020202020204" pitchFamily="34" charset="0"/>
              </a:rPr>
              <a:t>Eczema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5400" b="1" i="1">
                <a:solidFill>
                  <a:schemeClr val="bg1"/>
                </a:solidFill>
                <a:latin typeface="Arial" panose="020B0604020202020204" pitchFamily="34" charset="0"/>
              </a:rPr>
              <a:t>Sinusitis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5400" b="1" i="1">
                <a:solidFill>
                  <a:schemeClr val="bg1"/>
                </a:solidFill>
                <a:latin typeface="Arial" panose="020B0604020202020204" pitchFamily="34" charset="0"/>
              </a:rPr>
              <a:t>Polipos</a:t>
            </a:r>
            <a:endParaRPr lang="es-ES" altLang="es-AR" sz="54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Picture 4" descr="D:\CLIPART\PEOPLE\HEALTH\HEALT007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92442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1143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altLang="es-AR" b="1" smtClean="0"/>
              <a:t>     Diagnóstico</a:t>
            </a:r>
            <a:r>
              <a:rPr lang="es-ES_tradnl" altLang="es-AR" smtClean="0"/>
              <a:t> </a:t>
            </a:r>
            <a:r>
              <a:rPr lang="es-ES_tradnl" altLang="es-AR" b="1" smtClean="0"/>
              <a:t>Diferencial</a:t>
            </a:r>
            <a:r>
              <a:rPr lang="es-ES_tradnl" altLang="es-AR" smtClean="0"/>
              <a:t> </a:t>
            </a:r>
            <a:r>
              <a:rPr lang="es-ES_tradnl" altLang="es-AR" b="1" smtClean="0"/>
              <a:t>de</a:t>
            </a:r>
            <a:r>
              <a:rPr lang="es-ES_tradnl" altLang="es-AR" smtClean="0"/>
              <a:t> </a:t>
            </a:r>
            <a:r>
              <a:rPr lang="es-ES_tradnl" altLang="es-AR" b="1" smtClean="0"/>
              <a:t>Tos</a:t>
            </a:r>
            <a:endParaRPr lang="es-ES" altLang="es-AR" b="1" smtClean="0"/>
          </a:p>
        </p:txBody>
      </p:sp>
      <p:pic>
        <p:nvPicPr>
          <p:cNvPr id="25603" name="Picture 3" descr="D:\CLIPART\PEOPLE\CARTMEN\CMEN17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303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41325" y="2557463"/>
            <a:ext cx="716915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3600" b="1">
                <a:solidFill>
                  <a:schemeClr val="bg1"/>
                </a:solidFill>
                <a:latin typeface="Arial" panose="020B0604020202020204" pitchFamily="34" charset="0"/>
              </a:rPr>
              <a:t>Goteo Postnasal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3600" b="1">
                <a:solidFill>
                  <a:schemeClr val="bg1"/>
                </a:solidFill>
                <a:latin typeface="Arial" panose="020B0604020202020204" pitchFamily="34" charset="0"/>
              </a:rPr>
              <a:t>RGE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3600" b="1">
                <a:solidFill>
                  <a:schemeClr val="bg1"/>
                </a:solidFill>
                <a:latin typeface="Arial" panose="020B0604020202020204" pitchFamily="34" charset="0"/>
              </a:rPr>
              <a:t>EPOC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3600" b="1">
                <a:solidFill>
                  <a:schemeClr val="bg1"/>
                </a:solidFill>
                <a:latin typeface="Arial" panose="020B0604020202020204" pitchFamily="34" charset="0"/>
              </a:rPr>
              <a:t>Síndromes de Símil Coqueluche</a:t>
            </a:r>
            <a:endParaRPr lang="es-ES" altLang="es-AR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CLIPART\PEOPLE\HEALTH\MEDPR01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572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876800" y="1524000"/>
            <a:ext cx="3962400" cy="838200"/>
          </a:xfrm>
        </p:spPr>
        <p:txBody>
          <a:bodyPr/>
          <a:lstStyle/>
          <a:p>
            <a:r>
              <a:rPr lang="es-ES_tradnl" altLang="es-AR" sz="5400" b="1" smtClean="0">
                <a:latin typeface="Arial" panose="020B0604020202020204" pitchFamily="34" charset="0"/>
              </a:rPr>
              <a:t>Dolor Tor</a:t>
            </a:r>
            <a:r>
              <a:rPr lang="es-ES_tradnl" altLang="es-AR" sz="5400" b="1" smtClean="0"/>
              <a:t>á</a:t>
            </a:r>
            <a:r>
              <a:rPr lang="es-ES_tradnl" altLang="es-AR" sz="5400" b="1" smtClean="0">
                <a:latin typeface="Arial" panose="020B0604020202020204" pitchFamily="34" charset="0"/>
              </a:rPr>
              <a:t>cico</a:t>
            </a:r>
            <a:endParaRPr lang="es-ES" altLang="es-AR" sz="5400" b="1" smtClean="0">
              <a:latin typeface="Arial" panose="020B060402020202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000" y="3581400"/>
            <a:ext cx="8118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Característica típica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_tradnl" altLang="es-AR" sz="1400" b="1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Asociado al asma por ejercicio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_tradnl" altLang="es-AR" sz="1400" b="1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Establecer presencia de obstrucción bronquial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_tradnl" altLang="es-AR" sz="1400" b="1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Gran preocupación en el ámbito familiar</a:t>
            </a:r>
            <a:endParaRPr lang="es-ES" altLang="es-AR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31988"/>
            <a:ext cx="19050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429000"/>
            <a:ext cx="22479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Object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29175"/>
            <a:ext cx="2209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Object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586288"/>
            <a:ext cx="202882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4" descr="193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2953" r="3937" b="9842"/>
          <a:stretch>
            <a:fillRect/>
          </a:stretch>
        </p:blipFill>
        <p:spPr bwMode="auto">
          <a:xfrm>
            <a:off x="3381375" y="3495675"/>
            <a:ext cx="20288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esp_asma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" b="7874"/>
          <a:stretch>
            <a:fillRect/>
          </a:stretch>
        </p:blipFill>
        <p:spPr bwMode="auto">
          <a:xfrm>
            <a:off x="1470025" y="1905000"/>
            <a:ext cx="24368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ject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1905000"/>
            <a:ext cx="1851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Object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95675"/>
            <a:ext cx="2209800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Object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9975"/>
            <a:ext cx="193357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1470025" y="1905000"/>
            <a:ext cx="6149975" cy="39497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8" name="Text Box 34" descr="5%"/>
          <p:cNvSpPr txBox="1">
            <a:spLocks noChangeArrowheads="1"/>
          </p:cNvSpPr>
          <p:nvPr/>
        </p:nvSpPr>
        <p:spPr bwMode="auto">
          <a:xfrm>
            <a:off x="304800" y="838200"/>
            <a:ext cx="8458200" cy="825500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1600" b="1">
                <a:solidFill>
                  <a:srgbClr val="FFFF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Patologías con respuesta inflamatoria inapropiada (hipersensibilidad) frente a  elementos del entorno (alergenos). Las más frecuentes (atópicas) utilizan una molécula denominada Ig E.</a:t>
            </a:r>
          </a:p>
        </p:txBody>
      </p:sp>
      <p:sp>
        <p:nvSpPr>
          <p:cNvPr id="4109" name="Rectangle 38"/>
          <p:cNvSpPr>
            <a:spLocks noChangeArrowheads="1"/>
          </p:cNvSpPr>
          <p:nvPr/>
        </p:nvSpPr>
        <p:spPr bwMode="auto">
          <a:xfrm>
            <a:off x="1828800" y="6324600"/>
            <a:ext cx="5562600" cy="4572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1200">
                <a:cs typeface="Times New Roman" panose="02020603050405020304" pitchFamily="18" charset="0"/>
              </a:rPr>
              <a:t>Chinen, J. and Shearer,W. Advances in Asthma, Allergy and Immunology Series 2004: Basic and clinical immunology</a:t>
            </a:r>
            <a:r>
              <a:rPr lang="en-US" altLang="es-AR" sz="1200" i="1">
                <a:cs typeface="Times New Roman" panose="02020603050405020304" pitchFamily="18" charset="0"/>
              </a:rPr>
              <a:t>. </a:t>
            </a:r>
            <a:r>
              <a:rPr lang="en-GB" altLang="es-AR" sz="1200" i="1">
                <a:cs typeface="Times New Roman" panose="02020603050405020304" pitchFamily="18" charset="0"/>
              </a:rPr>
              <a:t>J Allergy Clin Immunol.</a:t>
            </a:r>
            <a:r>
              <a:rPr lang="en-GB" altLang="es-AR" sz="1200">
                <a:cs typeface="Times New Roman" panose="02020603050405020304" pitchFamily="18" charset="0"/>
              </a:rPr>
              <a:t> 2004, 114: 398-405.</a:t>
            </a:r>
            <a:endParaRPr lang="es-AR" altLang="es-AR" sz="1200">
              <a:cs typeface="Times New Roman" panose="02020603050405020304" pitchFamily="18" charset="0"/>
            </a:endParaRPr>
          </a:p>
        </p:txBody>
      </p:sp>
      <p:sp>
        <p:nvSpPr>
          <p:cNvPr id="4110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rgbClr val="FFFF66"/>
                </a:solidFill>
              </a:rPr>
              <a:t>ENFERMEDADES ALÉRGICAS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ES_tradnl" altLang="es-AR" sz="4000" b="1" smtClean="0">
                <a:solidFill>
                  <a:schemeClr val="bg1"/>
                </a:solidFill>
                <a:latin typeface="Arial" panose="020B0604020202020204" pitchFamily="34" charset="0"/>
              </a:rPr>
              <a:t>Diagn</a:t>
            </a:r>
            <a:r>
              <a:rPr lang="es-ES_tradnl" altLang="es-AR" sz="4000" b="1" smtClean="0">
                <a:solidFill>
                  <a:schemeClr val="bg1"/>
                </a:solidFill>
              </a:rPr>
              <a:t>ó</a:t>
            </a:r>
            <a:r>
              <a:rPr lang="es-ES_tradnl" altLang="es-AR" sz="4000" b="1" smtClean="0">
                <a:solidFill>
                  <a:schemeClr val="bg1"/>
                </a:solidFill>
                <a:latin typeface="Arial" panose="020B0604020202020204" pitchFamily="34" charset="0"/>
              </a:rPr>
              <a:t>stico diferencial del Dolor Tor</a:t>
            </a:r>
            <a:r>
              <a:rPr lang="es-ES_tradnl" altLang="es-AR" sz="4000" b="1" smtClean="0">
                <a:solidFill>
                  <a:schemeClr val="bg1"/>
                </a:solidFill>
              </a:rPr>
              <a:t>á</a:t>
            </a:r>
            <a:r>
              <a:rPr lang="es-ES_tradnl" altLang="es-AR" sz="4000" b="1" smtClean="0">
                <a:solidFill>
                  <a:schemeClr val="bg1"/>
                </a:solidFill>
                <a:latin typeface="Arial" panose="020B0604020202020204" pitchFamily="34" charset="0"/>
              </a:rPr>
              <a:t>cico</a:t>
            </a:r>
            <a:endParaRPr lang="es-ES" altLang="es-AR" sz="4000" b="1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1881188"/>
            <a:ext cx="41751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  <a:latin typeface="Arial" panose="020B0604020202020204" pitchFamily="34" charset="0"/>
              </a:rPr>
              <a:t>Isquemia Miocárdica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  <a:latin typeface="Arial" panose="020B0604020202020204" pitchFamily="34" charset="0"/>
              </a:rPr>
              <a:t>Neumonía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  <a:latin typeface="Arial" panose="020B0604020202020204" pitchFamily="34" charset="0"/>
              </a:rPr>
              <a:t>Neumotórax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  <a:latin typeface="Arial" panose="020B0604020202020204" pitchFamily="34" charset="0"/>
              </a:rPr>
              <a:t>Neumomediastino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  <a:latin typeface="Arial" panose="020B0604020202020204" pitchFamily="34" charset="0"/>
              </a:rPr>
              <a:t>Trauma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  <a:latin typeface="Arial" panose="020B0604020202020204" pitchFamily="34" charset="0"/>
              </a:rPr>
              <a:t>Osteocondritis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  <a:latin typeface="Arial" panose="020B0604020202020204" pitchFamily="34" charset="0"/>
              </a:rPr>
              <a:t>RGE</a:t>
            </a:r>
            <a:endParaRPr lang="es-ES" altLang="es-A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4" descr="D:\CLIPART\RECREATN\SPRTINDV\MARTL005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98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019800" cy="1143000"/>
          </a:xfrm>
        </p:spPr>
        <p:txBody>
          <a:bodyPr/>
          <a:lstStyle/>
          <a:p>
            <a:r>
              <a:rPr lang="es-ES_tradnl" altLang="es-AR" sz="4800" b="1" smtClean="0">
                <a:solidFill>
                  <a:schemeClr val="bg1"/>
                </a:solidFill>
                <a:latin typeface="Arial" panose="020B0604020202020204" pitchFamily="34" charset="0"/>
              </a:rPr>
              <a:t>Asma Inducida por Ejercicio</a:t>
            </a:r>
            <a:endParaRPr lang="es-ES" altLang="es-AR" sz="4800" b="1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8675" name="Picture 3" descr="D:\CLIPART\RECREATN\SPRTINDV\TRAK023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29162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57975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3600" b="1">
                <a:solidFill>
                  <a:schemeClr val="bg1"/>
                </a:solidFill>
                <a:latin typeface="Arial" panose="020B0604020202020204" pitchFamily="34" charset="0"/>
              </a:rPr>
              <a:t>Forma oculta de Asma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3600" b="1">
                <a:solidFill>
                  <a:schemeClr val="bg1"/>
                </a:solidFill>
                <a:latin typeface="Arial" panose="020B0604020202020204" pitchFamily="34" charset="0"/>
              </a:rPr>
              <a:t>Raro como único síntoma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3600" b="1">
                <a:solidFill>
                  <a:schemeClr val="bg1"/>
                </a:solidFill>
                <a:latin typeface="Arial" panose="020B0604020202020204" pitchFamily="34" charset="0"/>
              </a:rPr>
              <a:t>Cuadro clínico variable</a:t>
            </a:r>
            <a:endParaRPr lang="es-ES" altLang="es-AR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s-ES_tradnl" altLang="es-AR" sz="4200" b="1" smtClean="0">
                <a:solidFill>
                  <a:schemeClr val="bg1"/>
                </a:solidFill>
                <a:latin typeface="Arial" panose="020B0604020202020204" pitchFamily="34" charset="0"/>
              </a:rPr>
              <a:t>Medici</a:t>
            </a:r>
            <a:r>
              <a:rPr lang="es-ES_tradnl" altLang="es-AR" sz="4200" b="1" smtClean="0">
                <a:solidFill>
                  <a:schemeClr val="bg1"/>
                </a:solidFill>
              </a:rPr>
              <a:t>ó</a:t>
            </a:r>
            <a:r>
              <a:rPr lang="es-ES_tradnl" altLang="es-AR" sz="4200" b="1" smtClean="0">
                <a:solidFill>
                  <a:schemeClr val="bg1"/>
                </a:solidFill>
                <a:latin typeface="Arial" panose="020B0604020202020204" pitchFamily="34" charset="0"/>
              </a:rPr>
              <a:t>n de Funci</a:t>
            </a:r>
            <a:r>
              <a:rPr lang="es-ES_tradnl" altLang="es-AR" sz="4200" b="1" smtClean="0">
                <a:solidFill>
                  <a:schemeClr val="bg1"/>
                </a:solidFill>
              </a:rPr>
              <a:t>ó</a:t>
            </a:r>
            <a:r>
              <a:rPr lang="es-ES_tradnl" altLang="es-AR" sz="4200" b="1" smtClean="0">
                <a:solidFill>
                  <a:schemeClr val="bg1"/>
                </a:solidFill>
                <a:latin typeface="Arial" panose="020B0604020202020204" pitchFamily="34" charset="0"/>
              </a:rPr>
              <a:t>n Pulmonar</a:t>
            </a:r>
            <a:endParaRPr lang="es-ES" altLang="es-AR" sz="4200" b="1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9699" name="Picture 3" descr="D:\CLIPART\PEOPLE\CARTMENP\CMENO075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862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981200" y="2514600"/>
            <a:ext cx="68580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Arial" panose="020B0604020202020204" pitchFamily="34" charset="0"/>
              </a:rPr>
              <a:t>Demostrar Obstrucción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_tradnl" altLang="es-AR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Arial" panose="020B0604020202020204" pitchFamily="34" charset="0"/>
              </a:rPr>
              <a:t>Demostrar Reversibilidad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_tradnl" altLang="es-AR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Arial" panose="020B0604020202020204" pitchFamily="34" charset="0"/>
              </a:rPr>
              <a:t>Demostrar Hiperreactividad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_tradnl" altLang="es-AR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Arial" panose="020B0604020202020204" pitchFamily="34" charset="0"/>
              </a:rPr>
              <a:t>Demostrar Respuesta a los broncodilatadores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_tradnl" altLang="es-AR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Arial" panose="020B0604020202020204" pitchFamily="34" charset="0"/>
              </a:rPr>
              <a:t>Demostrar Beneficios de la medicación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_tradnl" altLang="es-AR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Arial" panose="020B0604020202020204" pitchFamily="34" charset="0"/>
              </a:rPr>
              <a:t>Descubrir el Asma por Ejercicio</a:t>
            </a:r>
            <a:endParaRPr lang="es-ES" altLang="es-A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sz="6600" smtClean="0">
                <a:solidFill>
                  <a:schemeClr val="bg1"/>
                </a:solidFill>
                <a:latin typeface="Arial" panose="020B0604020202020204" pitchFamily="34" charset="0"/>
              </a:rPr>
              <a:t>Exploraci</a:t>
            </a:r>
            <a:r>
              <a:rPr lang="es-ES_tradnl" altLang="es-AR" sz="6600" smtClean="0">
                <a:solidFill>
                  <a:schemeClr val="bg1"/>
                </a:solidFill>
              </a:rPr>
              <a:t>ó</a:t>
            </a:r>
            <a:r>
              <a:rPr lang="es-ES_tradnl" altLang="es-AR" sz="6600" smtClean="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endParaRPr lang="es-ES" altLang="es-AR" sz="66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7200" y="2286000"/>
            <a:ext cx="35099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4400">
                <a:solidFill>
                  <a:schemeClr val="bg1"/>
                </a:solidFill>
                <a:latin typeface="Arial" panose="020B0604020202020204" pitchFamily="34" charset="0"/>
              </a:rPr>
              <a:t>Inmunológica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4400">
                <a:solidFill>
                  <a:schemeClr val="bg1"/>
                </a:solidFill>
                <a:latin typeface="Arial" panose="020B0604020202020204" pitchFamily="34" charset="0"/>
              </a:rPr>
              <a:t>Alergénica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4400">
                <a:solidFill>
                  <a:schemeClr val="bg1"/>
                </a:solidFill>
                <a:latin typeface="Arial" panose="020B0604020202020204" pitchFamily="34" charset="0"/>
              </a:rPr>
              <a:t>Radiológica</a:t>
            </a:r>
            <a:endParaRPr lang="es-ES" altLang="es-AR" sz="4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Picture 4" descr="D:\CLIPART\MISC\MISC\MISC03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4272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636588"/>
          </a:xfrm>
          <a:prstGeom prst="rect">
            <a:avLst/>
          </a:prstGeom>
          <a:solidFill>
            <a:srgbClr val="000080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DIAGNÓSTICO</a:t>
            </a:r>
            <a:r>
              <a:rPr lang="es-MX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92515" name="Text Box 3" descr="Gotas de agua"/>
          <p:cNvSpPr txBox="1">
            <a:spLocks noChangeArrowheads="1"/>
          </p:cNvSpPr>
          <p:nvPr/>
        </p:nvSpPr>
        <p:spPr bwMode="auto">
          <a:xfrm>
            <a:off x="381000" y="4238625"/>
            <a:ext cx="8458200" cy="1857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ES_tradnl" sz="2000" b="1" u="sng">
                <a:solidFill>
                  <a:schemeClr val="tx2"/>
                </a:solidFill>
              </a:rPr>
              <a:t>Evidencias accesorias: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es-ES_tradnl" sz="2000" b="1">
              <a:solidFill>
                <a:schemeClr val="tx2"/>
              </a:solidFill>
            </a:endParaRP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s-ES_tradnl" sz="2000" b="1">
                <a:solidFill>
                  <a:schemeClr val="tx2"/>
                </a:solidFill>
              </a:rPr>
              <a:t> Antecedentes personales y familiares</a:t>
            </a:r>
            <a:endParaRPr lang="es-ES" sz="20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s-ES_tradnl" sz="2000" b="1">
                <a:solidFill>
                  <a:schemeClr val="tx2"/>
                </a:solidFill>
              </a:rPr>
              <a:t> IgE sérica Total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s-ES_tradnl" sz="2000" b="1">
                <a:solidFill>
                  <a:schemeClr val="tx2"/>
                </a:solidFill>
              </a:rPr>
              <a:t> Eosinófilos en sangre y secreciones</a:t>
            </a:r>
          </a:p>
        </p:txBody>
      </p:sp>
      <p:sp>
        <p:nvSpPr>
          <p:cNvPr id="31748" name="Text Box 4" descr="Gotas de agua"/>
          <p:cNvSpPr txBox="1">
            <a:spLocks noChangeArrowheads="1"/>
          </p:cNvSpPr>
          <p:nvPr/>
        </p:nvSpPr>
        <p:spPr bwMode="auto">
          <a:xfrm>
            <a:off x="381000" y="1462088"/>
            <a:ext cx="8458200" cy="2616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_tradnl" altLang="es-AR" sz="2000" b="1" u="sng">
                <a:solidFill>
                  <a:schemeClr val="tx2"/>
                </a:solidFill>
              </a:rPr>
              <a:t>Evidencias principales:</a:t>
            </a:r>
            <a:r>
              <a:rPr lang="es-ES_tradnl" altLang="es-AR" sz="2000" b="1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es-ES_tradnl" altLang="es-AR" sz="2000" b="1">
              <a:solidFill>
                <a:schemeClr val="tx2"/>
              </a:solidFill>
            </a:endParaRPr>
          </a:p>
          <a:p>
            <a:pPr algn="ctr" eaLnBrk="1" hangingPunct="1"/>
            <a:r>
              <a:rPr lang="es-ES_tradnl" altLang="es-AR" sz="2000" b="1">
                <a:solidFill>
                  <a:schemeClr val="tx2"/>
                </a:solidFill>
              </a:rPr>
              <a:t> SINTOMAS Y SIGNOS COMPATIBLES DE ALERGIA</a:t>
            </a:r>
          </a:p>
          <a:p>
            <a:pPr algn="ctr" eaLnBrk="1" hangingPunct="1"/>
            <a:r>
              <a:rPr lang="es-ES_tradnl" altLang="es-AR" sz="2000" b="1">
                <a:solidFill>
                  <a:schemeClr val="tx2"/>
                </a:solidFill>
              </a:rPr>
              <a:t> DETECCIÓN DE IgE ESPECÍFICA FRENTE A ALERGENOS</a:t>
            </a:r>
          </a:p>
          <a:p>
            <a:pPr lvl="1" algn="ctr" eaLnBrk="1" hangingPunct="1">
              <a:buFontTx/>
              <a:buChar char="•"/>
            </a:pPr>
            <a:r>
              <a:rPr lang="es-ES_tradnl" altLang="es-AR" sz="2000" b="1">
                <a:solidFill>
                  <a:schemeClr val="tx2"/>
                </a:solidFill>
              </a:rPr>
              <a:t> INTRADERMOREACCIÓN O PRICK TEST</a:t>
            </a:r>
          </a:p>
          <a:p>
            <a:pPr lvl="1" algn="ctr" eaLnBrk="1" hangingPunct="1">
              <a:buFontTx/>
              <a:buChar char="•"/>
            </a:pPr>
            <a:r>
              <a:rPr lang="es-ES_tradnl" altLang="es-AR" sz="2000" b="1">
                <a:solidFill>
                  <a:schemeClr val="tx2"/>
                </a:solidFill>
              </a:rPr>
              <a:t> ENSAYOS “IN VITRO” (RAST-CAP)</a:t>
            </a:r>
          </a:p>
          <a:p>
            <a:pPr algn="ctr" eaLnBrk="1" hangingPunct="1"/>
            <a:r>
              <a:rPr lang="es-ES_tradnl" altLang="es-AR" sz="2000" b="1">
                <a:solidFill>
                  <a:schemeClr val="tx2"/>
                </a:solidFill>
              </a:rPr>
              <a:t> PRUEBA DE PROVOCACIÓN ESPECÍFICA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AR" smtClean="0">
                <a:solidFill>
                  <a:srgbClr val="FFFFCC"/>
                </a:solidFill>
                <a:latin typeface="Rockwell Extra Bold" pitchFamily="18" charset="0"/>
              </a:rPr>
              <a:t>PRICK TEST</a:t>
            </a:r>
            <a:endParaRPr lang="es-ES" altLang="es-AR" smtClean="0">
              <a:solidFill>
                <a:srgbClr val="FFFFCC"/>
              </a:solidFill>
              <a:latin typeface="Rockwell Extra Bold" pitchFamily="18" charset="0"/>
            </a:endParaRPr>
          </a:p>
        </p:txBody>
      </p:sp>
      <p:pic>
        <p:nvPicPr>
          <p:cNvPr id="33795" name="Picture 3" descr="PRIC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48768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AR" smtClean="0">
                <a:solidFill>
                  <a:srgbClr val="FFFFCC"/>
                </a:solidFill>
                <a:latin typeface="Rockwell Extra Bold" pitchFamily="18" charset="0"/>
              </a:rPr>
              <a:t>PRICK TEST</a:t>
            </a:r>
            <a:endParaRPr lang="es-ES" altLang="es-AR" smtClean="0">
              <a:solidFill>
                <a:srgbClr val="FFFFCC"/>
              </a:solidFill>
              <a:latin typeface="Rockwell Extra Bold" pitchFamily="18" charset="0"/>
            </a:endParaRPr>
          </a:p>
        </p:txBody>
      </p:sp>
      <p:pic>
        <p:nvPicPr>
          <p:cNvPr id="35843" name="Picture 3" descr="gol10313_fm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195763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-26988" y="-30163"/>
            <a:ext cx="9234488" cy="6919913"/>
            <a:chOff x="-17" y="-19"/>
            <a:chExt cx="5817" cy="4359"/>
          </a:xfrm>
        </p:grpSpPr>
        <p:grpSp>
          <p:nvGrpSpPr>
            <p:cNvPr id="39051" name="Group 3"/>
            <p:cNvGrpSpPr>
              <a:grpSpLocks/>
            </p:cNvGrpSpPr>
            <p:nvPr/>
          </p:nvGrpSpPr>
          <p:grpSpPr bwMode="auto">
            <a:xfrm>
              <a:off x="-17" y="-19"/>
              <a:ext cx="5816" cy="4358"/>
              <a:chOff x="-17" y="-19"/>
              <a:chExt cx="5816" cy="4358"/>
            </a:xfrm>
          </p:grpSpPr>
          <p:pic>
            <p:nvPicPr>
              <p:cNvPr id="39053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54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55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56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57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58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-1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59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60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61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62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63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64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974"/>
                <a:ext cx="849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65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66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67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68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69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70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1966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71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72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73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74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75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76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295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77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-1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78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976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79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1970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80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2963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81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395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82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 b="60938"/>
              <a:stretch>
                <a:fillRect/>
              </a:stretch>
            </p:blipFill>
            <p:spPr bwMode="auto">
              <a:xfrm>
                <a:off x="4950" y="3952"/>
                <a:ext cx="849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6930" name="Rectangle 34"/>
            <p:cNvSpPr>
              <a:spLocks noChangeArrowheads="1"/>
            </p:cNvSpPr>
            <p:nvPr/>
          </p:nvSpPr>
          <p:spPr bwMode="auto">
            <a:xfrm>
              <a:off x="-17" y="-19"/>
              <a:ext cx="5817" cy="43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6931" name="Oval 35"/>
          <p:cNvSpPr>
            <a:spLocks noChangeArrowheads="1"/>
          </p:cNvSpPr>
          <p:nvPr/>
        </p:nvSpPr>
        <p:spPr bwMode="auto">
          <a:xfrm>
            <a:off x="4127500" y="5657850"/>
            <a:ext cx="1463675" cy="923925"/>
          </a:xfrm>
          <a:prstGeom prst="ellipse">
            <a:avLst/>
          </a:prstGeom>
          <a:solidFill>
            <a:srgbClr val="FFFFCC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932" name="Oval 36"/>
          <p:cNvSpPr>
            <a:spLocks noChangeArrowheads="1"/>
          </p:cNvSpPr>
          <p:nvPr/>
        </p:nvSpPr>
        <p:spPr bwMode="auto">
          <a:xfrm>
            <a:off x="1508125" y="1276350"/>
            <a:ext cx="312738" cy="233363"/>
          </a:xfrm>
          <a:prstGeom prst="ellipse">
            <a:avLst/>
          </a:prstGeom>
          <a:solidFill>
            <a:srgbClr val="FF9933"/>
          </a:solidFill>
          <a:ln w="9525">
            <a:solidFill>
              <a:srgbClr val="101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893" name="Group 37"/>
          <p:cNvGrpSpPr>
            <a:grpSpLocks/>
          </p:cNvGrpSpPr>
          <p:nvPr/>
        </p:nvGrpSpPr>
        <p:grpSpPr bwMode="auto">
          <a:xfrm>
            <a:off x="582613" y="766763"/>
            <a:ext cx="981075" cy="1109662"/>
            <a:chOff x="367" y="483"/>
            <a:chExt cx="618" cy="699"/>
          </a:xfrm>
        </p:grpSpPr>
        <p:grpSp>
          <p:nvGrpSpPr>
            <p:cNvPr id="39045" name="Group 38"/>
            <p:cNvGrpSpPr>
              <a:grpSpLocks/>
            </p:cNvGrpSpPr>
            <p:nvPr/>
          </p:nvGrpSpPr>
          <p:grpSpPr bwMode="auto">
            <a:xfrm>
              <a:off x="367" y="483"/>
              <a:ext cx="618" cy="699"/>
              <a:chOff x="367" y="483"/>
              <a:chExt cx="618" cy="699"/>
            </a:xfrm>
          </p:grpSpPr>
          <p:pic>
            <p:nvPicPr>
              <p:cNvPr id="39047" name="Picture 3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483"/>
                <a:ext cx="618" cy="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6936" name="Freeform 40"/>
              <p:cNvSpPr>
                <a:spLocks/>
              </p:cNvSpPr>
              <p:nvPr/>
            </p:nvSpPr>
            <p:spPr bwMode="auto">
              <a:xfrm>
                <a:off x="367" y="483"/>
                <a:ext cx="617" cy="698"/>
              </a:xfrm>
              <a:custGeom>
                <a:avLst/>
                <a:gdLst>
                  <a:gd name="T0" fmla="*/ 413 w 617"/>
                  <a:gd name="T1" fmla="*/ 286 h 698"/>
                  <a:gd name="T2" fmla="*/ 420 w 617"/>
                  <a:gd name="T3" fmla="*/ 162 h 698"/>
                  <a:gd name="T4" fmla="*/ 322 w 617"/>
                  <a:gd name="T5" fmla="*/ 227 h 698"/>
                  <a:gd name="T6" fmla="*/ 233 w 617"/>
                  <a:gd name="T7" fmla="*/ 0 h 698"/>
                  <a:gd name="T8" fmla="*/ 235 w 617"/>
                  <a:gd name="T9" fmla="*/ 199 h 698"/>
                  <a:gd name="T10" fmla="*/ 107 w 617"/>
                  <a:gd name="T11" fmla="*/ 127 h 698"/>
                  <a:gd name="T12" fmla="*/ 137 w 617"/>
                  <a:gd name="T13" fmla="*/ 270 h 698"/>
                  <a:gd name="T14" fmla="*/ 0 w 617"/>
                  <a:gd name="T15" fmla="*/ 258 h 698"/>
                  <a:gd name="T16" fmla="*/ 143 w 617"/>
                  <a:gd name="T17" fmla="*/ 356 h 698"/>
                  <a:gd name="T18" fmla="*/ 54 w 617"/>
                  <a:gd name="T19" fmla="*/ 416 h 698"/>
                  <a:gd name="T20" fmla="*/ 160 w 617"/>
                  <a:gd name="T21" fmla="*/ 433 h 698"/>
                  <a:gd name="T22" fmla="*/ 68 w 617"/>
                  <a:gd name="T23" fmla="*/ 577 h 698"/>
                  <a:gd name="T24" fmla="*/ 239 w 617"/>
                  <a:gd name="T25" fmla="*/ 476 h 698"/>
                  <a:gd name="T26" fmla="*/ 214 w 617"/>
                  <a:gd name="T27" fmla="*/ 634 h 698"/>
                  <a:gd name="T28" fmla="*/ 330 w 617"/>
                  <a:gd name="T29" fmla="*/ 536 h 698"/>
                  <a:gd name="T30" fmla="*/ 360 w 617"/>
                  <a:gd name="T31" fmla="*/ 698 h 698"/>
                  <a:gd name="T32" fmla="*/ 425 w 617"/>
                  <a:gd name="T33" fmla="*/ 561 h 698"/>
                  <a:gd name="T34" fmla="*/ 531 w 617"/>
                  <a:gd name="T35" fmla="*/ 665 h 698"/>
                  <a:gd name="T36" fmla="*/ 488 w 617"/>
                  <a:gd name="T37" fmla="*/ 524 h 698"/>
                  <a:gd name="T38" fmla="*/ 613 w 617"/>
                  <a:gd name="T39" fmla="*/ 545 h 698"/>
                  <a:gd name="T40" fmla="*/ 524 w 617"/>
                  <a:gd name="T41" fmla="*/ 438 h 698"/>
                  <a:gd name="T42" fmla="*/ 617 w 617"/>
                  <a:gd name="T43" fmla="*/ 411 h 698"/>
                  <a:gd name="T44" fmla="*/ 501 w 617"/>
                  <a:gd name="T45" fmla="*/ 345 h 698"/>
                  <a:gd name="T46" fmla="*/ 608 w 617"/>
                  <a:gd name="T47" fmla="*/ 238 h 698"/>
                  <a:gd name="T48" fmla="*/ 413 w 617"/>
                  <a:gd name="T49" fmla="*/ 286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7" h="698">
                    <a:moveTo>
                      <a:pt x="413" y="286"/>
                    </a:moveTo>
                    <a:lnTo>
                      <a:pt x="420" y="162"/>
                    </a:lnTo>
                    <a:lnTo>
                      <a:pt x="322" y="227"/>
                    </a:lnTo>
                    <a:lnTo>
                      <a:pt x="233" y="0"/>
                    </a:lnTo>
                    <a:lnTo>
                      <a:pt x="235" y="199"/>
                    </a:lnTo>
                    <a:lnTo>
                      <a:pt x="107" y="127"/>
                    </a:lnTo>
                    <a:lnTo>
                      <a:pt x="137" y="270"/>
                    </a:lnTo>
                    <a:lnTo>
                      <a:pt x="0" y="258"/>
                    </a:lnTo>
                    <a:lnTo>
                      <a:pt x="143" y="356"/>
                    </a:lnTo>
                    <a:lnTo>
                      <a:pt x="54" y="416"/>
                    </a:lnTo>
                    <a:lnTo>
                      <a:pt x="160" y="433"/>
                    </a:lnTo>
                    <a:lnTo>
                      <a:pt x="68" y="577"/>
                    </a:lnTo>
                    <a:lnTo>
                      <a:pt x="239" y="476"/>
                    </a:lnTo>
                    <a:lnTo>
                      <a:pt x="214" y="634"/>
                    </a:lnTo>
                    <a:lnTo>
                      <a:pt x="330" y="536"/>
                    </a:lnTo>
                    <a:lnTo>
                      <a:pt x="360" y="698"/>
                    </a:lnTo>
                    <a:lnTo>
                      <a:pt x="425" y="561"/>
                    </a:lnTo>
                    <a:lnTo>
                      <a:pt x="531" y="665"/>
                    </a:lnTo>
                    <a:lnTo>
                      <a:pt x="488" y="524"/>
                    </a:lnTo>
                    <a:lnTo>
                      <a:pt x="613" y="545"/>
                    </a:lnTo>
                    <a:lnTo>
                      <a:pt x="524" y="438"/>
                    </a:lnTo>
                    <a:lnTo>
                      <a:pt x="617" y="411"/>
                    </a:lnTo>
                    <a:lnTo>
                      <a:pt x="501" y="345"/>
                    </a:lnTo>
                    <a:lnTo>
                      <a:pt x="608" y="238"/>
                    </a:lnTo>
                    <a:lnTo>
                      <a:pt x="413" y="286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6937" name="Freeform 41"/>
              <p:cNvSpPr>
                <a:spLocks/>
              </p:cNvSpPr>
              <p:nvPr/>
            </p:nvSpPr>
            <p:spPr bwMode="auto">
              <a:xfrm>
                <a:off x="367" y="483"/>
                <a:ext cx="617" cy="698"/>
              </a:xfrm>
              <a:custGeom>
                <a:avLst/>
                <a:gdLst>
                  <a:gd name="T0" fmla="*/ 413 w 617"/>
                  <a:gd name="T1" fmla="*/ 286 h 698"/>
                  <a:gd name="T2" fmla="*/ 420 w 617"/>
                  <a:gd name="T3" fmla="*/ 162 h 698"/>
                  <a:gd name="T4" fmla="*/ 322 w 617"/>
                  <a:gd name="T5" fmla="*/ 227 h 698"/>
                  <a:gd name="T6" fmla="*/ 233 w 617"/>
                  <a:gd name="T7" fmla="*/ 0 h 698"/>
                  <a:gd name="T8" fmla="*/ 235 w 617"/>
                  <a:gd name="T9" fmla="*/ 199 h 698"/>
                  <a:gd name="T10" fmla="*/ 107 w 617"/>
                  <a:gd name="T11" fmla="*/ 127 h 698"/>
                  <a:gd name="T12" fmla="*/ 137 w 617"/>
                  <a:gd name="T13" fmla="*/ 270 h 698"/>
                  <a:gd name="T14" fmla="*/ 0 w 617"/>
                  <a:gd name="T15" fmla="*/ 258 h 698"/>
                  <a:gd name="T16" fmla="*/ 143 w 617"/>
                  <a:gd name="T17" fmla="*/ 356 h 698"/>
                  <a:gd name="T18" fmla="*/ 54 w 617"/>
                  <a:gd name="T19" fmla="*/ 416 h 698"/>
                  <a:gd name="T20" fmla="*/ 160 w 617"/>
                  <a:gd name="T21" fmla="*/ 433 h 698"/>
                  <a:gd name="T22" fmla="*/ 68 w 617"/>
                  <a:gd name="T23" fmla="*/ 577 h 698"/>
                  <a:gd name="T24" fmla="*/ 239 w 617"/>
                  <a:gd name="T25" fmla="*/ 476 h 698"/>
                  <a:gd name="T26" fmla="*/ 214 w 617"/>
                  <a:gd name="T27" fmla="*/ 634 h 698"/>
                  <a:gd name="T28" fmla="*/ 330 w 617"/>
                  <a:gd name="T29" fmla="*/ 536 h 698"/>
                  <a:gd name="T30" fmla="*/ 360 w 617"/>
                  <a:gd name="T31" fmla="*/ 698 h 698"/>
                  <a:gd name="T32" fmla="*/ 425 w 617"/>
                  <a:gd name="T33" fmla="*/ 561 h 698"/>
                  <a:gd name="T34" fmla="*/ 531 w 617"/>
                  <a:gd name="T35" fmla="*/ 665 h 698"/>
                  <a:gd name="T36" fmla="*/ 488 w 617"/>
                  <a:gd name="T37" fmla="*/ 524 h 698"/>
                  <a:gd name="T38" fmla="*/ 613 w 617"/>
                  <a:gd name="T39" fmla="*/ 545 h 698"/>
                  <a:gd name="T40" fmla="*/ 524 w 617"/>
                  <a:gd name="T41" fmla="*/ 438 h 698"/>
                  <a:gd name="T42" fmla="*/ 617 w 617"/>
                  <a:gd name="T43" fmla="*/ 411 h 698"/>
                  <a:gd name="T44" fmla="*/ 501 w 617"/>
                  <a:gd name="T45" fmla="*/ 345 h 698"/>
                  <a:gd name="T46" fmla="*/ 608 w 617"/>
                  <a:gd name="T47" fmla="*/ 238 h 698"/>
                  <a:gd name="T48" fmla="*/ 413 w 617"/>
                  <a:gd name="T49" fmla="*/ 286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7" h="698">
                    <a:moveTo>
                      <a:pt x="413" y="286"/>
                    </a:moveTo>
                    <a:lnTo>
                      <a:pt x="420" y="162"/>
                    </a:lnTo>
                    <a:lnTo>
                      <a:pt x="322" y="227"/>
                    </a:lnTo>
                    <a:lnTo>
                      <a:pt x="233" y="0"/>
                    </a:lnTo>
                    <a:lnTo>
                      <a:pt x="235" y="199"/>
                    </a:lnTo>
                    <a:lnTo>
                      <a:pt x="107" y="127"/>
                    </a:lnTo>
                    <a:lnTo>
                      <a:pt x="137" y="270"/>
                    </a:lnTo>
                    <a:lnTo>
                      <a:pt x="0" y="258"/>
                    </a:lnTo>
                    <a:lnTo>
                      <a:pt x="143" y="356"/>
                    </a:lnTo>
                    <a:lnTo>
                      <a:pt x="54" y="416"/>
                    </a:lnTo>
                    <a:lnTo>
                      <a:pt x="160" y="433"/>
                    </a:lnTo>
                    <a:lnTo>
                      <a:pt x="68" y="577"/>
                    </a:lnTo>
                    <a:lnTo>
                      <a:pt x="239" y="476"/>
                    </a:lnTo>
                    <a:lnTo>
                      <a:pt x="214" y="634"/>
                    </a:lnTo>
                    <a:lnTo>
                      <a:pt x="330" y="536"/>
                    </a:lnTo>
                    <a:lnTo>
                      <a:pt x="360" y="698"/>
                    </a:lnTo>
                    <a:lnTo>
                      <a:pt x="425" y="561"/>
                    </a:lnTo>
                    <a:lnTo>
                      <a:pt x="531" y="665"/>
                    </a:lnTo>
                    <a:lnTo>
                      <a:pt x="488" y="524"/>
                    </a:lnTo>
                    <a:lnTo>
                      <a:pt x="613" y="545"/>
                    </a:lnTo>
                    <a:lnTo>
                      <a:pt x="524" y="438"/>
                    </a:lnTo>
                    <a:lnTo>
                      <a:pt x="617" y="411"/>
                    </a:lnTo>
                    <a:lnTo>
                      <a:pt x="501" y="345"/>
                    </a:lnTo>
                    <a:lnTo>
                      <a:pt x="608" y="238"/>
                    </a:lnTo>
                    <a:lnTo>
                      <a:pt x="41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9050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483"/>
                <a:ext cx="618" cy="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6939" name="Freeform 43"/>
            <p:cNvSpPr>
              <a:spLocks/>
            </p:cNvSpPr>
            <p:nvPr/>
          </p:nvSpPr>
          <p:spPr bwMode="auto">
            <a:xfrm>
              <a:off x="367" y="483"/>
              <a:ext cx="617" cy="698"/>
            </a:xfrm>
            <a:custGeom>
              <a:avLst/>
              <a:gdLst>
                <a:gd name="T0" fmla="*/ 413 w 617"/>
                <a:gd name="T1" fmla="*/ 286 h 698"/>
                <a:gd name="T2" fmla="*/ 420 w 617"/>
                <a:gd name="T3" fmla="*/ 162 h 698"/>
                <a:gd name="T4" fmla="*/ 322 w 617"/>
                <a:gd name="T5" fmla="*/ 227 h 698"/>
                <a:gd name="T6" fmla="*/ 233 w 617"/>
                <a:gd name="T7" fmla="*/ 0 h 698"/>
                <a:gd name="T8" fmla="*/ 235 w 617"/>
                <a:gd name="T9" fmla="*/ 199 h 698"/>
                <a:gd name="T10" fmla="*/ 107 w 617"/>
                <a:gd name="T11" fmla="*/ 127 h 698"/>
                <a:gd name="T12" fmla="*/ 137 w 617"/>
                <a:gd name="T13" fmla="*/ 270 h 698"/>
                <a:gd name="T14" fmla="*/ 0 w 617"/>
                <a:gd name="T15" fmla="*/ 258 h 698"/>
                <a:gd name="T16" fmla="*/ 143 w 617"/>
                <a:gd name="T17" fmla="*/ 356 h 698"/>
                <a:gd name="T18" fmla="*/ 54 w 617"/>
                <a:gd name="T19" fmla="*/ 416 h 698"/>
                <a:gd name="T20" fmla="*/ 160 w 617"/>
                <a:gd name="T21" fmla="*/ 433 h 698"/>
                <a:gd name="T22" fmla="*/ 68 w 617"/>
                <a:gd name="T23" fmla="*/ 577 h 698"/>
                <a:gd name="T24" fmla="*/ 239 w 617"/>
                <a:gd name="T25" fmla="*/ 476 h 698"/>
                <a:gd name="T26" fmla="*/ 214 w 617"/>
                <a:gd name="T27" fmla="*/ 634 h 698"/>
                <a:gd name="T28" fmla="*/ 330 w 617"/>
                <a:gd name="T29" fmla="*/ 536 h 698"/>
                <a:gd name="T30" fmla="*/ 360 w 617"/>
                <a:gd name="T31" fmla="*/ 698 h 698"/>
                <a:gd name="T32" fmla="*/ 425 w 617"/>
                <a:gd name="T33" fmla="*/ 561 h 698"/>
                <a:gd name="T34" fmla="*/ 531 w 617"/>
                <a:gd name="T35" fmla="*/ 665 h 698"/>
                <a:gd name="T36" fmla="*/ 488 w 617"/>
                <a:gd name="T37" fmla="*/ 524 h 698"/>
                <a:gd name="T38" fmla="*/ 613 w 617"/>
                <a:gd name="T39" fmla="*/ 545 h 698"/>
                <a:gd name="T40" fmla="*/ 524 w 617"/>
                <a:gd name="T41" fmla="*/ 438 h 698"/>
                <a:gd name="T42" fmla="*/ 617 w 617"/>
                <a:gd name="T43" fmla="*/ 411 h 698"/>
                <a:gd name="T44" fmla="*/ 501 w 617"/>
                <a:gd name="T45" fmla="*/ 345 h 698"/>
                <a:gd name="T46" fmla="*/ 608 w 617"/>
                <a:gd name="T47" fmla="*/ 238 h 698"/>
                <a:gd name="T48" fmla="*/ 413 w 617"/>
                <a:gd name="T49" fmla="*/ 28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7" h="698">
                  <a:moveTo>
                    <a:pt x="413" y="286"/>
                  </a:moveTo>
                  <a:lnTo>
                    <a:pt x="420" y="162"/>
                  </a:lnTo>
                  <a:lnTo>
                    <a:pt x="322" y="227"/>
                  </a:lnTo>
                  <a:lnTo>
                    <a:pt x="233" y="0"/>
                  </a:lnTo>
                  <a:lnTo>
                    <a:pt x="235" y="199"/>
                  </a:lnTo>
                  <a:lnTo>
                    <a:pt x="107" y="127"/>
                  </a:lnTo>
                  <a:lnTo>
                    <a:pt x="137" y="270"/>
                  </a:lnTo>
                  <a:lnTo>
                    <a:pt x="0" y="258"/>
                  </a:lnTo>
                  <a:lnTo>
                    <a:pt x="143" y="356"/>
                  </a:lnTo>
                  <a:lnTo>
                    <a:pt x="54" y="416"/>
                  </a:lnTo>
                  <a:lnTo>
                    <a:pt x="160" y="433"/>
                  </a:lnTo>
                  <a:lnTo>
                    <a:pt x="68" y="577"/>
                  </a:lnTo>
                  <a:lnTo>
                    <a:pt x="239" y="476"/>
                  </a:lnTo>
                  <a:lnTo>
                    <a:pt x="214" y="634"/>
                  </a:lnTo>
                  <a:lnTo>
                    <a:pt x="330" y="536"/>
                  </a:lnTo>
                  <a:lnTo>
                    <a:pt x="360" y="698"/>
                  </a:lnTo>
                  <a:lnTo>
                    <a:pt x="425" y="561"/>
                  </a:lnTo>
                  <a:lnTo>
                    <a:pt x="531" y="665"/>
                  </a:lnTo>
                  <a:lnTo>
                    <a:pt x="488" y="524"/>
                  </a:lnTo>
                  <a:lnTo>
                    <a:pt x="613" y="545"/>
                  </a:lnTo>
                  <a:lnTo>
                    <a:pt x="524" y="438"/>
                  </a:lnTo>
                  <a:lnTo>
                    <a:pt x="617" y="411"/>
                  </a:lnTo>
                  <a:lnTo>
                    <a:pt x="501" y="345"/>
                  </a:lnTo>
                  <a:lnTo>
                    <a:pt x="608" y="238"/>
                  </a:lnTo>
                  <a:lnTo>
                    <a:pt x="413" y="286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6940" name="Oval 44"/>
          <p:cNvSpPr>
            <a:spLocks noChangeArrowheads="1"/>
          </p:cNvSpPr>
          <p:nvPr/>
        </p:nvSpPr>
        <p:spPr bwMode="auto">
          <a:xfrm>
            <a:off x="1744663" y="1482725"/>
            <a:ext cx="625475" cy="53975"/>
          </a:xfrm>
          <a:prstGeom prst="ellipse">
            <a:avLst/>
          </a:prstGeom>
          <a:solidFill>
            <a:srgbClr val="FF33CC"/>
          </a:solidFill>
          <a:ln w="9525">
            <a:solidFill>
              <a:srgbClr val="101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941" name="Rectangle 45"/>
          <p:cNvSpPr>
            <a:spLocks noChangeArrowheads="1"/>
          </p:cNvSpPr>
          <p:nvPr/>
        </p:nvSpPr>
        <p:spPr bwMode="auto">
          <a:xfrm>
            <a:off x="1808163" y="1446213"/>
            <a:ext cx="247650" cy="28575"/>
          </a:xfrm>
          <a:prstGeom prst="rect">
            <a:avLst/>
          </a:prstGeom>
          <a:solidFill>
            <a:srgbClr val="FFFFF7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942" name="Rectangle 46"/>
          <p:cNvSpPr>
            <a:spLocks noChangeArrowheads="1"/>
          </p:cNvSpPr>
          <p:nvPr/>
        </p:nvSpPr>
        <p:spPr bwMode="auto">
          <a:xfrm>
            <a:off x="812800" y="1179513"/>
            <a:ext cx="873125" cy="401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943" name="Rectangle 47"/>
          <p:cNvSpPr>
            <a:spLocks noChangeArrowheads="1"/>
          </p:cNvSpPr>
          <p:nvPr/>
        </p:nvSpPr>
        <p:spPr bwMode="auto">
          <a:xfrm>
            <a:off x="914400" y="1247775"/>
            <a:ext cx="665163" cy="3603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C0C0C0"/>
                </a:solidFill>
              </a:rPr>
              <a:t>CPA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6944" name="Rectangle 48"/>
          <p:cNvSpPr>
            <a:spLocks noChangeArrowheads="1"/>
          </p:cNvSpPr>
          <p:nvPr/>
        </p:nvSpPr>
        <p:spPr bwMode="auto">
          <a:xfrm>
            <a:off x="908050" y="1238250"/>
            <a:ext cx="52387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FFFFF7"/>
                </a:solidFill>
              </a:rPr>
              <a:t>CPA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6945" name="Rectangle 49"/>
          <p:cNvSpPr>
            <a:spLocks noChangeArrowheads="1"/>
          </p:cNvSpPr>
          <p:nvPr/>
        </p:nvSpPr>
        <p:spPr bwMode="auto">
          <a:xfrm>
            <a:off x="1808163" y="1395413"/>
            <a:ext cx="247650" cy="28575"/>
          </a:xfrm>
          <a:prstGeom prst="rect">
            <a:avLst/>
          </a:prstGeom>
          <a:solidFill>
            <a:srgbClr val="FFFFF7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946" name="Freeform 50"/>
          <p:cNvSpPr>
            <a:spLocks/>
          </p:cNvSpPr>
          <p:nvPr/>
        </p:nvSpPr>
        <p:spPr bwMode="auto">
          <a:xfrm>
            <a:off x="1620838" y="1358900"/>
            <a:ext cx="187325" cy="152400"/>
          </a:xfrm>
          <a:custGeom>
            <a:avLst/>
            <a:gdLst>
              <a:gd name="T0" fmla="*/ 58 w 118"/>
              <a:gd name="T1" fmla="*/ 0 h 96"/>
              <a:gd name="T2" fmla="*/ 50 w 118"/>
              <a:gd name="T3" fmla="*/ 13 h 96"/>
              <a:gd name="T4" fmla="*/ 36 w 118"/>
              <a:gd name="T5" fmla="*/ 4 h 96"/>
              <a:gd name="T6" fmla="*/ 34 w 118"/>
              <a:gd name="T7" fmla="*/ 18 h 96"/>
              <a:gd name="T8" fmla="*/ 17 w 118"/>
              <a:gd name="T9" fmla="*/ 14 h 96"/>
              <a:gd name="T10" fmla="*/ 22 w 118"/>
              <a:gd name="T11" fmla="*/ 28 h 96"/>
              <a:gd name="T12" fmla="*/ 4 w 118"/>
              <a:gd name="T13" fmla="*/ 29 h 96"/>
              <a:gd name="T14" fmla="*/ 15 w 118"/>
              <a:gd name="T15" fmla="*/ 41 h 96"/>
              <a:gd name="T16" fmla="*/ 0 w 118"/>
              <a:gd name="T17" fmla="*/ 48 h 96"/>
              <a:gd name="T18" fmla="*/ 15 w 118"/>
              <a:gd name="T19" fmla="*/ 54 h 96"/>
              <a:gd name="T20" fmla="*/ 4 w 118"/>
              <a:gd name="T21" fmla="*/ 66 h 96"/>
              <a:gd name="T22" fmla="*/ 22 w 118"/>
              <a:gd name="T23" fmla="*/ 67 h 96"/>
              <a:gd name="T24" fmla="*/ 17 w 118"/>
              <a:gd name="T25" fmla="*/ 82 h 96"/>
              <a:gd name="T26" fmla="*/ 34 w 118"/>
              <a:gd name="T27" fmla="*/ 77 h 96"/>
              <a:gd name="T28" fmla="*/ 36 w 118"/>
              <a:gd name="T29" fmla="*/ 92 h 96"/>
              <a:gd name="T30" fmla="*/ 50 w 118"/>
              <a:gd name="T31" fmla="*/ 83 h 96"/>
              <a:gd name="T32" fmla="*/ 58 w 118"/>
              <a:gd name="T33" fmla="*/ 96 h 96"/>
              <a:gd name="T34" fmla="*/ 67 w 118"/>
              <a:gd name="T35" fmla="*/ 83 h 96"/>
              <a:gd name="T36" fmla="*/ 81 w 118"/>
              <a:gd name="T37" fmla="*/ 92 h 96"/>
              <a:gd name="T38" fmla="*/ 84 w 118"/>
              <a:gd name="T39" fmla="*/ 77 h 96"/>
              <a:gd name="T40" fmla="*/ 101 w 118"/>
              <a:gd name="T41" fmla="*/ 82 h 96"/>
              <a:gd name="T42" fmla="*/ 96 w 118"/>
              <a:gd name="T43" fmla="*/ 67 h 96"/>
              <a:gd name="T44" fmla="*/ 114 w 118"/>
              <a:gd name="T45" fmla="*/ 66 h 96"/>
              <a:gd name="T46" fmla="*/ 103 w 118"/>
              <a:gd name="T47" fmla="*/ 54 h 96"/>
              <a:gd name="T48" fmla="*/ 118 w 118"/>
              <a:gd name="T49" fmla="*/ 47 h 96"/>
              <a:gd name="T50" fmla="*/ 103 w 118"/>
              <a:gd name="T51" fmla="*/ 41 h 96"/>
              <a:gd name="T52" fmla="*/ 114 w 118"/>
              <a:gd name="T53" fmla="*/ 29 h 96"/>
              <a:gd name="T54" fmla="*/ 96 w 118"/>
              <a:gd name="T55" fmla="*/ 28 h 96"/>
              <a:gd name="T56" fmla="*/ 101 w 118"/>
              <a:gd name="T57" fmla="*/ 14 h 96"/>
              <a:gd name="T58" fmla="*/ 84 w 118"/>
              <a:gd name="T59" fmla="*/ 18 h 96"/>
              <a:gd name="T60" fmla="*/ 81 w 118"/>
              <a:gd name="T61" fmla="*/ 4 h 96"/>
              <a:gd name="T62" fmla="*/ 67 w 118"/>
              <a:gd name="T63" fmla="*/ 13 h 96"/>
              <a:gd name="T64" fmla="*/ 58 w 118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6"/>
                </a:lnTo>
                <a:lnTo>
                  <a:pt x="22" y="67"/>
                </a:lnTo>
                <a:lnTo>
                  <a:pt x="17" y="82"/>
                </a:lnTo>
                <a:lnTo>
                  <a:pt x="34" y="77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7" y="83"/>
                </a:lnTo>
                <a:lnTo>
                  <a:pt x="81" y="92"/>
                </a:lnTo>
                <a:lnTo>
                  <a:pt x="84" y="77"/>
                </a:lnTo>
                <a:lnTo>
                  <a:pt x="101" y="82"/>
                </a:lnTo>
                <a:lnTo>
                  <a:pt x="96" y="67"/>
                </a:lnTo>
                <a:lnTo>
                  <a:pt x="114" y="66"/>
                </a:lnTo>
                <a:lnTo>
                  <a:pt x="103" y="54"/>
                </a:lnTo>
                <a:lnTo>
                  <a:pt x="118" y="47"/>
                </a:lnTo>
                <a:lnTo>
                  <a:pt x="103" y="41"/>
                </a:lnTo>
                <a:lnTo>
                  <a:pt x="114" y="29"/>
                </a:lnTo>
                <a:lnTo>
                  <a:pt x="96" y="28"/>
                </a:lnTo>
                <a:lnTo>
                  <a:pt x="101" y="14"/>
                </a:lnTo>
                <a:lnTo>
                  <a:pt x="84" y="18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901" name="Group 51"/>
          <p:cNvGrpSpPr>
            <a:grpSpLocks/>
          </p:cNvGrpSpPr>
          <p:nvPr/>
        </p:nvGrpSpPr>
        <p:grpSpPr bwMode="auto">
          <a:xfrm>
            <a:off x="2055813" y="1076325"/>
            <a:ext cx="874712" cy="714375"/>
            <a:chOff x="1295" y="678"/>
            <a:chExt cx="551" cy="450"/>
          </a:xfrm>
        </p:grpSpPr>
        <p:sp>
          <p:nvSpPr>
            <p:cNvPr id="336948" name="Oval 52"/>
            <p:cNvSpPr>
              <a:spLocks noChangeArrowheads="1"/>
            </p:cNvSpPr>
            <p:nvPr/>
          </p:nvSpPr>
          <p:spPr bwMode="auto">
            <a:xfrm>
              <a:off x="1295" y="678"/>
              <a:ext cx="551" cy="450"/>
            </a:xfrm>
            <a:prstGeom prst="ellipse">
              <a:avLst/>
            </a:prstGeom>
            <a:solidFill>
              <a:srgbClr val="005CB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49" name="Oval 53"/>
            <p:cNvSpPr>
              <a:spLocks noChangeArrowheads="1"/>
            </p:cNvSpPr>
            <p:nvPr/>
          </p:nvSpPr>
          <p:spPr bwMode="auto">
            <a:xfrm>
              <a:off x="1299" y="681"/>
              <a:ext cx="543" cy="444"/>
            </a:xfrm>
            <a:prstGeom prst="ellipse">
              <a:avLst/>
            </a:prstGeom>
            <a:solidFill>
              <a:srgbClr val="005D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0" name="Oval 54"/>
            <p:cNvSpPr>
              <a:spLocks noChangeArrowheads="1"/>
            </p:cNvSpPr>
            <p:nvPr/>
          </p:nvSpPr>
          <p:spPr bwMode="auto">
            <a:xfrm>
              <a:off x="1301" y="682"/>
              <a:ext cx="539" cy="442"/>
            </a:xfrm>
            <a:prstGeom prst="ellipse">
              <a:avLst/>
            </a:prstGeom>
            <a:solidFill>
              <a:srgbClr val="005F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1" name="Oval 55"/>
            <p:cNvSpPr>
              <a:spLocks noChangeArrowheads="1"/>
            </p:cNvSpPr>
            <p:nvPr/>
          </p:nvSpPr>
          <p:spPr bwMode="auto">
            <a:xfrm>
              <a:off x="1303" y="684"/>
              <a:ext cx="535" cy="438"/>
            </a:xfrm>
            <a:prstGeom prst="ellipse">
              <a:avLst/>
            </a:prstGeom>
            <a:solidFill>
              <a:srgbClr val="0060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2" name="Oval 56"/>
            <p:cNvSpPr>
              <a:spLocks noChangeArrowheads="1"/>
            </p:cNvSpPr>
            <p:nvPr/>
          </p:nvSpPr>
          <p:spPr bwMode="auto">
            <a:xfrm>
              <a:off x="1305" y="686"/>
              <a:ext cx="531" cy="434"/>
            </a:xfrm>
            <a:prstGeom prst="ellipse">
              <a:avLst/>
            </a:prstGeom>
            <a:solidFill>
              <a:srgbClr val="0061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3" name="Oval 57"/>
            <p:cNvSpPr>
              <a:spLocks noChangeArrowheads="1"/>
            </p:cNvSpPr>
            <p:nvPr/>
          </p:nvSpPr>
          <p:spPr bwMode="auto">
            <a:xfrm>
              <a:off x="1307" y="687"/>
              <a:ext cx="527" cy="432"/>
            </a:xfrm>
            <a:prstGeom prst="ellipse">
              <a:avLst/>
            </a:prstGeom>
            <a:solidFill>
              <a:srgbClr val="0062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4" name="Oval 58"/>
            <p:cNvSpPr>
              <a:spLocks noChangeArrowheads="1"/>
            </p:cNvSpPr>
            <p:nvPr/>
          </p:nvSpPr>
          <p:spPr bwMode="auto">
            <a:xfrm>
              <a:off x="1309" y="689"/>
              <a:ext cx="522" cy="428"/>
            </a:xfrm>
            <a:prstGeom prst="ellipse">
              <a:avLst/>
            </a:prstGeom>
            <a:solidFill>
              <a:srgbClr val="0064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5" name="Oval 59"/>
            <p:cNvSpPr>
              <a:spLocks noChangeArrowheads="1"/>
            </p:cNvSpPr>
            <p:nvPr/>
          </p:nvSpPr>
          <p:spPr bwMode="auto">
            <a:xfrm>
              <a:off x="1311" y="691"/>
              <a:ext cx="518" cy="424"/>
            </a:xfrm>
            <a:prstGeom prst="ellipse">
              <a:avLst/>
            </a:prstGeom>
            <a:solidFill>
              <a:srgbClr val="0065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6" name="Oval 60"/>
            <p:cNvSpPr>
              <a:spLocks noChangeArrowheads="1"/>
            </p:cNvSpPr>
            <p:nvPr/>
          </p:nvSpPr>
          <p:spPr bwMode="auto">
            <a:xfrm>
              <a:off x="1314" y="692"/>
              <a:ext cx="513" cy="422"/>
            </a:xfrm>
            <a:prstGeom prst="ellipse">
              <a:avLst/>
            </a:prstGeom>
            <a:solidFill>
              <a:srgbClr val="0066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7" name="Oval 61"/>
            <p:cNvSpPr>
              <a:spLocks noChangeArrowheads="1"/>
            </p:cNvSpPr>
            <p:nvPr/>
          </p:nvSpPr>
          <p:spPr bwMode="auto">
            <a:xfrm>
              <a:off x="1316" y="694"/>
              <a:ext cx="509" cy="418"/>
            </a:xfrm>
            <a:prstGeom prst="ellipse">
              <a:avLst/>
            </a:prstGeom>
            <a:solidFill>
              <a:srgbClr val="0067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8" name="Oval 62"/>
            <p:cNvSpPr>
              <a:spLocks noChangeArrowheads="1"/>
            </p:cNvSpPr>
            <p:nvPr/>
          </p:nvSpPr>
          <p:spPr bwMode="auto">
            <a:xfrm>
              <a:off x="1318" y="695"/>
              <a:ext cx="505" cy="415"/>
            </a:xfrm>
            <a:prstGeom prst="ellipse">
              <a:avLst/>
            </a:prstGeom>
            <a:solidFill>
              <a:srgbClr val="0069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9" name="Oval 63"/>
            <p:cNvSpPr>
              <a:spLocks noChangeArrowheads="1"/>
            </p:cNvSpPr>
            <p:nvPr/>
          </p:nvSpPr>
          <p:spPr bwMode="auto">
            <a:xfrm>
              <a:off x="1320" y="697"/>
              <a:ext cx="501" cy="412"/>
            </a:xfrm>
            <a:prstGeom prst="ellipse">
              <a:avLst/>
            </a:prstGeom>
            <a:solidFill>
              <a:srgbClr val="006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0" name="Oval 64"/>
            <p:cNvSpPr>
              <a:spLocks noChangeArrowheads="1"/>
            </p:cNvSpPr>
            <p:nvPr/>
          </p:nvSpPr>
          <p:spPr bwMode="auto">
            <a:xfrm>
              <a:off x="1322" y="699"/>
              <a:ext cx="497" cy="408"/>
            </a:xfrm>
            <a:prstGeom prst="ellipse">
              <a:avLst/>
            </a:prstGeom>
            <a:solidFill>
              <a:srgbClr val="006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1" name="Oval 65"/>
            <p:cNvSpPr>
              <a:spLocks noChangeArrowheads="1"/>
            </p:cNvSpPr>
            <p:nvPr/>
          </p:nvSpPr>
          <p:spPr bwMode="auto">
            <a:xfrm>
              <a:off x="1324" y="700"/>
              <a:ext cx="493" cy="406"/>
            </a:xfrm>
            <a:prstGeom prst="ellipse">
              <a:avLst/>
            </a:prstGeom>
            <a:solidFill>
              <a:srgbClr val="006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2" name="Oval 66"/>
            <p:cNvSpPr>
              <a:spLocks noChangeArrowheads="1"/>
            </p:cNvSpPr>
            <p:nvPr/>
          </p:nvSpPr>
          <p:spPr bwMode="auto">
            <a:xfrm>
              <a:off x="1326" y="702"/>
              <a:ext cx="489" cy="402"/>
            </a:xfrm>
            <a:prstGeom prst="ellipse">
              <a:avLst/>
            </a:prstGeom>
            <a:solidFill>
              <a:srgbClr val="006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3" name="Oval 67"/>
            <p:cNvSpPr>
              <a:spLocks noChangeArrowheads="1"/>
            </p:cNvSpPr>
            <p:nvPr/>
          </p:nvSpPr>
          <p:spPr bwMode="auto">
            <a:xfrm>
              <a:off x="1328" y="705"/>
              <a:ext cx="485" cy="397"/>
            </a:xfrm>
            <a:prstGeom prst="ellipse">
              <a:avLst/>
            </a:prstGeom>
            <a:solidFill>
              <a:srgbClr val="006FD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4" name="Oval 68"/>
            <p:cNvSpPr>
              <a:spLocks noChangeArrowheads="1"/>
            </p:cNvSpPr>
            <p:nvPr/>
          </p:nvSpPr>
          <p:spPr bwMode="auto">
            <a:xfrm>
              <a:off x="1330" y="706"/>
              <a:ext cx="481" cy="395"/>
            </a:xfrm>
            <a:prstGeom prst="ellipse">
              <a:avLst/>
            </a:prstGeom>
            <a:solidFill>
              <a:srgbClr val="0070D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5" name="Oval 69"/>
            <p:cNvSpPr>
              <a:spLocks noChangeArrowheads="1"/>
            </p:cNvSpPr>
            <p:nvPr/>
          </p:nvSpPr>
          <p:spPr bwMode="auto">
            <a:xfrm>
              <a:off x="1332" y="708"/>
              <a:ext cx="477" cy="391"/>
            </a:xfrm>
            <a:prstGeom prst="ellipse">
              <a:avLst/>
            </a:prstGeom>
            <a:solidFill>
              <a:srgbClr val="0072D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6" name="Oval 70"/>
            <p:cNvSpPr>
              <a:spLocks noChangeArrowheads="1"/>
            </p:cNvSpPr>
            <p:nvPr/>
          </p:nvSpPr>
          <p:spPr bwMode="auto">
            <a:xfrm>
              <a:off x="1334" y="710"/>
              <a:ext cx="473" cy="387"/>
            </a:xfrm>
            <a:prstGeom prst="ellipse">
              <a:avLst/>
            </a:prstGeom>
            <a:solidFill>
              <a:srgbClr val="0073D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7" name="Oval 71"/>
            <p:cNvSpPr>
              <a:spLocks noChangeArrowheads="1"/>
            </p:cNvSpPr>
            <p:nvPr/>
          </p:nvSpPr>
          <p:spPr bwMode="auto">
            <a:xfrm>
              <a:off x="1336" y="711"/>
              <a:ext cx="469" cy="385"/>
            </a:xfrm>
            <a:prstGeom prst="ellipse">
              <a:avLst/>
            </a:prstGeom>
            <a:solidFill>
              <a:srgbClr val="0074D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8" name="Oval 72"/>
            <p:cNvSpPr>
              <a:spLocks noChangeArrowheads="1"/>
            </p:cNvSpPr>
            <p:nvPr/>
          </p:nvSpPr>
          <p:spPr bwMode="auto">
            <a:xfrm>
              <a:off x="1338" y="713"/>
              <a:ext cx="465" cy="381"/>
            </a:xfrm>
            <a:prstGeom prst="ellipse">
              <a:avLst/>
            </a:prstGeom>
            <a:solidFill>
              <a:srgbClr val="0075D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9" name="Oval 73"/>
            <p:cNvSpPr>
              <a:spLocks noChangeArrowheads="1"/>
            </p:cNvSpPr>
            <p:nvPr/>
          </p:nvSpPr>
          <p:spPr bwMode="auto">
            <a:xfrm>
              <a:off x="1340" y="714"/>
              <a:ext cx="461" cy="378"/>
            </a:xfrm>
            <a:prstGeom prst="ellipse">
              <a:avLst/>
            </a:prstGeom>
            <a:solidFill>
              <a:srgbClr val="0077D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0" name="Oval 74"/>
            <p:cNvSpPr>
              <a:spLocks noChangeArrowheads="1"/>
            </p:cNvSpPr>
            <p:nvPr/>
          </p:nvSpPr>
          <p:spPr bwMode="auto">
            <a:xfrm>
              <a:off x="1342" y="716"/>
              <a:ext cx="457" cy="375"/>
            </a:xfrm>
            <a:prstGeom prst="ellipse">
              <a:avLst/>
            </a:prstGeom>
            <a:solidFill>
              <a:srgbClr val="0078D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1" name="Oval 75"/>
            <p:cNvSpPr>
              <a:spLocks noChangeArrowheads="1"/>
            </p:cNvSpPr>
            <p:nvPr/>
          </p:nvSpPr>
          <p:spPr bwMode="auto">
            <a:xfrm>
              <a:off x="1344" y="718"/>
              <a:ext cx="453" cy="371"/>
            </a:xfrm>
            <a:prstGeom prst="ellipse">
              <a:avLst/>
            </a:prstGeom>
            <a:solidFill>
              <a:srgbClr val="0079D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2" name="Oval 76"/>
            <p:cNvSpPr>
              <a:spLocks noChangeArrowheads="1"/>
            </p:cNvSpPr>
            <p:nvPr/>
          </p:nvSpPr>
          <p:spPr bwMode="auto">
            <a:xfrm>
              <a:off x="1346" y="719"/>
              <a:ext cx="449" cy="368"/>
            </a:xfrm>
            <a:prstGeom prst="ellipse">
              <a:avLst/>
            </a:prstGeom>
            <a:solidFill>
              <a:srgbClr val="007AD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3" name="Oval 77"/>
            <p:cNvSpPr>
              <a:spLocks noChangeArrowheads="1"/>
            </p:cNvSpPr>
            <p:nvPr/>
          </p:nvSpPr>
          <p:spPr bwMode="auto">
            <a:xfrm>
              <a:off x="1348" y="721"/>
              <a:ext cx="445" cy="365"/>
            </a:xfrm>
            <a:prstGeom prst="ellipse">
              <a:avLst/>
            </a:prstGeom>
            <a:solidFill>
              <a:srgbClr val="007CD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4" name="Oval 78"/>
            <p:cNvSpPr>
              <a:spLocks noChangeArrowheads="1"/>
            </p:cNvSpPr>
            <p:nvPr/>
          </p:nvSpPr>
          <p:spPr bwMode="auto">
            <a:xfrm>
              <a:off x="1350" y="723"/>
              <a:ext cx="441" cy="361"/>
            </a:xfrm>
            <a:prstGeom prst="ellipse">
              <a:avLst/>
            </a:prstGeom>
            <a:solidFill>
              <a:srgbClr val="007DD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5" name="Oval 79"/>
            <p:cNvSpPr>
              <a:spLocks noChangeArrowheads="1"/>
            </p:cNvSpPr>
            <p:nvPr/>
          </p:nvSpPr>
          <p:spPr bwMode="auto">
            <a:xfrm>
              <a:off x="1352" y="724"/>
              <a:ext cx="437" cy="359"/>
            </a:xfrm>
            <a:prstGeom prst="ellipse">
              <a:avLst/>
            </a:prstGeom>
            <a:solidFill>
              <a:srgbClr val="007ED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6" name="Oval 80"/>
            <p:cNvSpPr>
              <a:spLocks noChangeArrowheads="1"/>
            </p:cNvSpPr>
            <p:nvPr/>
          </p:nvSpPr>
          <p:spPr bwMode="auto">
            <a:xfrm>
              <a:off x="1354" y="726"/>
              <a:ext cx="433" cy="355"/>
            </a:xfrm>
            <a:prstGeom prst="ellipse">
              <a:avLst/>
            </a:prstGeom>
            <a:solidFill>
              <a:srgbClr val="007FD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7" name="Oval 81"/>
            <p:cNvSpPr>
              <a:spLocks noChangeArrowheads="1"/>
            </p:cNvSpPr>
            <p:nvPr/>
          </p:nvSpPr>
          <p:spPr bwMode="auto">
            <a:xfrm>
              <a:off x="1356" y="728"/>
              <a:ext cx="429" cy="351"/>
            </a:xfrm>
            <a:prstGeom prst="ellipse">
              <a:avLst/>
            </a:prstGeom>
            <a:solidFill>
              <a:srgbClr val="0081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8" name="Oval 82"/>
            <p:cNvSpPr>
              <a:spLocks noChangeArrowheads="1"/>
            </p:cNvSpPr>
            <p:nvPr/>
          </p:nvSpPr>
          <p:spPr bwMode="auto">
            <a:xfrm>
              <a:off x="1358" y="729"/>
              <a:ext cx="425" cy="349"/>
            </a:xfrm>
            <a:prstGeom prst="ellipse">
              <a:avLst/>
            </a:prstGeom>
            <a:solidFill>
              <a:srgbClr val="0082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9" name="Oval 83"/>
            <p:cNvSpPr>
              <a:spLocks noChangeArrowheads="1"/>
            </p:cNvSpPr>
            <p:nvPr/>
          </p:nvSpPr>
          <p:spPr bwMode="auto">
            <a:xfrm>
              <a:off x="1360" y="731"/>
              <a:ext cx="421" cy="345"/>
            </a:xfrm>
            <a:prstGeom prst="ellipse">
              <a:avLst/>
            </a:prstGeom>
            <a:solidFill>
              <a:srgbClr val="0083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0" name="Oval 84"/>
            <p:cNvSpPr>
              <a:spLocks noChangeArrowheads="1"/>
            </p:cNvSpPr>
            <p:nvPr/>
          </p:nvSpPr>
          <p:spPr bwMode="auto">
            <a:xfrm>
              <a:off x="1362" y="732"/>
              <a:ext cx="417" cy="342"/>
            </a:xfrm>
            <a:prstGeom prst="ellipse">
              <a:avLst/>
            </a:prstGeom>
            <a:solidFill>
              <a:srgbClr val="0084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1" name="Oval 85"/>
            <p:cNvSpPr>
              <a:spLocks noChangeArrowheads="1"/>
            </p:cNvSpPr>
            <p:nvPr/>
          </p:nvSpPr>
          <p:spPr bwMode="auto">
            <a:xfrm>
              <a:off x="1364" y="734"/>
              <a:ext cx="413" cy="339"/>
            </a:xfrm>
            <a:prstGeom prst="ellipse">
              <a:avLst/>
            </a:prstGeom>
            <a:solidFill>
              <a:srgbClr val="0086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2" name="Oval 86"/>
            <p:cNvSpPr>
              <a:spLocks noChangeArrowheads="1"/>
            </p:cNvSpPr>
            <p:nvPr/>
          </p:nvSpPr>
          <p:spPr bwMode="auto">
            <a:xfrm>
              <a:off x="1366" y="736"/>
              <a:ext cx="410" cy="336"/>
            </a:xfrm>
            <a:prstGeom prst="ellipse">
              <a:avLst/>
            </a:prstGeom>
            <a:solidFill>
              <a:srgbClr val="0087E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3" name="Oval 87"/>
            <p:cNvSpPr>
              <a:spLocks noChangeArrowheads="1"/>
            </p:cNvSpPr>
            <p:nvPr/>
          </p:nvSpPr>
          <p:spPr bwMode="auto">
            <a:xfrm>
              <a:off x="1368" y="737"/>
              <a:ext cx="406" cy="333"/>
            </a:xfrm>
            <a:prstGeom prst="ellipse">
              <a:avLst/>
            </a:prstGeom>
            <a:solidFill>
              <a:srgbClr val="0087E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4" name="Oval 88"/>
            <p:cNvSpPr>
              <a:spLocks noChangeArrowheads="1"/>
            </p:cNvSpPr>
            <p:nvPr/>
          </p:nvSpPr>
          <p:spPr bwMode="auto">
            <a:xfrm>
              <a:off x="1370" y="739"/>
              <a:ext cx="402" cy="330"/>
            </a:xfrm>
            <a:prstGeom prst="ellipse">
              <a:avLst/>
            </a:prstGeom>
            <a:solidFill>
              <a:srgbClr val="0189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5" name="Oval 89"/>
            <p:cNvSpPr>
              <a:spLocks noChangeArrowheads="1"/>
            </p:cNvSpPr>
            <p:nvPr/>
          </p:nvSpPr>
          <p:spPr bwMode="auto">
            <a:xfrm>
              <a:off x="1372" y="741"/>
              <a:ext cx="398" cy="326"/>
            </a:xfrm>
            <a:prstGeom prst="ellipse">
              <a:avLst/>
            </a:prstGeom>
            <a:solidFill>
              <a:srgbClr val="018A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6" name="Oval 90"/>
            <p:cNvSpPr>
              <a:spLocks noChangeArrowheads="1"/>
            </p:cNvSpPr>
            <p:nvPr/>
          </p:nvSpPr>
          <p:spPr bwMode="auto">
            <a:xfrm>
              <a:off x="1374" y="742"/>
              <a:ext cx="394" cy="323"/>
            </a:xfrm>
            <a:prstGeom prst="ellipse">
              <a:avLst/>
            </a:prstGeom>
            <a:solidFill>
              <a:srgbClr val="028C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7" name="Oval 91"/>
            <p:cNvSpPr>
              <a:spLocks noChangeArrowheads="1"/>
            </p:cNvSpPr>
            <p:nvPr/>
          </p:nvSpPr>
          <p:spPr bwMode="auto">
            <a:xfrm>
              <a:off x="1376" y="744"/>
              <a:ext cx="390" cy="320"/>
            </a:xfrm>
            <a:prstGeom prst="ellipse">
              <a:avLst/>
            </a:prstGeom>
            <a:solidFill>
              <a:srgbClr val="028D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8" name="Oval 92"/>
            <p:cNvSpPr>
              <a:spLocks noChangeArrowheads="1"/>
            </p:cNvSpPr>
            <p:nvPr/>
          </p:nvSpPr>
          <p:spPr bwMode="auto">
            <a:xfrm>
              <a:off x="1378" y="745"/>
              <a:ext cx="386" cy="317"/>
            </a:xfrm>
            <a:prstGeom prst="ellipse">
              <a:avLst/>
            </a:prstGeom>
            <a:solidFill>
              <a:srgbClr val="038E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9" name="Oval 93"/>
            <p:cNvSpPr>
              <a:spLocks noChangeArrowheads="1"/>
            </p:cNvSpPr>
            <p:nvPr/>
          </p:nvSpPr>
          <p:spPr bwMode="auto">
            <a:xfrm>
              <a:off x="1380" y="747"/>
              <a:ext cx="382" cy="314"/>
            </a:xfrm>
            <a:prstGeom prst="ellipse">
              <a:avLst/>
            </a:prstGeom>
            <a:solidFill>
              <a:srgbClr val="038F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0" name="Oval 94"/>
            <p:cNvSpPr>
              <a:spLocks noChangeArrowheads="1"/>
            </p:cNvSpPr>
            <p:nvPr/>
          </p:nvSpPr>
          <p:spPr bwMode="auto">
            <a:xfrm>
              <a:off x="1382" y="749"/>
              <a:ext cx="378" cy="310"/>
            </a:xfrm>
            <a:prstGeom prst="ellipse">
              <a:avLst/>
            </a:prstGeom>
            <a:solidFill>
              <a:srgbClr val="0490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1" name="Oval 95"/>
            <p:cNvSpPr>
              <a:spLocks noChangeArrowheads="1"/>
            </p:cNvSpPr>
            <p:nvPr/>
          </p:nvSpPr>
          <p:spPr bwMode="auto">
            <a:xfrm>
              <a:off x="1384" y="750"/>
              <a:ext cx="374" cy="307"/>
            </a:xfrm>
            <a:prstGeom prst="ellipse">
              <a:avLst/>
            </a:prstGeom>
            <a:solidFill>
              <a:srgbClr val="0491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2" name="Oval 96"/>
            <p:cNvSpPr>
              <a:spLocks noChangeArrowheads="1"/>
            </p:cNvSpPr>
            <p:nvPr/>
          </p:nvSpPr>
          <p:spPr bwMode="auto">
            <a:xfrm>
              <a:off x="1386" y="752"/>
              <a:ext cx="370" cy="304"/>
            </a:xfrm>
            <a:prstGeom prst="ellipse">
              <a:avLst/>
            </a:prstGeom>
            <a:solidFill>
              <a:srgbClr val="0593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3" name="Oval 97"/>
            <p:cNvSpPr>
              <a:spLocks noChangeArrowheads="1"/>
            </p:cNvSpPr>
            <p:nvPr/>
          </p:nvSpPr>
          <p:spPr bwMode="auto">
            <a:xfrm>
              <a:off x="1388" y="754"/>
              <a:ext cx="366" cy="300"/>
            </a:xfrm>
            <a:prstGeom prst="ellipse">
              <a:avLst/>
            </a:prstGeom>
            <a:solidFill>
              <a:srgbClr val="0594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4" name="Oval 98"/>
            <p:cNvSpPr>
              <a:spLocks noChangeArrowheads="1"/>
            </p:cNvSpPr>
            <p:nvPr/>
          </p:nvSpPr>
          <p:spPr bwMode="auto">
            <a:xfrm>
              <a:off x="1390" y="755"/>
              <a:ext cx="362" cy="297"/>
            </a:xfrm>
            <a:prstGeom prst="ellipse">
              <a:avLst/>
            </a:prstGeom>
            <a:solidFill>
              <a:srgbClr val="0595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5" name="Oval 99"/>
            <p:cNvSpPr>
              <a:spLocks noChangeArrowheads="1"/>
            </p:cNvSpPr>
            <p:nvPr/>
          </p:nvSpPr>
          <p:spPr bwMode="auto">
            <a:xfrm>
              <a:off x="1392" y="757"/>
              <a:ext cx="358" cy="293"/>
            </a:xfrm>
            <a:prstGeom prst="ellipse">
              <a:avLst/>
            </a:prstGeom>
            <a:solidFill>
              <a:srgbClr val="0696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6" name="Oval 100"/>
            <p:cNvSpPr>
              <a:spLocks noChangeArrowheads="1"/>
            </p:cNvSpPr>
            <p:nvPr/>
          </p:nvSpPr>
          <p:spPr bwMode="auto">
            <a:xfrm>
              <a:off x="1394" y="759"/>
              <a:ext cx="354" cy="289"/>
            </a:xfrm>
            <a:prstGeom prst="ellipse">
              <a:avLst/>
            </a:prstGeom>
            <a:solidFill>
              <a:srgbClr val="0697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7" name="Oval 101"/>
            <p:cNvSpPr>
              <a:spLocks noChangeArrowheads="1"/>
            </p:cNvSpPr>
            <p:nvPr/>
          </p:nvSpPr>
          <p:spPr bwMode="auto">
            <a:xfrm>
              <a:off x="1396" y="760"/>
              <a:ext cx="350" cy="286"/>
            </a:xfrm>
            <a:prstGeom prst="ellipse">
              <a:avLst/>
            </a:prstGeom>
            <a:solidFill>
              <a:srgbClr val="0798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8" name="Oval 102"/>
            <p:cNvSpPr>
              <a:spLocks noChangeArrowheads="1"/>
            </p:cNvSpPr>
            <p:nvPr/>
          </p:nvSpPr>
          <p:spPr bwMode="auto">
            <a:xfrm>
              <a:off x="1398" y="762"/>
              <a:ext cx="346" cy="283"/>
            </a:xfrm>
            <a:prstGeom prst="ellipse">
              <a:avLst/>
            </a:prstGeom>
            <a:solidFill>
              <a:srgbClr val="0799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9" name="Oval 103"/>
            <p:cNvSpPr>
              <a:spLocks noChangeArrowheads="1"/>
            </p:cNvSpPr>
            <p:nvPr/>
          </p:nvSpPr>
          <p:spPr bwMode="auto">
            <a:xfrm>
              <a:off x="1400" y="763"/>
              <a:ext cx="342" cy="280"/>
            </a:xfrm>
            <a:prstGeom prst="ellipse">
              <a:avLst/>
            </a:prstGeom>
            <a:solidFill>
              <a:srgbClr val="089B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0" name="Oval 104"/>
            <p:cNvSpPr>
              <a:spLocks noChangeArrowheads="1"/>
            </p:cNvSpPr>
            <p:nvPr/>
          </p:nvSpPr>
          <p:spPr bwMode="auto">
            <a:xfrm>
              <a:off x="1402" y="765"/>
              <a:ext cx="338" cy="277"/>
            </a:xfrm>
            <a:prstGeom prst="ellipse">
              <a:avLst/>
            </a:prstGeom>
            <a:solidFill>
              <a:srgbClr val="089C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1" name="Oval 105"/>
            <p:cNvSpPr>
              <a:spLocks noChangeArrowheads="1"/>
            </p:cNvSpPr>
            <p:nvPr/>
          </p:nvSpPr>
          <p:spPr bwMode="auto">
            <a:xfrm>
              <a:off x="1404" y="767"/>
              <a:ext cx="334" cy="273"/>
            </a:xfrm>
            <a:prstGeom prst="ellipse">
              <a:avLst/>
            </a:prstGeom>
            <a:solidFill>
              <a:srgbClr val="099D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2" name="Oval 106"/>
            <p:cNvSpPr>
              <a:spLocks noChangeArrowheads="1"/>
            </p:cNvSpPr>
            <p:nvPr/>
          </p:nvSpPr>
          <p:spPr bwMode="auto">
            <a:xfrm>
              <a:off x="1406" y="768"/>
              <a:ext cx="330" cy="270"/>
            </a:xfrm>
            <a:prstGeom prst="ellipse">
              <a:avLst/>
            </a:prstGeom>
            <a:solidFill>
              <a:srgbClr val="099E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3" name="Oval 107"/>
            <p:cNvSpPr>
              <a:spLocks noChangeArrowheads="1"/>
            </p:cNvSpPr>
            <p:nvPr/>
          </p:nvSpPr>
          <p:spPr bwMode="auto">
            <a:xfrm>
              <a:off x="1408" y="770"/>
              <a:ext cx="326" cy="267"/>
            </a:xfrm>
            <a:prstGeom prst="ellipse">
              <a:avLst/>
            </a:prstGeom>
            <a:solidFill>
              <a:srgbClr val="0A9F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4" name="Oval 108"/>
            <p:cNvSpPr>
              <a:spLocks noChangeArrowheads="1"/>
            </p:cNvSpPr>
            <p:nvPr/>
          </p:nvSpPr>
          <p:spPr bwMode="auto">
            <a:xfrm>
              <a:off x="1410" y="772"/>
              <a:ext cx="322" cy="263"/>
            </a:xfrm>
            <a:prstGeom prst="ellipse">
              <a:avLst/>
            </a:prstGeom>
            <a:solidFill>
              <a:srgbClr val="0AA0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5" name="Oval 109"/>
            <p:cNvSpPr>
              <a:spLocks noChangeArrowheads="1"/>
            </p:cNvSpPr>
            <p:nvPr/>
          </p:nvSpPr>
          <p:spPr bwMode="auto">
            <a:xfrm>
              <a:off x="1412" y="773"/>
              <a:ext cx="318" cy="260"/>
            </a:xfrm>
            <a:prstGeom prst="ellipse">
              <a:avLst/>
            </a:prstGeom>
            <a:solidFill>
              <a:srgbClr val="0BA2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6" name="Oval 110"/>
            <p:cNvSpPr>
              <a:spLocks noChangeArrowheads="1"/>
            </p:cNvSpPr>
            <p:nvPr/>
          </p:nvSpPr>
          <p:spPr bwMode="auto">
            <a:xfrm>
              <a:off x="1414" y="775"/>
              <a:ext cx="313" cy="257"/>
            </a:xfrm>
            <a:prstGeom prst="ellipse">
              <a:avLst/>
            </a:prstGeom>
            <a:solidFill>
              <a:srgbClr val="0BA3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7" name="Oval 111"/>
            <p:cNvSpPr>
              <a:spLocks noChangeArrowheads="1"/>
            </p:cNvSpPr>
            <p:nvPr/>
          </p:nvSpPr>
          <p:spPr bwMode="auto">
            <a:xfrm>
              <a:off x="1417" y="777"/>
              <a:ext cx="308" cy="253"/>
            </a:xfrm>
            <a:prstGeom prst="ellipse">
              <a:avLst/>
            </a:prstGeom>
            <a:solidFill>
              <a:srgbClr val="0CA4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8" name="Oval 112"/>
            <p:cNvSpPr>
              <a:spLocks noChangeArrowheads="1"/>
            </p:cNvSpPr>
            <p:nvPr/>
          </p:nvSpPr>
          <p:spPr bwMode="auto">
            <a:xfrm>
              <a:off x="1419" y="778"/>
              <a:ext cx="304" cy="250"/>
            </a:xfrm>
            <a:prstGeom prst="ellipse">
              <a:avLst/>
            </a:prstGeom>
            <a:solidFill>
              <a:srgbClr val="0CA5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9" name="Oval 113"/>
            <p:cNvSpPr>
              <a:spLocks noChangeArrowheads="1"/>
            </p:cNvSpPr>
            <p:nvPr/>
          </p:nvSpPr>
          <p:spPr bwMode="auto">
            <a:xfrm>
              <a:off x="1421" y="780"/>
              <a:ext cx="300" cy="247"/>
            </a:xfrm>
            <a:prstGeom prst="ellipse">
              <a:avLst/>
            </a:prstGeom>
            <a:solidFill>
              <a:srgbClr val="0DA6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0" name="Oval 114"/>
            <p:cNvSpPr>
              <a:spLocks noChangeArrowheads="1"/>
            </p:cNvSpPr>
            <p:nvPr/>
          </p:nvSpPr>
          <p:spPr bwMode="auto">
            <a:xfrm>
              <a:off x="1423" y="781"/>
              <a:ext cx="296" cy="244"/>
            </a:xfrm>
            <a:prstGeom prst="ellipse">
              <a:avLst/>
            </a:prstGeom>
            <a:solidFill>
              <a:srgbClr val="0DA7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1" name="Oval 115"/>
            <p:cNvSpPr>
              <a:spLocks noChangeArrowheads="1"/>
            </p:cNvSpPr>
            <p:nvPr/>
          </p:nvSpPr>
          <p:spPr bwMode="auto">
            <a:xfrm>
              <a:off x="1425" y="783"/>
              <a:ext cx="292" cy="240"/>
            </a:xfrm>
            <a:prstGeom prst="ellipse">
              <a:avLst/>
            </a:prstGeom>
            <a:solidFill>
              <a:srgbClr val="0EA9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2" name="Oval 116"/>
            <p:cNvSpPr>
              <a:spLocks noChangeArrowheads="1"/>
            </p:cNvSpPr>
            <p:nvPr/>
          </p:nvSpPr>
          <p:spPr bwMode="auto">
            <a:xfrm>
              <a:off x="1427" y="785"/>
              <a:ext cx="288" cy="237"/>
            </a:xfrm>
            <a:prstGeom prst="ellipse">
              <a:avLst/>
            </a:prstGeom>
            <a:solidFill>
              <a:srgbClr val="0EAA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3" name="Oval 117"/>
            <p:cNvSpPr>
              <a:spLocks noChangeArrowheads="1"/>
            </p:cNvSpPr>
            <p:nvPr/>
          </p:nvSpPr>
          <p:spPr bwMode="auto">
            <a:xfrm>
              <a:off x="1429" y="786"/>
              <a:ext cx="284" cy="234"/>
            </a:xfrm>
            <a:prstGeom prst="ellipse">
              <a:avLst/>
            </a:prstGeom>
            <a:solidFill>
              <a:srgbClr val="0FAB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4" name="Oval 118"/>
            <p:cNvSpPr>
              <a:spLocks noChangeArrowheads="1"/>
            </p:cNvSpPr>
            <p:nvPr/>
          </p:nvSpPr>
          <p:spPr bwMode="auto">
            <a:xfrm>
              <a:off x="1431" y="788"/>
              <a:ext cx="280" cy="231"/>
            </a:xfrm>
            <a:prstGeom prst="ellipse">
              <a:avLst/>
            </a:prstGeom>
            <a:solidFill>
              <a:srgbClr val="0FAC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5" name="Oval 119"/>
            <p:cNvSpPr>
              <a:spLocks noChangeArrowheads="1"/>
            </p:cNvSpPr>
            <p:nvPr/>
          </p:nvSpPr>
          <p:spPr bwMode="auto">
            <a:xfrm>
              <a:off x="1433" y="790"/>
              <a:ext cx="276" cy="227"/>
            </a:xfrm>
            <a:prstGeom prst="ellipse">
              <a:avLst/>
            </a:prstGeom>
            <a:solidFill>
              <a:srgbClr val="10AD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6" name="Oval 120"/>
            <p:cNvSpPr>
              <a:spLocks noChangeArrowheads="1"/>
            </p:cNvSpPr>
            <p:nvPr/>
          </p:nvSpPr>
          <p:spPr bwMode="auto">
            <a:xfrm>
              <a:off x="1435" y="791"/>
              <a:ext cx="272" cy="224"/>
            </a:xfrm>
            <a:prstGeom prst="ellipse">
              <a:avLst/>
            </a:prstGeom>
            <a:solidFill>
              <a:srgbClr val="10AE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7" name="Oval 121"/>
            <p:cNvSpPr>
              <a:spLocks noChangeArrowheads="1"/>
            </p:cNvSpPr>
            <p:nvPr/>
          </p:nvSpPr>
          <p:spPr bwMode="auto">
            <a:xfrm>
              <a:off x="1437" y="793"/>
              <a:ext cx="268" cy="221"/>
            </a:xfrm>
            <a:prstGeom prst="ellipse">
              <a:avLst/>
            </a:prstGeom>
            <a:solidFill>
              <a:srgbClr val="11AF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8" name="Oval 122"/>
            <p:cNvSpPr>
              <a:spLocks noChangeArrowheads="1"/>
            </p:cNvSpPr>
            <p:nvPr/>
          </p:nvSpPr>
          <p:spPr bwMode="auto">
            <a:xfrm>
              <a:off x="1439" y="794"/>
              <a:ext cx="264" cy="218"/>
            </a:xfrm>
            <a:prstGeom prst="ellipse">
              <a:avLst/>
            </a:prstGeom>
            <a:solidFill>
              <a:srgbClr val="11B1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9" name="Oval 123"/>
            <p:cNvSpPr>
              <a:spLocks noChangeArrowheads="1"/>
            </p:cNvSpPr>
            <p:nvPr/>
          </p:nvSpPr>
          <p:spPr bwMode="auto">
            <a:xfrm>
              <a:off x="1441" y="796"/>
              <a:ext cx="260" cy="214"/>
            </a:xfrm>
            <a:prstGeom prst="ellipse">
              <a:avLst/>
            </a:prstGeom>
            <a:solidFill>
              <a:srgbClr val="12B2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0" name="Oval 124"/>
            <p:cNvSpPr>
              <a:spLocks noChangeArrowheads="1"/>
            </p:cNvSpPr>
            <p:nvPr/>
          </p:nvSpPr>
          <p:spPr bwMode="auto">
            <a:xfrm>
              <a:off x="1443" y="798"/>
              <a:ext cx="256" cy="211"/>
            </a:xfrm>
            <a:prstGeom prst="ellipse">
              <a:avLst/>
            </a:prstGeom>
            <a:solidFill>
              <a:srgbClr val="12B3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1" name="Oval 125"/>
            <p:cNvSpPr>
              <a:spLocks noChangeArrowheads="1"/>
            </p:cNvSpPr>
            <p:nvPr/>
          </p:nvSpPr>
          <p:spPr bwMode="auto">
            <a:xfrm>
              <a:off x="1445" y="799"/>
              <a:ext cx="252" cy="208"/>
            </a:xfrm>
            <a:prstGeom prst="ellipse">
              <a:avLst/>
            </a:prstGeom>
            <a:solidFill>
              <a:srgbClr val="13B4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2" name="Oval 126"/>
            <p:cNvSpPr>
              <a:spLocks noChangeArrowheads="1"/>
            </p:cNvSpPr>
            <p:nvPr/>
          </p:nvSpPr>
          <p:spPr bwMode="auto">
            <a:xfrm>
              <a:off x="1447" y="801"/>
              <a:ext cx="248" cy="204"/>
            </a:xfrm>
            <a:prstGeom prst="ellipse">
              <a:avLst/>
            </a:prstGeom>
            <a:solidFill>
              <a:srgbClr val="13B5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3" name="Oval 127"/>
            <p:cNvSpPr>
              <a:spLocks noChangeArrowheads="1"/>
            </p:cNvSpPr>
            <p:nvPr/>
          </p:nvSpPr>
          <p:spPr bwMode="auto">
            <a:xfrm>
              <a:off x="1449" y="803"/>
              <a:ext cx="244" cy="201"/>
            </a:xfrm>
            <a:prstGeom prst="ellipse">
              <a:avLst/>
            </a:prstGeom>
            <a:solidFill>
              <a:srgbClr val="14B6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4" name="Oval 128"/>
            <p:cNvSpPr>
              <a:spLocks noChangeArrowheads="1"/>
            </p:cNvSpPr>
            <p:nvPr/>
          </p:nvSpPr>
          <p:spPr bwMode="auto">
            <a:xfrm>
              <a:off x="1451" y="804"/>
              <a:ext cx="240" cy="198"/>
            </a:xfrm>
            <a:prstGeom prst="ellipse">
              <a:avLst/>
            </a:prstGeom>
            <a:solidFill>
              <a:srgbClr val="14B8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5" name="Oval 129"/>
            <p:cNvSpPr>
              <a:spLocks noChangeArrowheads="1"/>
            </p:cNvSpPr>
            <p:nvPr/>
          </p:nvSpPr>
          <p:spPr bwMode="auto">
            <a:xfrm>
              <a:off x="1453" y="806"/>
              <a:ext cx="236" cy="194"/>
            </a:xfrm>
            <a:prstGeom prst="ellipse">
              <a:avLst/>
            </a:prstGeom>
            <a:solidFill>
              <a:srgbClr val="14B9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6" name="Oval 130"/>
            <p:cNvSpPr>
              <a:spLocks noChangeArrowheads="1"/>
            </p:cNvSpPr>
            <p:nvPr/>
          </p:nvSpPr>
          <p:spPr bwMode="auto">
            <a:xfrm>
              <a:off x="1455" y="808"/>
              <a:ext cx="232" cy="191"/>
            </a:xfrm>
            <a:prstGeom prst="ellipse">
              <a:avLst/>
            </a:prstGeom>
            <a:solidFill>
              <a:srgbClr val="15BA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7" name="Oval 131"/>
            <p:cNvSpPr>
              <a:spLocks noChangeArrowheads="1"/>
            </p:cNvSpPr>
            <p:nvPr/>
          </p:nvSpPr>
          <p:spPr bwMode="auto">
            <a:xfrm>
              <a:off x="1457" y="809"/>
              <a:ext cx="228" cy="188"/>
            </a:xfrm>
            <a:prstGeom prst="ellipse">
              <a:avLst/>
            </a:prstGeom>
            <a:solidFill>
              <a:srgbClr val="15BB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8" name="Oval 132"/>
            <p:cNvSpPr>
              <a:spLocks noChangeArrowheads="1"/>
            </p:cNvSpPr>
            <p:nvPr/>
          </p:nvSpPr>
          <p:spPr bwMode="auto">
            <a:xfrm>
              <a:off x="1459" y="811"/>
              <a:ext cx="224" cy="185"/>
            </a:xfrm>
            <a:prstGeom prst="ellipse">
              <a:avLst/>
            </a:prstGeom>
            <a:solidFill>
              <a:srgbClr val="16BC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9" name="Oval 133"/>
            <p:cNvSpPr>
              <a:spLocks noChangeArrowheads="1"/>
            </p:cNvSpPr>
            <p:nvPr/>
          </p:nvSpPr>
          <p:spPr bwMode="auto">
            <a:xfrm>
              <a:off x="1461" y="812"/>
              <a:ext cx="220" cy="182"/>
            </a:xfrm>
            <a:prstGeom prst="ellipse">
              <a:avLst/>
            </a:prstGeom>
            <a:solidFill>
              <a:srgbClr val="16BD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0" name="Oval 134"/>
            <p:cNvSpPr>
              <a:spLocks noChangeArrowheads="1"/>
            </p:cNvSpPr>
            <p:nvPr/>
          </p:nvSpPr>
          <p:spPr bwMode="auto">
            <a:xfrm>
              <a:off x="1463" y="814"/>
              <a:ext cx="216" cy="178"/>
            </a:xfrm>
            <a:prstGeom prst="ellipse">
              <a:avLst/>
            </a:prstGeom>
            <a:solidFill>
              <a:srgbClr val="17BE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1" name="Oval 135"/>
            <p:cNvSpPr>
              <a:spLocks noChangeArrowheads="1"/>
            </p:cNvSpPr>
            <p:nvPr/>
          </p:nvSpPr>
          <p:spPr bwMode="auto">
            <a:xfrm>
              <a:off x="1465" y="816"/>
              <a:ext cx="212" cy="175"/>
            </a:xfrm>
            <a:prstGeom prst="ellipse">
              <a:avLst/>
            </a:prstGeom>
            <a:solidFill>
              <a:srgbClr val="17C0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2" name="Oval 136"/>
            <p:cNvSpPr>
              <a:spLocks noChangeArrowheads="1"/>
            </p:cNvSpPr>
            <p:nvPr/>
          </p:nvSpPr>
          <p:spPr bwMode="auto">
            <a:xfrm>
              <a:off x="1467" y="817"/>
              <a:ext cx="208" cy="172"/>
            </a:xfrm>
            <a:prstGeom prst="ellipse">
              <a:avLst/>
            </a:prstGeom>
            <a:solidFill>
              <a:srgbClr val="18C1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3" name="Oval 137"/>
            <p:cNvSpPr>
              <a:spLocks noChangeArrowheads="1"/>
            </p:cNvSpPr>
            <p:nvPr/>
          </p:nvSpPr>
          <p:spPr bwMode="auto">
            <a:xfrm>
              <a:off x="1469" y="819"/>
              <a:ext cx="204" cy="168"/>
            </a:xfrm>
            <a:prstGeom prst="ellipse">
              <a:avLst/>
            </a:prstGeom>
            <a:solidFill>
              <a:srgbClr val="18C2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4" name="Oval 138"/>
            <p:cNvSpPr>
              <a:spLocks noChangeArrowheads="1"/>
            </p:cNvSpPr>
            <p:nvPr/>
          </p:nvSpPr>
          <p:spPr bwMode="auto">
            <a:xfrm>
              <a:off x="1471" y="822"/>
              <a:ext cx="200" cy="164"/>
            </a:xfrm>
            <a:prstGeom prst="ellipse">
              <a:avLst/>
            </a:prstGeom>
            <a:solidFill>
              <a:srgbClr val="19C3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5" name="Oval 139"/>
            <p:cNvSpPr>
              <a:spLocks noChangeArrowheads="1"/>
            </p:cNvSpPr>
            <p:nvPr/>
          </p:nvSpPr>
          <p:spPr bwMode="auto">
            <a:xfrm>
              <a:off x="1473" y="823"/>
              <a:ext cx="196" cy="161"/>
            </a:xfrm>
            <a:prstGeom prst="ellipse">
              <a:avLst/>
            </a:prstGeom>
            <a:solidFill>
              <a:srgbClr val="19C4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6" name="Oval 140"/>
            <p:cNvSpPr>
              <a:spLocks noChangeArrowheads="1"/>
            </p:cNvSpPr>
            <p:nvPr/>
          </p:nvSpPr>
          <p:spPr bwMode="auto">
            <a:xfrm>
              <a:off x="1475" y="825"/>
              <a:ext cx="192" cy="157"/>
            </a:xfrm>
            <a:prstGeom prst="ellipse">
              <a:avLst/>
            </a:prstGeom>
            <a:solidFill>
              <a:srgbClr val="1AC5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7" name="Oval 141"/>
            <p:cNvSpPr>
              <a:spLocks noChangeArrowheads="1"/>
            </p:cNvSpPr>
            <p:nvPr/>
          </p:nvSpPr>
          <p:spPr bwMode="auto">
            <a:xfrm>
              <a:off x="1477" y="827"/>
              <a:ext cx="188" cy="154"/>
            </a:xfrm>
            <a:prstGeom prst="ellipse">
              <a:avLst/>
            </a:prstGeom>
            <a:solidFill>
              <a:srgbClr val="1AC7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8" name="Oval 142"/>
            <p:cNvSpPr>
              <a:spLocks noChangeArrowheads="1"/>
            </p:cNvSpPr>
            <p:nvPr/>
          </p:nvSpPr>
          <p:spPr bwMode="auto">
            <a:xfrm>
              <a:off x="1479" y="828"/>
              <a:ext cx="184" cy="151"/>
            </a:xfrm>
            <a:prstGeom prst="ellipse">
              <a:avLst/>
            </a:prstGeom>
            <a:solidFill>
              <a:srgbClr val="1BC8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9" name="Oval 143"/>
            <p:cNvSpPr>
              <a:spLocks noChangeArrowheads="1"/>
            </p:cNvSpPr>
            <p:nvPr/>
          </p:nvSpPr>
          <p:spPr bwMode="auto">
            <a:xfrm>
              <a:off x="1481" y="830"/>
              <a:ext cx="180" cy="148"/>
            </a:xfrm>
            <a:prstGeom prst="ellipse">
              <a:avLst/>
            </a:prstGeom>
            <a:solidFill>
              <a:srgbClr val="1BC9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0" name="Oval 144"/>
            <p:cNvSpPr>
              <a:spLocks noChangeArrowheads="1"/>
            </p:cNvSpPr>
            <p:nvPr/>
          </p:nvSpPr>
          <p:spPr bwMode="auto">
            <a:xfrm>
              <a:off x="1483" y="831"/>
              <a:ext cx="176" cy="145"/>
            </a:xfrm>
            <a:prstGeom prst="ellipse">
              <a:avLst/>
            </a:prstGeom>
            <a:solidFill>
              <a:srgbClr val="1CCA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1" name="Oval 145"/>
            <p:cNvSpPr>
              <a:spLocks noChangeArrowheads="1"/>
            </p:cNvSpPr>
            <p:nvPr/>
          </p:nvSpPr>
          <p:spPr bwMode="auto">
            <a:xfrm>
              <a:off x="1485" y="833"/>
              <a:ext cx="172" cy="141"/>
            </a:xfrm>
            <a:prstGeom prst="ellipse">
              <a:avLst/>
            </a:prstGeom>
            <a:solidFill>
              <a:srgbClr val="1CCB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2" name="Oval 146"/>
            <p:cNvSpPr>
              <a:spLocks noChangeArrowheads="1"/>
            </p:cNvSpPr>
            <p:nvPr/>
          </p:nvSpPr>
          <p:spPr bwMode="auto">
            <a:xfrm>
              <a:off x="1487" y="835"/>
              <a:ext cx="168" cy="138"/>
            </a:xfrm>
            <a:prstGeom prst="ellipse">
              <a:avLst/>
            </a:prstGeom>
            <a:solidFill>
              <a:srgbClr val="1DCC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3" name="Oval 147"/>
            <p:cNvSpPr>
              <a:spLocks noChangeArrowheads="1"/>
            </p:cNvSpPr>
            <p:nvPr/>
          </p:nvSpPr>
          <p:spPr bwMode="auto">
            <a:xfrm>
              <a:off x="1489" y="836"/>
              <a:ext cx="164" cy="135"/>
            </a:xfrm>
            <a:prstGeom prst="ellipse">
              <a:avLst/>
            </a:prstGeom>
            <a:solidFill>
              <a:srgbClr val="1DCE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4" name="Oval 148"/>
            <p:cNvSpPr>
              <a:spLocks noChangeArrowheads="1"/>
            </p:cNvSpPr>
            <p:nvPr/>
          </p:nvSpPr>
          <p:spPr bwMode="auto">
            <a:xfrm>
              <a:off x="1491" y="838"/>
              <a:ext cx="160" cy="131"/>
            </a:xfrm>
            <a:prstGeom prst="ellipse">
              <a:avLst/>
            </a:prstGeom>
            <a:solidFill>
              <a:srgbClr val="1ECF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5" name="Oval 149"/>
            <p:cNvSpPr>
              <a:spLocks noChangeArrowheads="1"/>
            </p:cNvSpPr>
            <p:nvPr/>
          </p:nvSpPr>
          <p:spPr bwMode="auto">
            <a:xfrm>
              <a:off x="1493" y="840"/>
              <a:ext cx="156" cy="128"/>
            </a:xfrm>
            <a:prstGeom prst="ellipse">
              <a:avLst/>
            </a:prstGeom>
            <a:solidFill>
              <a:srgbClr val="1ED0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6" name="Oval 150"/>
            <p:cNvSpPr>
              <a:spLocks noChangeArrowheads="1"/>
            </p:cNvSpPr>
            <p:nvPr/>
          </p:nvSpPr>
          <p:spPr bwMode="auto">
            <a:xfrm>
              <a:off x="1495" y="841"/>
              <a:ext cx="152" cy="125"/>
            </a:xfrm>
            <a:prstGeom prst="ellipse">
              <a:avLst/>
            </a:prstGeom>
            <a:solidFill>
              <a:srgbClr val="1FD1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7" name="Oval 151"/>
            <p:cNvSpPr>
              <a:spLocks noChangeArrowheads="1"/>
            </p:cNvSpPr>
            <p:nvPr/>
          </p:nvSpPr>
          <p:spPr bwMode="auto">
            <a:xfrm>
              <a:off x="1497" y="843"/>
              <a:ext cx="148" cy="121"/>
            </a:xfrm>
            <a:prstGeom prst="ellipse">
              <a:avLst/>
            </a:prstGeom>
            <a:solidFill>
              <a:srgbClr val="1FD2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8" name="Oval 152"/>
            <p:cNvSpPr>
              <a:spLocks noChangeArrowheads="1"/>
            </p:cNvSpPr>
            <p:nvPr/>
          </p:nvSpPr>
          <p:spPr bwMode="auto">
            <a:xfrm>
              <a:off x="1499" y="845"/>
              <a:ext cx="144" cy="118"/>
            </a:xfrm>
            <a:prstGeom prst="ellipse">
              <a:avLst/>
            </a:prstGeom>
            <a:solidFill>
              <a:srgbClr val="20D3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9" name="Oval 153"/>
            <p:cNvSpPr>
              <a:spLocks noChangeArrowheads="1"/>
            </p:cNvSpPr>
            <p:nvPr/>
          </p:nvSpPr>
          <p:spPr bwMode="auto">
            <a:xfrm>
              <a:off x="1501" y="846"/>
              <a:ext cx="140" cy="115"/>
            </a:xfrm>
            <a:prstGeom prst="ellipse">
              <a:avLst/>
            </a:prstGeom>
            <a:solidFill>
              <a:srgbClr val="20D4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0" name="Oval 154"/>
            <p:cNvSpPr>
              <a:spLocks noChangeArrowheads="1"/>
            </p:cNvSpPr>
            <p:nvPr/>
          </p:nvSpPr>
          <p:spPr bwMode="auto">
            <a:xfrm>
              <a:off x="1503" y="848"/>
              <a:ext cx="137" cy="112"/>
            </a:xfrm>
            <a:prstGeom prst="ellipse">
              <a:avLst/>
            </a:prstGeom>
            <a:solidFill>
              <a:srgbClr val="21D6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1" name="Oval 155"/>
            <p:cNvSpPr>
              <a:spLocks noChangeArrowheads="1"/>
            </p:cNvSpPr>
            <p:nvPr/>
          </p:nvSpPr>
          <p:spPr bwMode="auto">
            <a:xfrm>
              <a:off x="1505" y="849"/>
              <a:ext cx="133" cy="110"/>
            </a:xfrm>
            <a:prstGeom prst="ellipse">
              <a:avLst/>
            </a:prstGeom>
            <a:solidFill>
              <a:srgbClr val="21D6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2" name="Oval 156"/>
            <p:cNvSpPr>
              <a:spLocks noChangeArrowheads="1"/>
            </p:cNvSpPr>
            <p:nvPr/>
          </p:nvSpPr>
          <p:spPr bwMode="auto">
            <a:xfrm>
              <a:off x="1507" y="851"/>
              <a:ext cx="129" cy="106"/>
            </a:xfrm>
            <a:prstGeom prst="ellipse">
              <a:avLst/>
            </a:prstGeom>
            <a:solidFill>
              <a:srgbClr val="1FD5D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3" name="Oval 157"/>
            <p:cNvSpPr>
              <a:spLocks noChangeArrowheads="1"/>
            </p:cNvSpPr>
            <p:nvPr/>
          </p:nvSpPr>
          <p:spPr bwMode="auto">
            <a:xfrm>
              <a:off x="1509" y="853"/>
              <a:ext cx="125" cy="103"/>
            </a:xfrm>
            <a:prstGeom prst="ellipse">
              <a:avLst/>
            </a:prstGeom>
            <a:solidFill>
              <a:srgbClr val="1ED5D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4" name="Oval 158"/>
            <p:cNvSpPr>
              <a:spLocks noChangeArrowheads="1"/>
            </p:cNvSpPr>
            <p:nvPr/>
          </p:nvSpPr>
          <p:spPr bwMode="auto">
            <a:xfrm>
              <a:off x="1511" y="854"/>
              <a:ext cx="121" cy="100"/>
            </a:xfrm>
            <a:prstGeom prst="ellipse">
              <a:avLst/>
            </a:prstGeom>
            <a:solidFill>
              <a:srgbClr val="1DD5D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5" name="Oval 159"/>
            <p:cNvSpPr>
              <a:spLocks noChangeArrowheads="1"/>
            </p:cNvSpPr>
            <p:nvPr/>
          </p:nvSpPr>
          <p:spPr bwMode="auto">
            <a:xfrm>
              <a:off x="1513" y="856"/>
              <a:ext cx="117" cy="96"/>
            </a:xfrm>
            <a:prstGeom prst="ellipse">
              <a:avLst/>
            </a:prstGeom>
            <a:solidFill>
              <a:srgbClr val="1CD5D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6" name="Oval 160"/>
            <p:cNvSpPr>
              <a:spLocks noChangeArrowheads="1"/>
            </p:cNvSpPr>
            <p:nvPr/>
          </p:nvSpPr>
          <p:spPr bwMode="auto">
            <a:xfrm>
              <a:off x="1515" y="858"/>
              <a:ext cx="113" cy="93"/>
            </a:xfrm>
            <a:prstGeom prst="ellipse">
              <a:avLst/>
            </a:prstGeom>
            <a:solidFill>
              <a:srgbClr val="1BD5D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7" name="Oval 161"/>
            <p:cNvSpPr>
              <a:spLocks noChangeArrowheads="1"/>
            </p:cNvSpPr>
            <p:nvPr/>
          </p:nvSpPr>
          <p:spPr bwMode="auto">
            <a:xfrm>
              <a:off x="1517" y="859"/>
              <a:ext cx="109" cy="90"/>
            </a:xfrm>
            <a:prstGeom prst="ellipse">
              <a:avLst/>
            </a:prstGeom>
            <a:solidFill>
              <a:srgbClr val="1AD5D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8" name="Oval 162"/>
            <p:cNvSpPr>
              <a:spLocks noChangeArrowheads="1"/>
            </p:cNvSpPr>
            <p:nvPr/>
          </p:nvSpPr>
          <p:spPr bwMode="auto">
            <a:xfrm>
              <a:off x="1519" y="861"/>
              <a:ext cx="104" cy="86"/>
            </a:xfrm>
            <a:prstGeom prst="ellipse">
              <a:avLst/>
            </a:prstGeom>
            <a:solidFill>
              <a:srgbClr val="19D5D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9" name="Oval 163"/>
            <p:cNvSpPr>
              <a:spLocks noChangeArrowheads="1"/>
            </p:cNvSpPr>
            <p:nvPr/>
          </p:nvSpPr>
          <p:spPr bwMode="auto">
            <a:xfrm>
              <a:off x="1522" y="862"/>
              <a:ext cx="99" cy="84"/>
            </a:xfrm>
            <a:prstGeom prst="ellipse">
              <a:avLst/>
            </a:prstGeom>
            <a:solidFill>
              <a:srgbClr val="18D5D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0" name="Oval 164"/>
            <p:cNvSpPr>
              <a:spLocks noChangeArrowheads="1"/>
            </p:cNvSpPr>
            <p:nvPr/>
          </p:nvSpPr>
          <p:spPr bwMode="auto">
            <a:xfrm>
              <a:off x="1524" y="864"/>
              <a:ext cx="95" cy="80"/>
            </a:xfrm>
            <a:prstGeom prst="ellipse">
              <a:avLst/>
            </a:prstGeom>
            <a:solidFill>
              <a:srgbClr val="18D5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1" name="Oval 165"/>
            <p:cNvSpPr>
              <a:spLocks noChangeArrowheads="1"/>
            </p:cNvSpPr>
            <p:nvPr/>
          </p:nvSpPr>
          <p:spPr bwMode="auto">
            <a:xfrm>
              <a:off x="1526" y="866"/>
              <a:ext cx="91" cy="76"/>
            </a:xfrm>
            <a:prstGeom prst="ellipse">
              <a:avLst/>
            </a:prstGeom>
            <a:solidFill>
              <a:srgbClr val="17D5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2" name="Oval 166"/>
            <p:cNvSpPr>
              <a:spLocks noChangeArrowheads="1"/>
            </p:cNvSpPr>
            <p:nvPr/>
          </p:nvSpPr>
          <p:spPr bwMode="auto">
            <a:xfrm>
              <a:off x="1528" y="867"/>
              <a:ext cx="87" cy="74"/>
            </a:xfrm>
            <a:prstGeom prst="ellipse">
              <a:avLst/>
            </a:prstGeom>
            <a:solidFill>
              <a:srgbClr val="16D5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3" name="Oval 167"/>
            <p:cNvSpPr>
              <a:spLocks noChangeArrowheads="1"/>
            </p:cNvSpPr>
            <p:nvPr/>
          </p:nvSpPr>
          <p:spPr bwMode="auto">
            <a:xfrm>
              <a:off x="1530" y="869"/>
              <a:ext cx="83" cy="70"/>
            </a:xfrm>
            <a:prstGeom prst="ellipse">
              <a:avLst/>
            </a:prstGeom>
            <a:solidFill>
              <a:srgbClr val="15D5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4" name="Oval 168"/>
            <p:cNvSpPr>
              <a:spLocks noChangeArrowheads="1"/>
            </p:cNvSpPr>
            <p:nvPr/>
          </p:nvSpPr>
          <p:spPr bwMode="auto">
            <a:xfrm>
              <a:off x="1532" y="871"/>
              <a:ext cx="79" cy="66"/>
            </a:xfrm>
            <a:prstGeom prst="ellipse">
              <a:avLst/>
            </a:prstGeom>
            <a:solidFill>
              <a:srgbClr val="14D5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5" name="Oval 169"/>
            <p:cNvSpPr>
              <a:spLocks noChangeArrowheads="1"/>
            </p:cNvSpPr>
            <p:nvPr/>
          </p:nvSpPr>
          <p:spPr bwMode="auto">
            <a:xfrm>
              <a:off x="1534" y="872"/>
              <a:ext cx="75" cy="63"/>
            </a:xfrm>
            <a:prstGeom prst="ellipse">
              <a:avLst/>
            </a:prstGeom>
            <a:solidFill>
              <a:srgbClr val="13D5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6" name="Oval 170"/>
            <p:cNvSpPr>
              <a:spLocks noChangeArrowheads="1"/>
            </p:cNvSpPr>
            <p:nvPr/>
          </p:nvSpPr>
          <p:spPr bwMode="auto">
            <a:xfrm>
              <a:off x="1536" y="874"/>
              <a:ext cx="71" cy="59"/>
            </a:xfrm>
            <a:prstGeom prst="ellipse">
              <a:avLst/>
            </a:prstGeom>
            <a:solidFill>
              <a:srgbClr val="12D5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7" name="Oval 171"/>
            <p:cNvSpPr>
              <a:spLocks noChangeArrowheads="1"/>
            </p:cNvSpPr>
            <p:nvPr/>
          </p:nvSpPr>
          <p:spPr bwMode="auto">
            <a:xfrm>
              <a:off x="1538" y="876"/>
              <a:ext cx="67" cy="56"/>
            </a:xfrm>
            <a:prstGeom prst="ellipse">
              <a:avLst/>
            </a:prstGeom>
            <a:solidFill>
              <a:srgbClr val="11D4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8" name="Oval 172"/>
            <p:cNvSpPr>
              <a:spLocks noChangeArrowheads="1"/>
            </p:cNvSpPr>
            <p:nvPr/>
          </p:nvSpPr>
          <p:spPr bwMode="auto">
            <a:xfrm>
              <a:off x="1540" y="877"/>
              <a:ext cx="63" cy="53"/>
            </a:xfrm>
            <a:prstGeom prst="ellipse">
              <a:avLst/>
            </a:prstGeom>
            <a:solidFill>
              <a:srgbClr val="11D4C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9" name="Oval 173"/>
            <p:cNvSpPr>
              <a:spLocks noChangeArrowheads="1"/>
            </p:cNvSpPr>
            <p:nvPr/>
          </p:nvSpPr>
          <p:spPr bwMode="auto">
            <a:xfrm>
              <a:off x="1542" y="879"/>
              <a:ext cx="59" cy="49"/>
            </a:xfrm>
            <a:prstGeom prst="ellipse">
              <a:avLst/>
            </a:prstGeom>
            <a:solidFill>
              <a:srgbClr val="10D4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0" name="Oval 174"/>
            <p:cNvSpPr>
              <a:spLocks noChangeArrowheads="1"/>
            </p:cNvSpPr>
            <p:nvPr/>
          </p:nvSpPr>
          <p:spPr bwMode="auto">
            <a:xfrm>
              <a:off x="1544" y="880"/>
              <a:ext cx="55" cy="47"/>
            </a:xfrm>
            <a:prstGeom prst="ellipse">
              <a:avLst/>
            </a:prstGeom>
            <a:solidFill>
              <a:srgbClr val="0FD4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1" name="Oval 175"/>
            <p:cNvSpPr>
              <a:spLocks noChangeArrowheads="1"/>
            </p:cNvSpPr>
            <p:nvPr/>
          </p:nvSpPr>
          <p:spPr bwMode="auto">
            <a:xfrm>
              <a:off x="1546" y="882"/>
              <a:ext cx="51" cy="43"/>
            </a:xfrm>
            <a:prstGeom prst="ellipse">
              <a:avLst/>
            </a:prstGeom>
            <a:solidFill>
              <a:srgbClr val="0ED4B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2" name="Oval 176"/>
            <p:cNvSpPr>
              <a:spLocks noChangeArrowheads="1"/>
            </p:cNvSpPr>
            <p:nvPr/>
          </p:nvSpPr>
          <p:spPr bwMode="auto">
            <a:xfrm>
              <a:off x="1548" y="884"/>
              <a:ext cx="47" cy="39"/>
            </a:xfrm>
            <a:prstGeom prst="ellipse">
              <a:avLst/>
            </a:prstGeom>
            <a:solidFill>
              <a:srgbClr val="0DD4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3" name="Oval 177"/>
            <p:cNvSpPr>
              <a:spLocks noChangeArrowheads="1"/>
            </p:cNvSpPr>
            <p:nvPr/>
          </p:nvSpPr>
          <p:spPr bwMode="auto">
            <a:xfrm>
              <a:off x="1550" y="885"/>
              <a:ext cx="43" cy="37"/>
            </a:xfrm>
            <a:prstGeom prst="ellipse">
              <a:avLst/>
            </a:prstGeom>
            <a:solidFill>
              <a:srgbClr val="0CD4B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4" name="Oval 178"/>
            <p:cNvSpPr>
              <a:spLocks noChangeArrowheads="1"/>
            </p:cNvSpPr>
            <p:nvPr/>
          </p:nvSpPr>
          <p:spPr bwMode="auto">
            <a:xfrm>
              <a:off x="1552" y="887"/>
              <a:ext cx="39" cy="33"/>
            </a:xfrm>
            <a:prstGeom prst="ellipse">
              <a:avLst/>
            </a:prstGeom>
            <a:solidFill>
              <a:srgbClr val="0BD4B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5" name="Oval 179"/>
            <p:cNvSpPr>
              <a:spLocks noChangeArrowheads="1"/>
            </p:cNvSpPr>
            <p:nvPr/>
          </p:nvSpPr>
          <p:spPr bwMode="auto">
            <a:xfrm>
              <a:off x="1554" y="889"/>
              <a:ext cx="35" cy="29"/>
            </a:xfrm>
            <a:prstGeom prst="ellipse">
              <a:avLst/>
            </a:prstGeom>
            <a:solidFill>
              <a:srgbClr val="0AD4B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6" name="Oval 180"/>
            <p:cNvSpPr>
              <a:spLocks noChangeArrowheads="1"/>
            </p:cNvSpPr>
            <p:nvPr/>
          </p:nvSpPr>
          <p:spPr bwMode="auto">
            <a:xfrm>
              <a:off x="1556" y="890"/>
              <a:ext cx="31" cy="27"/>
            </a:xfrm>
            <a:prstGeom prst="ellipse">
              <a:avLst/>
            </a:prstGeom>
            <a:solidFill>
              <a:srgbClr val="0AD4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7" name="Oval 181"/>
            <p:cNvSpPr>
              <a:spLocks noChangeArrowheads="1"/>
            </p:cNvSpPr>
            <p:nvPr/>
          </p:nvSpPr>
          <p:spPr bwMode="auto">
            <a:xfrm>
              <a:off x="1558" y="892"/>
              <a:ext cx="27" cy="23"/>
            </a:xfrm>
            <a:prstGeom prst="ellipse">
              <a:avLst/>
            </a:prstGeom>
            <a:solidFill>
              <a:srgbClr val="09D4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8" name="Oval 182"/>
            <p:cNvSpPr>
              <a:spLocks noChangeArrowheads="1"/>
            </p:cNvSpPr>
            <p:nvPr/>
          </p:nvSpPr>
          <p:spPr bwMode="auto">
            <a:xfrm>
              <a:off x="1560" y="894"/>
              <a:ext cx="23" cy="20"/>
            </a:xfrm>
            <a:prstGeom prst="ellipse">
              <a:avLst/>
            </a:prstGeom>
            <a:solidFill>
              <a:srgbClr val="08D4B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9" name="Oval 183"/>
            <p:cNvSpPr>
              <a:spLocks noChangeArrowheads="1"/>
            </p:cNvSpPr>
            <p:nvPr/>
          </p:nvSpPr>
          <p:spPr bwMode="auto">
            <a:xfrm>
              <a:off x="1562" y="895"/>
              <a:ext cx="19" cy="17"/>
            </a:xfrm>
            <a:prstGeom prst="ellipse">
              <a:avLst/>
            </a:prstGeom>
            <a:solidFill>
              <a:srgbClr val="07D4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80" name="Oval 184"/>
            <p:cNvSpPr>
              <a:spLocks noChangeArrowheads="1"/>
            </p:cNvSpPr>
            <p:nvPr/>
          </p:nvSpPr>
          <p:spPr bwMode="auto">
            <a:xfrm>
              <a:off x="1564" y="897"/>
              <a:ext cx="15" cy="13"/>
            </a:xfrm>
            <a:prstGeom prst="ellipse">
              <a:avLst/>
            </a:prstGeom>
            <a:solidFill>
              <a:srgbClr val="06D4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81" name="Oval 185"/>
            <p:cNvSpPr>
              <a:spLocks noChangeArrowheads="1"/>
            </p:cNvSpPr>
            <p:nvPr/>
          </p:nvSpPr>
          <p:spPr bwMode="auto">
            <a:xfrm>
              <a:off x="1566" y="898"/>
              <a:ext cx="11" cy="11"/>
            </a:xfrm>
            <a:prstGeom prst="ellipse">
              <a:avLst/>
            </a:prstGeom>
            <a:solidFill>
              <a:srgbClr val="05D4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82" name="Oval 186"/>
            <p:cNvSpPr>
              <a:spLocks noChangeArrowheads="1"/>
            </p:cNvSpPr>
            <p:nvPr/>
          </p:nvSpPr>
          <p:spPr bwMode="auto">
            <a:xfrm>
              <a:off x="1568" y="900"/>
              <a:ext cx="7" cy="7"/>
            </a:xfrm>
            <a:prstGeom prst="ellipse">
              <a:avLst/>
            </a:prstGeom>
            <a:solidFill>
              <a:srgbClr val="04D4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83" name="Oval 187"/>
            <p:cNvSpPr>
              <a:spLocks noChangeArrowheads="1"/>
            </p:cNvSpPr>
            <p:nvPr/>
          </p:nvSpPr>
          <p:spPr bwMode="auto">
            <a:xfrm>
              <a:off x="1570" y="902"/>
              <a:ext cx="3" cy="3"/>
            </a:xfrm>
            <a:prstGeom prst="ellipse">
              <a:avLst/>
            </a:prstGeom>
            <a:solidFill>
              <a:srgbClr val="03D4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084" name="Rectangle 188"/>
          <p:cNvSpPr>
            <a:spLocks noChangeArrowheads="1"/>
          </p:cNvSpPr>
          <p:nvPr/>
        </p:nvSpPr>
        <p:spPr bwMode="auto">
          <a:xfrm>
            <a:off x="2057400" y="1228725"/>
            <a:ext cx="996950" cy="401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085" name="Rectangle 189"/>
          <p:cNvSpPr>
            <a:spLocks noChangeArrowheads="1"/>
          </p:cNvSpPr>
          <p:nvPr/>
        </p:nvSpPr>
        <p:spPr bwMode="auto">
          <a:xfrm>
            <a:off x="2292350" y="1298575"/>
            <a:ext cx="438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C0C0C0"/>
                </a:solidFill>
              </a:rPr>
              <a:t>Tho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086" name="Rectangle 190"/>
          <p:cNvSpPr>
            <a:spLocks noChangeArrowheads="1"/>
          </p:cNvSpPr>
          <p:nvPr/>
        </p:nvSpPr>
        <p:spPr bwMode="auto">
          <a:xfrm>
            <a:off x="2282825" y="1289050"/>
            <a:ext cx="438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FFFFF7"/>
                </a:solidFill>
              </a:rPr>
              <a:t>Tho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087" name="Freeform 191"/>
          <p:cNvSpPr>
            <a:spLocks/>
          </p:cNvSpPr>
          <p:nvPr/>
        </p:nvSpPr>
        <p:spPr bwMode="auto">
          <a:xfrm>
            <a:off x="280988" y="1277938"/>
            <a:ext cx="187325" cy="152400"/>
          </a:xfrm>
          <a:custGeom>
            <a:avLst/>
            <a:gdLst>
              <a:gd name="T0" fmla="*/ 58 w 118"/>
              <a:gd name="T1" fmla="*/ 0 h 96"/>
              <a:gd name="T2" fmla="*/ 50 w 118"/>
              <a:gd name="T3" fmla="*/ 13 h 96"/>
              <a:gd name="T4" fmla="*/ 36 w 118"/>
              <a:gd name="T5" fmla="*/ 4 h 96"/>
              <a:gd name="T6" fmla="*/ 34 w 118"/>
              <a:gd name="T7" fmla="*/ 19 h 96"/>
              <a:gd name="T8" fmla="*/ 17 w 118"/>
              <a:gd name="T9" fmla="*/ 14 h 96"/>
              <a:gd name="T10" fmla="*/ 22 w 118"/>
              <a:gd name="T11" fmla="*/ 29 h 96"/>
              <a:gd name="T12" fmla="*/ 4 w 118"/>
              <a:gd name="T13" fmla="*/ 30 h 96"/>
              <a:gd name="T14" fmla="*/ 15 w 118"/>
              <a:gd name="T15" fmla="*/ 42 h 96"/>
              <a:gd name="T16" fmla="*/ 0 w 118"/>
              <a:gd name="T17" fmla="*/ 49 h 96"/>
              <a:gd name="T18" fmla="*/ 15 w 118"/>
              <a:gd name="T19" fmla="*/ 55 h 96"/>
              <a:gd name="T20" fmla="*/ 4 w 118"/>
              <a:gd name="T21" fmla="*/ 67 h 96"/>
              <a:gd name="T22" fmla="*/ 22 w 118"/>
              <a:gd name="T23" fmla="*/ 68 h 96"/>
              <a:gd name="T24" fmla="*/ 17 w 118"/>
              <a:gd name="T25" fmla="*/ 82 h 96"/>
              <a:gd name="T26" fmla="*/ 34 w 118"/>
              <a:gd name="T27" fmla="*/ 78 h 96"/>
              <a:gd name="T28" fmla="*/ 36 w 118"/>
              <a:gd name="T29" fmla="*/ 92 h 96"/>
              <a:gd name="T30" fmla="*/ 50 w 118"/>
              <a:gd name="T31" fmla="*/ 83 h 96"/>
              <a:gd name="T32" fmla="*/ 58 w 118"/>
              <a:gd name="T33" fmla="*/ 96 h 96"/>
              <a:gd name="T34" fmla="*/ 67 w 118"/>
              <a:gd name="T35" fmla="*/ 83 h 96"/>
              <a:gd name="T36" fmla="*/ 81 w 118"/>
              <a:gd name="T37" fmla="*/ 92 h 96"/>
              <a:gd name="T38" fmla="*/ 83 w 118"/>
              <a:gd name="T39" fmla="*/ 78 h 96"/>
              <a:gd name="T40" fmla="*/ 101 w 118"/>
              <a:gd name="T41" fmla="*/ 82 h 96"/>
              <a:gd name="T42" fmla="*/ 96 w 118"/>
              <a:gd name="T43" fmla="*/ 68 h 96"/>
              <a:gd name="T44" fmla="*/ 114 w 118"/>
              <a:gd name="T45" fmla="*/ 67 h 96"/>
              <a:gd name="T46" fmla="*/ 103 w 118"/>
              <a:gd name="T47" fmla="*/ 55 h 96"/>
              <a:gd name="T48" fmla="*/ 118 w 118"/>
              <a:gd name="T49" fmla="*/ 48 h 96"/>
              <a:gd name="T50" fmla="*/ 103 w 118"/>
              <a:gd name="T51" fmla="*/ 42 h 96"/>
              <a:gd name="T52" fmla="*/ 114 w 118"/>
              <a:gd name="T53" fmla="*/ 30 h 96"/>
              <a:gd name="T54" fmla="*/ 96 w 118"/>
              <a:gd name="T55" fmla="*/ 29 h 96"/>
              <a:gd name="T56" fmla="*/ 101 w 118"/>
              <a:gd name="T57" fmla="*/ 14 h 96"/>
              <a:gd name="T58" fmla="*/ 83 w 118"/>
              <a:gd name="T59" fmla="*/ 19 h 96"/>
              <a:gd name="T60" fmla="*/ 81 w 118"/>
              <a:gd name="T61" fmla="*/ 4 h 96"/>
              <a:gd name="T62" fmla="*/ 67 w 118"/>
              <a:gd name="T63" fmla="*/ 13 h 96"/>
              <a:gd name="T64" fmla="*/ 58 w 118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9"/>
                </a:lnTo>
                <a:lnTo>
                  <a:pt x="17" y="14"/>
                </a:lnTo>
                <a:lnTo>
                  <a:pt x="22" y="29"/>
                </a:lnTo>
                <a:lnTo>
                  <a:pt x="4" y="30"/>
                </a:lnTo>
                <a:lnTo>
                  <a:pt x="15" y="42"/>
                </a:lnTo>
                <a:lnTo>
                  <a:pt x="0" y="49"/>
                </a:lnTo>
                <a:lnTo>
                  <a:pt x="15" y="55"/>
                </a:lnTo>
                <a:lnTo>
                  <a:pt x="4" y="67"/>
                </a:lnTo>
                <a:lnTo>
                  <a:pt x="22" y="68"/>
                </a:lnTo>
                <a:lnTo>
                  <a:pt x="17" y="82"/>
                </a:lnTo>
                <a:lnTo>
                  <a:pt x="34" y="78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7" y="83"/>
                </a:lnTo>
                <a:lnTo>
                  <a:pt x="81" y="92"/>
                </a:lnTo>
                <a:lnTo>
                  <a:pt x="83" y="78"/>
                </a:lnTo>
                <a:lnTo>
                  <a:pt x="101" y="82"/>
                </a:lnTo>
                <a:lnTo>
                  <a:pt x="96" y="68"/>
                </a:lnTo>
                <a:lnTo>
                  <a:pt x="114" y="67"/>
                </a:lnTo>
                <a:lnTo>
                  <a:pt x="103" y="55"/>
                </a:lnTo>
                <a:lnTo>
                  <a:pt x="118" y="48"/>
                </a:lnTo>
                <a:lnTo>
                  <a:pt x="103" y="42"/>
                </a:lnTo>
                <a:lnTo>
                  <a:pt x="114" y="30"/>
                </a:lnTo>
                <a:lnTo>
                  <a:pt x="96" y="29"/>
                </a:lnTo>
                <a:lnTo>
                  <a:pt x="101" y="14"/>
                </a:lnTo>
                <a:lnTo>
                  <a:pt x="83" y="19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088" name="Freeform 192"/>
          <p:cNvSpPr>
            <a:spLocks/>
          </p:cNvSpPr>
          <p:nvPr/>
        </p:nvSpPr>
        <p:spPr bwMode="auto">
          <a:xfrm>
            <a:off x="280988" y="969963"/>
            <a:ext cx="185737" cy="152400"/>
          </a:xfrm>
          <a:custGeom>
            <a:avLst/>
            <a:gdLst>
              <a:gd name="T0" fmla="*/ 58 w 117"/>
              <a:gd name="T1" fmla="*/ 0 h 96"/>
              <a:gd name="T2" fmla="*/ 50 w 117"/>
              <a:gd name="T3" fmla="*/ 13 h 96"/>
              <a:gd name="T4" fmla="*/ 36 w 117"/>
              <a:gd name="T5" fmla="*/ 4 h 96"/>
              <a:gd name="T6" fmla="*/ 34 w 117"/>
              <a:gd name="T7" fmla="*/ 18 h 96"/>
              <a:gd name="T8" fmla="*/ 17 w 117"/>
              <a:gd name="T9" fmla="*/ 14 h 96"/>
              <a:gd name="T10" fmla="*/ 22 w 117"/>
              <a:gd name="T11" fmla="*/ 28 h 96"/>
              <a:gd name="T12" fmla="*/ 4 w 117"/>
              <a:gd name="T13" fmla="*/ 29 h 96"/>
              <a:gd name="T14" fmla="*/ 15 w 117"/>
              <a:gd name="T15" fmla="*/ 41 h 96"/>
              <a:gd name="T16" fmla="*/ 0 w 117"/>
              <a:gd name="T17" fmla="*/ 48 h 96"/>
              <a:gd name="T18" fmla="*/ 15 w 117"/>
              <a:gd name="T19" fmla="*/ 54 h 96"/>
              <a:gd name="T20" fmla="*/ 4 w 117"/>
              <a:gd name="T21" fmla="*/ 66 h 96"/>
              <a:gd name="T22" fmla="*/ 22 w 117"/>
              <a:gd name="T23" fmla="*/ 67 h 96"/>
              <a:gd name="T24" fmla="*/ 17 w 117"/>
              <a:gd name="T25" fmla="*/ 81 h 96"/>
              <a:gd name="T26" fmla="*/ 34 w 117"/>
              <a:gd name="T27" fmla="*/ 77 h 96"/>
              <a:gd name="T28" fmla="*/ 36 w 117"/>
              <a:gd name="T29" fmla="*/ 91 h 96"/>
              <a:gd name="T30" fmla="*/ 50 w 117"/>
              <a:gd name="T31" fmla="*/ 82 h 96"/>
              <a:gd name="T32" fmla="*/ 58 w 117"/>
              <a:gd name="T33" fmla="*/ 96 h 96"/>
              <a:gd name="T34" fmla="*/ 66 w 117"/>
              <a:gd name="T35" fmla="*/ 82 h 96"/>
              <a:gd name="T36" fmla="*/ 80 w 117"/>
              <a:gd name="T37" fmla="*/ 91 h 96"/>
              <a:gd name="T38" fmla="*/ 82 w 117"/>
              <a:gd name="T39" fmla="*/ 77 h 96"/>
              <a:gd name="T40" fmla="*/ 100 w 117"/>
              <a:gd name="T41" fmla="*/ 81 h 96"/>
              <a:gd name="T42" fmla="*/ 95 w 117"/>
              <a:gd name="T43" fmla="*/ 67 h 96"/>
              <a:gd name="T44" fmla="*/ 113 w 117"/>
              <a:gd name="T45" fmla="*/ 66 h 96"/>
              <a:gd name="T46" fmla="*/ 102 w 117"/>
              <a:gd name="T47" fmla="*/ 54 h 96"/>
              <a:gd name="T48" fmla="*/ 117 w 117"/>
              <a:gd name="T49" fmla="*/ 47 h 96"/>
              <a:gd name="T50" fmla="*/ 102 w 117"/>
              <a:gd name="T51" fmla="*/ 41 h 96"/>
              <a:gd name="T52" fmla="*/ 113 w 117"/>
              <a:gd name="T53" fmla="*/ 29 h 96"/>
              <a:gd name="T54" fmla="*/ 95 w 117"/>
              <a:gd name="T55" fmla="*/ 28 h 96"/>
              <a:gd name="T56" fmla="*/ 100 w 117"/>
              <a:gd name="T57" fmla="*/ 14 h 96"/>
              <a:gd name="T58" fmla="*/ 82 w 117"/>
              <a:gd name="T59" fmla="*/ 18 h 96"/>
              <a:gd name="T60" fmla="*/ 80 w 117"/>
              <a:gd name="T61" fmla="*/ 4 h 96"/>
              <a:gd name="T62" fmla="*/ 66 w 117"/>
              <a:gd name="T63" fmla="*/ 13 h 96"/>
              <a:gd name="T64" fmla="*/ 58 w 117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7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6"/>
                </a:lnTo>
                <a:lnTo>
                  <a:pt x="22" y="67"/>
                </a:lnTo>
                <a:lnTo>
                  <a:pt x="17" y="81"/>
                </a:lnTo>
                <a:lnTo>
                  <a:pt x="34" y="77"/>
                </a:lnTo>
                <a:lnTo>
                  <a:pt x="36" y="91"/>
                </a:lnTo>
                <a:lnTo>
                  <a:pt x="50" y="82"/>
                </a:lnTo>
                <a:lnTo>
                  <a:pt x="58" y="96"/>
                </a:lnTo>
                <a:lnTo>
                  <a:pt x="66" y="82"/>
                </a:lnTo>
                <a:lnTo>
                  <a:pt x="80" y="91"/>
                </a:lnTo>
                <a:lnTo>
                  <a:pt x="82" y="77"/>
                </a:lnTo>
                <a:lnTo>
                  <a:pt x="100" y="81"/>
                </a:lnTo>
                <a:lnTo>
                  <a:pt x="95" y="67"/>
                </a:lnTo>
                <a:lnTo>
                  <a:pt x="113" y="66"/>
                </a:lnTo>
                <a:lnTo>
                  <a:pt x="102" y="54"/>
                </a:lnTo>
                <a:lnTo>
                  <a:pt x="117" y="47"/>
                </a:lnTo>
                <a:lnTo>
                  <a:pt x="102" y="41"/>
                </a:lnTo>
                <a:lnTo>
                  <a:pt x="113" y="29"/>
                </a:lnTo>
                <a:lnTo>
                  <a:pt x="95" y="28"/>
                </a:lnTo>
                <a:lnTo>
                  <a:pt x="100" y="14"/>
                </a:lnTo>
                <a:lnTo>
                  <a:pt x="82" y="18"/>
                </a:lnTo>
                <a:lnTo>
                  <a:pt x="80" y="4"/>
                </a:lnTo>
                <a:lnTo>
                  <a:pt x="66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089" name="Rectangle 193"/>
          <p:cNvSpPr>
            <a:spLocks noChangeArrowheads="1"/>
          </p:cNvSpPr>
          <p:nvPr/>
        </p:nvSpPr>
        <p:spPr bwMode="auto">
          <a:xfrm>
            <a:off x="280988" y="47625"/>
            <a:ext cx="1433512" cy="8302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090" name="Rectangle 194"/>
          <p:cNvSpPr>
            <a:spLocks noChangeArrowheads="1"/>
          </p:cNvSpPr>
          <p:nvPr/>
        </p:nvSpPr>
        <p:spPr bwMode="auto">
          <a:xfrm>
            <a:off x="541338" y="92075"/>
            <a:ext cx="111125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(Alergenos)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091" name="Rectangle 195"/>
          <p:cNvSpPr>
            <a:spLocks noChangeArrowheads="1"/>
          </p:cNvSpPr>
          <p:nvPr/>
        </p:nvSpPr>
        <p:spPr bwMode="auto">
          <a:xfrm>
            <a:off x="415925" y="276225"/>
            <a:ext cx="138430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ingresando por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092" name="Rectangle 196"/>
          <p:cNvSpPr>
            <a:spLocks noChangeArrowheads="1"/>
          </p:cNvSpPr>
          <p:nvPr/>
        </p:nvSpPr>
        <p:spPr bwMode="auto">
          <a:xfrm>
            <a:off x="603250" y="460375"/>
            <a:ext cx="993775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primera vez 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096" name="Freeform 200"/>
          <p:cNvSpPr>
            <a:spLocks/>
          </p:cNvSpPr>
          <p:nvPr/>
        </p:nvSpPr>
        <p:spPr bwMode="auto">
          <a:xfrm>
            <a:off x="4113213" y="466725"/>
            <a:ext cx="185737" cy="152400"/>
          </a:xfrm>
          <a:custGeom>
            <a:avLst/>
            <a:gdLst>
              <a:gd name="T0" fmla="*/ 58 w 117"/>
              <a:gd name="T1" fmla="*/ 0 h 96"/>
              <a:gd name="T2" fmla="*/ 50 w 117"/>
              <a:gd name="T3" fmla="*/ 13 h 96"/>
              <a:gd name="T4" fmla="*/ 36 w 117"/>
              <a:gd name="T5" fmla="*/ 4 h 96"/>
              <a:gd name="T6" fmla="*/ 34 w 117"/>
              <a:gd name="T7" fmla="*/ 18 h 96"/>
              <a:gd name="T8" fmla="*/ 17 w 117"/>
              <a:gd name="T9" fmla="*/ 14 h 96"/>
              <a:gd name="T10" fmla="*/ 22 w 117"/>
              <a:gd name="T11" fmla="*/ 28 h 96"/>
              <a:gd name="T12" fmla="*/ 4 w 117"/>
              <a:gd name="T13" fmla="*/ 29 h 96"/>
              <a:gd name="T14" fmla="*/ 15 w 117"/>
              <a:gd name="T15" fmla="*/ 41 h 96"/>
              <a:gd name="T16" fmla="*/ 0 w 117"/>
              <a:gd name="T17" fmla="*/ 48 h 96"/>
              <a:gd name="T18" fmla="*/ 15 w 117"/>
              <a:gd name="T19" fmla="*/ 54 h 96"/>
              <a:gd name="T20" fmla="*/ 4 w 117"/>
              <a:gd name="T21" fmla="*/ 67 h 96"/>
              <a:gd name="T22" fmla="*/ 22 w 117"/>
              <a:gd name="T23" fmla="*/ 68 h 96"/>
              <a:gd name="T24" fmla="*/ 17 w 117"/>
              <a:gd name="T25" fmla="*/ 82 h 96"/>
              <a:gd name="T26" fmla="*/ 34 w 117"/>
              <a:gd name="T27" fmla="*/ 78 h 96"/>
              <a:gd name="T28" fmla="*/ 36 w 117"/>
              <a:gd name="T29" fmla="*/ 92 h 96"/>
              <a:gd name="T30" fmla="*/ 50 w 117"/>
              <a:gd name="T31" fmla="*/ 83 h 96"/>
              <a:gd name="T32" fmla="*/ 58 w 117"/>
              <a:gd name="T33" fmla="*/ 96 h 96"/>
              <a:gd name="T34" fmla="*/ 66 w 117"/>
              <a:gd name="T35" fmla="*/ 83 h 96"/>
              <a:gd name="T36" fmla="*/ 81 w 117"/>
              <a:gd name="T37" fmla="*/ 92 h 96"/>
              <a:gd name="T38" fmla="*/ 83 w 117"/>
              <a:gd name="T39" fmla="*/ 78 h 96"/>
              <a:gd name="T40" fmla="*/ 100 w 117"/>
              <a:gd name="T41" fmla="*/ 82 h 96"/>
              <a:gd name="T42" fmla="*/ 95 w 117"/>
              <a:gd name="T43" fmla="*/ 68 h 96"/>
              <a:gd name="T44" fmla="*/ 113 w 117"/>
              <a:gd name="T45" fmla="*/ 67 h 96"/>
              <a:gd name="T46" fmla="*/ 102 w 117"/>
              <a:gd name="T47" fmla="*/ 54 h 96"/>
              <a:gd name="T48" fmla="*/ 117 w 117"/>
              <a:gd name="T49" fmla="*/ 47 h 96"/>
              <a:gd name="T50" fmla="*/ 102 w 117"/>
              <a:gd name="T51" fmla="*/ 41 h 96"/>
              <a:gd name="T52" fmla="*/ 113 w 117"/>
              <a:gd name="T53" fmla="*/ 29 h 96"/>
              <a:gd name="T54" fmla="*/ 95 w 117"/>
              <a:gd name="T55" fmla="*/ 28 h 96"/>
              <a:gd name="T56" fmla="*/ 100 w 117"/>
              <a:gd name="T57" fmla="*/ 14 h 96"/>
              <a:gd name="T58" fmla="*/ 83 w 117"/>
              <a:gd name="T59" fmla="*/ 18 h 96"/>
              <a:gd name="T60" fmla="*/ 81 w 117"/>
              <a:gd name="T61" fmla="*/ 4 h 96"/>
              <a:gd name="T62" fmla="*/ 66 w 117"/>
              <a:gd name="T63" fmla="*/ 13 h 96"/>
              <a:gd name="T64" fmla="*/ 58 w 117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7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7"/>
                </a:lnTo>
                <a:lnTo>
                  <a:pt x="22" y="68"/>
                </a:lnTo>
                <a:lnTo>
                  <a:pt x="17" y="82"/>
                </a:lnTo>
                <a:lnTo>
                  <a:pt x="34" y="78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6" y="83"/>
                </a:lnTo>
                <a:lnTo>
                  <a:pt x="81" y="92"/>
                </a:lnTo>
                <a:lnTo>
                  <a:pt x="83" y="78"/>
                </a:lnTo>
                <a:lnTo>
                  <a:pt x="100" y="82"/>
                </a:lnTo>
                <a:lnTo>
                  <a:pt x="95" y="68"/>
                </a:lnTo>
                <a:lnTo>
                  <a:pt x="113" y="67"/>
                </a:lnTo>
                <a:lnTo>
                  <a:pt x="102" y="54"/>
                </a:lnTo>
                <a:lnTo>
                  <a:pt x="117" y="47"/>
                </a:lnTo>
                <a:lnTo>
                  <a:pt x="102" y="41"/>
                </a:lnTo>
                <a:lnTo>
                  <a:pt x="113" y="29"/>
                </a:lnTo>
                <a:lnTo>
                  <a:pt x="95" y="28"/>
                </a:lnTo>
                <a:lnTo>
                  <a:pt x="100" y="14"/>
                </a:lnTo>
                <a:lnTo>
                  <a:pt x="83" y="18"/>
                </a:lnTo>
                <a:lnTo>
                  <a:pt x="81" y="4"/>
                </a:lnTo>
                <a:lnTo>
                  <a:pt x="66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912" name="Group 201"/>
          <p:cNvGrpSpPr>
            <a:grpSpLocks/>
          </p:cNvGrpSpPr>
          <p:nvPr/>
        </p:nvGrpSpPr>
        <p:grpSpPr bwMode="auto">
          <a:xfrm>
            <a:off x="4486275" y="161925"/>
            <a:ext cx="873125" cy="712788"/>
            <a:chOff x="2826" y="102"/>
            <a:chExt cx="550" cy="449"/>
          </a:xfrm>
        </p:grpSpPr>
        <p:sp>
          <p:nvSpPr>
            <p:cNvPr id="337098" name="Oval 202"/>
            <p:cNvSpPr>
              <a:spLocks noChangeArrowheads="1"/>
            </p:cNvSpPr>
            <p:nvPr/>
          </p:nvSpPr>
          <p:spPr bwMode="auto">
            <a:xfrm>
              <a:off x="2826" y="102"/>
              <a:ext cx="550" cy="449"/>
            </a:xfrm>
            <a:prstGeom prst="ellipse">
              <a:avLst/>
            </a:prstGeom>
            <a:solidFill>
              <a:srgbClr val="8787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99" name="Oval 203"/>
            <p:cNvSpPr>
              <a:spLocks noChangeArrowheads="1"/>
            </p:cNvSpPr>
            <p:nvPr/>
          </p:nvSpPr>
          <p:spPr bwMode="auto">
            <a:xfrm>
              <a:off x="2832" y="107"/>
              <a:ext cx="538" cy="439"/>
            </a:xfrm>
            <a:prstGeom prst="ellipse">
              <a:avLst/>
            </a:prstGeom>
            <a:solidFill>
              <a:srgbClr val="8787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0" name="Oval 204"/>
            <p:cNvSpPr>
              <a:spLocks noChangeArrowheads="1"/>
            </p:cNvSpPr>
            <p:nvPr/>
          </p:nvSpPr>
          <p:spPr bwMode="auto">
            <a:xfrm>
              <a:off x="2835" y="109"/>
              <a:ext cx="532" cy="435"/>
            </a:xfrm>
            <a:prstGeom prst="ellipse">
              <a:avLst/>
            </a:prstGeom>
            <a:solidFill>
              <a:srgbClr val="8787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1" name="Oval 205"/>
            <p:cNvSpPr>
              <a:spLocks noChangeArrowheads="1"/>
            </p:cNvSpPr>
            <p:nvPr/>
          </p:nvSpPr>
          <p:spPr bwMode="auto">
            <a:xfrm>
              <a:off x="2838" y="112"/>
              <a:ext cx="526" cy="429"/>
            </a:xfrm>
            <a:prstGeom prst="ellipse">
              <a:avLst/>
            </a:prstGeom>
            <a:solidFill>
              <a:srgbClr val="8787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2" name="Oval 206"/>
            <p:cNvSpPr>
              <a:spLocks noChangeArrowheads="1"/>
            </p:cNvSpPr>
            <p:nvPr/>
          </p:nvSpPr>
          <p:spPr bwMode="auto">
            <a:xfrm>
              <a:off x="2841" y="114"/>
              <a:ext cx="520" cy="425"/>
            </a:xfrm>
            <a:prstGeom prst="ellipse">
              <a:avLst/>
            </a:prstGeom>
            <a:solidFill>
              <a:srgbClr val="8888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3" name="Oval 207"/>
            <p:cNvSpPr>
              <a:spLocks noChangeArrowheads="1"/>
            </p:cNvSpPr>
            <p:nvPr/>
          </p:nvSpPr>
          <p:spPr bwMode="auto">
            <a:xfrm>
              <a:off x="2844" y="117"/>
              <a:ext cx="514" cy="419"/>
            </a:xfrm>
            <a:prstGeom prst="ellipse">
              <a:avLst/>
            </a:prstGeom>
            <a:solidFill>
              <a:srgbClr val="8888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4" name="Oval 208"/>
            <p:cNvSpPr>
              <a:spLocks noChangeArrowheads="1"/>
            </p:cNvSpPr>
            <p:nvPr/>
          </p:nvSpPr>
          <p:spPr bwMode="auto">
            <a:xfrm>
              <a:off x="2847" y="119"/>
              <a:ext cx="508" cy="415"/>
            </a:xfrm>
            <a:prstGeom prst="ellipse">
              <a:avLst/>
            </a:prstGeom>
            <a:solidFill>
              <a:srgbClr val="8888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5" name="Oval 209"/>
            <p:cNvSpPr>
              <a:spLocks noChangeArrowheads="1"/>
            </p:cNvSpPr>
            <p:nvPr/>
          </p:nvSpPr>
          <p:spPr bwMode="auto">
            <a:xfrm>
              <a:off x="2851" y="122"/>
              <a:ext cx="500" cy="409"/>
            </a:xfrm>
            <a:prstGeom prst="ellipse">
              <a:avLst/>
            </a:prstGeom>
            <a:solidFill>
              <a:srgbClr val="8989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6" name="Oval 210"/>
            <p:cNvSpPr>
              <a:spLocks noChangeArrowheads="1"/>
            </p:cNvSpPr>
            <p:nvPr/>
          </p:nvSpPr>
          <p:spPr bwMode="auto">
            <a:xfrm>
              <a:off x="2854" y="125"/>
              <a:ext cx="494" cy="403"/>
            </a:xfrm>
            <a:prstGeom prst="ellipse">
              <a:avLst/>
            </a:prstGeom>
            <a:solidFill>
              <a:srgbClr val="8989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7" name="Oval 211"/>
            <p:cNvSpPr>
              <a:spLocks noChangeArrowheads="1"/>
            </p:cNvSpPr>
            <p:nvPr/>
          </p:nvSpPr>
          <p:spPr bwMode="auto">
            <a:xfrm>
              <a:off x="2857" y="128"/>
              <a:ext cx="488" cy="398"/>
            </a:xfrm>
            <a:prstGeom prst="ellipse">
              <a:avLst/>
            </a:prstGeom>
            <a:solidFill>
              <a:srgbClr val="8A8A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8" name="Oval 212"/>
            <p:cNvSpPr>
              <a:spLocks noChangeArrowheads="1"/>
            </p:cNvSpPr>
            <p:nvPr/>
          </p:nvSpPr>
          <p:spPr bwMode="auto">
            <a:xfrm>
              <a:off x="2860" y="131"/>
              <a:ext cx="482" cy="392"/>
            </a:xfrm>
            <a:prstGeom prst="ellipse">
              <a:avLst/>
            </a:prstGeom>
            <a:solidFill>
              <a:srgbClr val="8A8AA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9" name="Oval 213"/>
            <p:cNvSpPr>
              <a:spLocks noChangeArrowheads="1"/>
            </p:cNvSpPr>
            <p:nvPr/>
          </p:nvSpPr>
          <p:spPr bwMode="auto">
            <a:xfrm>
              <a:off x="2863" y="133"/>
              <a:ext cx="476" cy="388"/>
            </a:xfrm>
            <a:prstGeom prst="ellipse">
              <a:avLst/>
            </a:prstGeom>
            <a:solidFill>
              <a:srgbClr val="8B8B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0" name="Oval 214"/>
            <p:cNvSpPr>
              <a:spLocks noChangeArrowheads="1"/>
            </p:cNvSpPr>
            <p:nvPr/>
          </p:nvSpPr>
          <p:spPr bwMode="auto">
            <a:xfrm>
              <a:off x="2866" y="136"/>
              <a:ext cx="470" cy="382"/>
            </a:xfrm>
            <a:prstGeom prst="ellipse">
              <a:avLst/>
            </a:prstGeom>
            <a:solidFill>
              <a:srgbClr val="8B8B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1" name="Oval 215"/>
            <p:cNvSpPr>
              <a:spLocks noChangeArrowheads="1"/>
            </p:cNvSpPr>
            <p:nvPr/>
          </p:nvSpPr>
          <p:spPr bwMode="auto">
            <a:xfrm>
              <a:off x="2869" y="138"/>
              <a:ext cx="464" cy="378"/>
            </a:xfrm>
            <a:prstGeom prst="ellipse">
              <a:avLst/>
            </a:prstGeom>
            <a:solidFill>
              <a:srgbClr val="8C8CA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2" name="Oval 216"/>
            <p:cNvSpPr>
              <a:spLocks noChangeArrowheads="1"/>
            </p:cNvSpPr>
            <p:nvPr/>
          </p:nvSpPr>
          <p:spPr bwMode="auto">
            <a:xfrm>
              <a:off x="2873" y="141"/>
              <a:ext cx="456" cy="372"/>
            </a:xfrm>
            <a:prstGeom prst="ellipse">
              <a:avLst/>
            </a:prstGeom>
            <a:solidFill>
              <a:srgbClr val="8C8C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3" name="Oval 217"/>
            <p:cNvSpPr>
              <a:spLocks noChangeArrowheads="1"/>
            </p:cNvSpPr>
            <p:nvPr/>
          </p:nvSpPr>
          <p:spPr bwMode="auto">
            <a:xfrm>
              <a:off x="2877" y="144"/>
              <a:ext cx="449" cy="366"/>
            </a:xfrm>
            <a:prstGeom prst="ellipse">
              <a:avLst/>
            </a:prstGeom>
            <a:solidFill>
              <a:srgbClr val="8D8DB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4" name="Oval 218"/>
            <p:cNvSpPr>
              <a:spLocks noChangeArrowheads="1"/>
            </p:cNvSpPr>
            <p:nvPr/>
          </p:nvSpPr>
          <p:spPr bwMode="auto">
            <a:xfrm>
              <a:off x="2880" y="146"/>
              <a:ext cx="443" cy="362"/>
            </a:xfrm>
            <a:prstGeom prst="ellipse">
              <a:avLst/>
            </a:prstGeom>
            <a:solidFill>
              <a:srgbClr val="8E8E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5" name="Oval 219"/>
            <p:cNvSpPr>
              <a:spLocks noChangeArrowheads="1"/>
            </p:cNvSpPr>
            <p:nvPr/>
          </p:nvSpPr>
          <p:spPr bwMode="auto">
            <a:xfrm>
              <a:off x="2883" y="149"/>
              <a:ext cx="437" cy="356"/>
            </a:xfrm>
            <a:prstGeom prst="ellipse">
              <a:avLst/>
            </a:prstGeom>
            <a:solidFill>
              <a:srgbClr val="8F8F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6" name="Oval 220"/>
            <p:cNvSpPr>
              <a:spLocks noChangeArrowheads="1"/>
            </p:cNvSpPr>
            <p:nvPr/>
          </p:nvSpPr>
          <p:spPr bwMode="auto">
            <a:xfrm>
              <a:off x="2886" y="151"/>
              <a:ext cx="431" cy="352"/>
            </a:xfrm>
            <a:prstGeom prst="ellipse">
              <a:avLst/>
            </a:prstGeom>
            <a:solidFill>
              <a:srgbClr val="8F8FB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7" name="Oval 221"/>
            <p:cNvSpPr>
              <a:spLocks noChangeArrowheads="1"/>
            </p:cNvSpPr>
            <p:nvPr/>
          </p:nvSpPr>
          <p:spPr bwMode="auto">
            <a:xfrm>
              <a:off x="2889" y="154"/>
              <a:ext cx="425" cy="346"/>
            </a:xfrm>
            <a:prstGeom prst="ellipse">
              <a:avLst/>
            </a:prstGeom>
            <a:solidFill>
              <a:srgbClr val="9090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8" name="Oval 222"/>
            <p:cNvSpPr>
              <a:spLocks noChangeArrowheads="1"/>
            </p:cNvSpPr>
            <p:nvPr/>
          </p:nvSpPr>
          <p:spPr bwMode="auto">
            <a:xfrm>
              <a:off x="2892" y="156"/>
              <a:ext cx="419" cy="342"/>
            </a:xfrm>
            <a:prstGeom prst="ellipse">
              <a:avLst/>
            </a:prstGeom>
            <a:solidFill>
              <a:srgbClr val="9191B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9" name="Oval 223"/>
            <p:cNvSpPr>
              <a:spLocks noChangeArrowheads="1"/>
            </p:cNvSpPr>
            <p:nvPr/>
          </p:nvSpPr>
          <p:spPr bwMode="auto">
            <a:xfrm>
              <a:off x="2896" y="159"/>
              <a:ext cx="412" cy="337"/>
            </a:xfrm>
            <a:prstGeom prst="ellipse">
              <a:avLst/>
            </a:prstGeom>
            <a:solidFill>
              <a:srgbClr val="9292B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0" name="Oval 224"/>
            <p:cNvSpPr>
              <a:spLocks noChangeArrowheads="1"/>
            </p:cNvSpPr>
            <p:nvPr/>
          </p:nvSpPr>
          <p:spPr bwMode="auto">
            <a:xfrm>
              <a:off x="2899" y="161"/>
              <a:ext cx="406" cy="333"/>
            </a:xfrm>
            <a:prstGeom prst="ellipse">
              <a:avLst/>
            </a:prstGeom>
            <a:solidFill>
              <a:srgbClr val="9393B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1" name="Oval 225"/>
            <p:cNvSpPr>
              <a:spLocks noChangeArrowheads="1"/>
            </p:cNvSpPr>
            <p:nvPr/>
          </p:nvSpPr>
          <p:spPr bwMode="auto">
            <a:xfrm>
              <a:off x="2902" y="164"/>
              <a:ext cx="400" cy="327"/>
            </a:xfrm>
            <a:prstGeom prst="ellipse">
              <a:avLst/>
            </a:prstGeom>
            <a:solidFill>
              <a:srgbClr val="9494B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2" name="Oval 226"/>
            <p:cNvSpPr>
              <a:spLocks noChangeArrowheads="1"/>
            </p:cNvSpPr>
            <p:nvPr/>
          </p:nvSpPr>
          <p:spPr bwMode="auto">
            <a:xfrm>
              <a:off x="2905" y="167"/>
              <a:ext cx="394" cy="321"/>
            </a:xfrm>
            <a:prstGeom prst="ellipse">
              <a:avLst/>
            </a:prstGeom>
            <a:solidFill>
              <a:srgbClr val="9595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3" name="Oval 227"/>
            <p:cNvSpPr>
              <a:spLocks noChangeArrowheads="1"/>
            </p:cNvSpPr>
            <p:nvPr/>
          </p:nvSpPr>
          <p:spPr bwMode="auto">
            <a:xfrm>
              <a:off x="2908" y="169"/>
              <a:ext cx="388" cy="317"/>
            </a:xfrm>
            <a:prstGeom prst="ellipse">
              <a:avLst/>
            </a:prstGeom>
            <a:solidFill>
              <a:srgbClr val="9696B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4" name="Oval 228"/>
            <p:cNvSpPr>
              <a:spLocks noChangeArrowheads="1"/>
            </p:cNvSpPr>
            <p:nvPr/>
          </p:nvSpPr>
          <p:spPr bwMode="auto">
            <a:xfrm>
              <a:off x="2911" y="172"/>
              <a:ext cx="381" cy="311"/>
            </a:xfrm>
            <a:prstGeom prst="ellipse">
              <a:avLst/>
            </a:prstGeom>
            <a:solidFill>
              <a:srgbClr val="9797B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5" name="Oval 229"/>
            <p:cNvSpPr>
              <a:spLocks noChangeArrowheads="1"/>
            </p:cNvSpPr>
            <p:nvPr/>
          </p:nvSpPr>
          <p:spPr bwMode="auto">
            <a:xfrm>
              <a:off x="2914" y="174"/>
              <a:ext cx="375" cy="307"/>
            </a:xfrm>
            <a:prstGeom prst="ellipse">
              <a:avLst/>
            </a:prstGeom>
            <a:solidFill>
              <a:srgbClr val="9898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6" name="Oval 230"/>
            <p:cNvSpPr>
              <a:spLocks noChangeArrowheads="1"/>
            </p:cNvSpPr>
            <p:nvPr/>
          </p:nvSpPr>
          <p:spPr bwMode="auto">
            <a:xfrm>
              <a:off x="2918" y="177"/>
              <a:ext cx="367" cy="301"/>
            </a:xfrm>
            <a:prstGeom prst="ellipse">
              <a:avLst/>
            </a:prstGeom>
            <a:solidFill>
              <a:srgbClr val="9999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7" name="Oval 231"/>
            <p:cNvSpPr>
              <a:spLocks noChangeArrowheads="1"/>
            </p:cNvSpPr>
            <p:nvPr/>
          </p:nvSpPr>
          <p:spPr bwMode="auto">
            <a:xfrm>
              <a:off x="2921" y="179"/>
              <a:ext cx="361" cy="297"/>
            </a:xfrm>
            <a:prstGeom prst="ellipse">
              <a:avLst/>
            </a:prstGeom>
            <a:solidFill>
              <a:srgbClr val="9A9A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8" name="Oval 232"/>
            <p:cNvSpPr>
              <a:spLocks noChangeArrowheads="1"/>
            </p:cNvSpPr>
            <p:nvPr/>
          </p:nvSpPr>
          <p:spPr bwMode="auto">
            <a:xfrm>
              <a:off x="2924" y="182"/>
              <a:ext cx="355" cy="290"/>
            </a:xfrm>
            <a:prstGeom prst="ellipse">
              <a:avLst/>
            </a:prstGeom>
            <a:solidFill>
              <a:srgbClr val="9C9C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9" name="Oval 233"/>
            <p:cNvSpPr>
              <a:spLocks noChangeArrowheads="1"/>
            </p:cNvSpPr>
            <p:nvPr/>
          </p:nvSpPr>
          <p:spPr bwMode="auto">
            <a:xfrm>
              <a:off x="2927" y="185"/>
              <a:ext cx="349" cy="284"/>
            </a:xfrm>
            <a:prstGeom prst="ellipse">
              <a:avLst/>
            </a:prstGeom>
            <a:solidFill>
              <a:srgbClr val="9D9D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0" name="Oval 234"/>
            <p:cNvSpPr>
              <a:spLocks noChangeArrowheads="1"/>
            </p:cNvSpPr>
            <p:nvPr/>
          </p:nvSpPr>
          <p:spPr bwMode="auto">
            <a:xfrm>
              <a:off x="2930" y="187"/>
              <a:ext cx="343" cy="280"/>
            </a:xfrm>
            <a:prstGeom prst="ellipse">
              <a:avLst/>
            </a:prstGeom>
            <a:solidFill>
              <a:srgbClr val="9E9E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1" name="Oval 235"/>
            <p:cNvSpPr>
              <a:spLocks noChangeArrowheads="1"/>
            </p:cNvSpPr>
            <p:nvPr/>
          </p:nvSpPr>
          <p:spPr bwMode="auto">
            <a:xfrm>
              <a:off x="2933" y="190"/>
              <a:ext cx="337" cy="274"/>
            </a:xfrm>
            <a:prstGeom prst="ellipse">
              <a:avLst/>
            </a:prstGeom>
            <a:solidFill>
              <a:srgbClr val="9F9F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2" name="Oval 236"/>
            <p:cNvSpPr>
              <a:spLocks noChangeArrowheads="1"/>
            </p:cNvSpPr>
            <p:nvPr/>
          </p:nvSpPr>
          <p:spPr bwMode="auto">
            <a:xfrm>
              <a:off x="2936" y="192"/>
              <a:ext cx="331" cy="270"/>
            </a:xfrm>
            <a:prstGeom prst="ellipse">
              <a:avLst/>
            </a:prstGeom>
            <a:solidFill>
              <a:srgbClr val="A1A1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3" name="Oval 237"/>
            <p:cNvSpPr>
              <a:spLocks noChangeArrowheads="1"/>
            </p:cNvSpPr>
            <p:nvPr/>
          </p:nvSpPr>
          <p:spPr bwMode="auto">
            <a:xfrm>
              <a:off x="2939" y="195"/>
              <a:ext cx="325" cy="264"/>
            </a:xfrm>
            <a:prstGeom prst="ellipse">
              <a:avLst/>
            </a:prstGeom>
            <a:solidFill>
              <a:srgbClr val="A2A2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4" name="Oval 238"/>
            <p:cNvSpPr>
              <a:spLocks noChangeArrowheads="1"/>
            </p:cNvSpPr>
            <p:nvPr/>
          </p:nvSpPr>
          <p:spPr bwMode="auto">
            <a:xfrm>
              <a:off x="2943" y="197"/>
              <a:ext cx="317" cy="260"/>
            </a:xfrm>
            <a:prstGeom prst="ellipse">
              <a:avLst/>
            </a:prstGeom>
            <a:solidFill>
              <a:srgbClr val="A3A3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5" name="Oval 239"/>
            <p:cNvSpPr>
              <a:spLocks noChangeArrowheads="1"/>
            </p:cNvSpPr>
            <p:nvPr/>
          </p:nvSpPr>
          <p:spPr bwMode="auto">
            <a:xfrm>
              <a:off x="2946" y="200"/>
              <a:ext cx="311" cy="254"/>
            </a:xfrm>
            <a:prstGeom prst="ellipse">
              <a:avLst/>
            </a:prstGeom>
            <a:solidFill>
              <a:srgbClr val="A5A5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6" name="Oval 240"/>
            <p:cNvSpPr>
              <a:spLocks noChangeArrowheads="1"/>
            </p:cNvSpPr>
            <p:nvPr/>
          </p:nvSpPr>
          <p:spPr bwMode="auto">
            <a:xfrm>
              <a:off x="2949" y="202"/>
              <a:ext cx="305" cy="250"/>
            </a:xfrm>
            <a:prstGeom prst="ellipse">
              <a:avLst/>
            </a:prstGeom>
            <a:solidFill>
              <a:srgbClr val="A6A6D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7" name="Oval 241"/>
            <p:cNvSpPr>
              <a:spLocks noChangeArrowheads="1"/>
            </p:cNvSpPr>
            <p:nvPr/>
          </p:nvSpPr>
          <p:spPr bwMode="auto">
            <a:xfrm>
              <a:off x="2952" y="205"/>
              <a:ext cx="299" cy="244"/>
            </a:xfrm>
            <a:prstGeom prst="ellipse">
              <a:avLst/>
            </a:prstGeom>
            <a:solidFill>
              <a:srgbClr val="A7A7D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8" name="Oval 242"/>
            <p:cNvSpPr>
              <a:spLocks noChangeArrowheads="1"/>
            </p:cNvSpPr>
            <p:nvPr/>
          </p:nvSpPr>
          <p:spPr bwMode="auto">
            <a:xfrm>
              <a:off x="2955" y="208"/>
              <a:ext cx="293" cy="238"/>
            </a:xfrm>
            <a:prstGeom prst="ellipse">
              <a:avLst/>
            </a:prstGeom>
            <a:solidFill>
              <a:srgbClr val="A9A9D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9" name="Oval 243"/>
            <p:cNvSpPr>
              <a:spLocks noChangeArrowheads="1"/>
            </p:cNvSpPr>
            <p:nvPr/>
          </p:nvSpPr>
          <p:spPr bwMode="auto">
            <a:xfrm>
              <a:off x="2958" y="210"/>
              <a:ext cx="287" cy="234"/>
            </a:xfrm>
            <a:prstGeom prst="ellipse">
              <a:avLst/>
            </a:prstGeom>
            <a:solidFill>
              <a:srgbClr val="AAAAD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0" name="Oval 244"/>
            <p:cNvSpPr>
              <a:spLocks noChangeArrowheads="1"/>
            </p:cNvSpPr>
            <p:nvPr/>
          </p:nvSpPr>
          <p:spPr bwMode="auto">
            <a:xfrm>
              <a:off x="2961" y="213"/>
              <a:ext cx="281" cy="228"/>
            </a:xfrm>
            <a:prstGeom prst="ellipse">
              <a:avLst/>
            </a:prstGeom>
            <a:solidFill>
              <a:srgbClr val="ABABD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1" name="Oval 245"/>
            <p:cNvSpPr>
              <a:spLocks noChangeArrowheads="1"/>
            </p:cNvSpPr>
            <p:nvPr/>
          </p:nvSpPr>
          <p:spPr bwMode="auto">
            <a:xfrm>
              <a:off x="2965" y="215"/>
              <a:ext cx="273" cy="224"/>
            </a:xfrm>
            <a:prstGeom prst="ellipse">
              <a:avLst/>
            </a:prstGeom>
            <a:solidFill>
              <a:srgbClr val="ADADD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2" name="Oval 246"/>
            <p:cNvSpPr>
              <a:spLocks noChangeArrowheads="1"/>
            </p:cNvSpPr>
            <p:nvPr/>
          </p:nvSpPr>
          <p:spPr bwMode="auto">
            <a:xfrm>
              <a:off x="2968" y="218"/>
              <a:ext cx="267" cy="218"/>
            </a:xfrm>
            <a:prstGeom prst="ellipse">
              <a:avLst/>
            </a:prstGeom>
            <a:solidFill>
              <a:srgbClr val="AEAED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3" name="Oval 247"/>
            <p:cNvSpPr>
              <a:spLocks noChangeArrowheads="1"/>
            </p:cNvSpPr>
            <p:nvPr/>
          </p:nvSpPr>
          <p:spPr bwMode="auto">
            <a:xfrm>
              <a:off x="2971" y="220"/>
              <a:ext cx="261" cy="214"/>
            </a:xfrm>
            <a:prstGeom prst="ellipse">
              <a:avLst/>
            </a:prstGeom>
            <a:solidFill>
              <a:srgbClr val="AFAFD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4" name="Oval 248"/>
            <p:cNvSpPr>
              <a:spLocks noChangeArrowheads="1"/>
            </p:cNvSpPr>
            <p:nvPr/>
          </p:nvSpPr>
          <p:spPr bwMode="auto">
            <a:xfrm>
              <a:off x="2974" y="223"/>
              <a:ext cx="255" cy="208"/>
            </a:xfrm>
            <a:prstGeom prst="ellipse">
              <a:avLst/>
            </a:prstGeom>
            <a:solidFill>
              <a:srgbClr val="B0B0D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5" name="Oval 249"/>
            <p:cNvSpPr>
              <a:spLocks noChangeArrowheads="1"/>
            </p:cNvSpPr>
            <p:nvPr/>
          </p:nvSpPr>
          <p:spPr bwMode="auto">
            <a:xfrm>
              <a:off x="2977" y="226"/>
              <a:ext cx="249" cy="202"/>
            </a:xfrm>
            <a:prstGeom prst="ellipse">
              <a:avLst/>
            </a:prstGeom>
            <a:solidFill>
              <a:srgbClr val="B1B1D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6" name="Oval 250"/>
            <p:cNvSpPr>
              <a:spLocks noChangeArrowheads="1"/>
            </p:cNvSpPr>
            <p:nvPr/>
          </p:nvSpPr>
          <p:spPr bwMode="auto">
            <a:xfrm>
              <a:off x="2981" y="228"/>
              <a:ext cx="242" cy="198"/>
            </a:xfrm>
            <a:prstGeom prst="ellipse">
              <a:avLst/>
            </a:prstGeom>
            <a:solidFill>
              <a:srgbClr val="B3B3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7" name="Oval 251"/>
            <p:cNvSpPr>
              <a:spLocks noChangeArrowheads="1"/>
            </p:cNvSpPr>
            <p:nvPr/>
          </p:nvSpPr>
          <p:spPr bwMode="auto">
            <a:xfrm>
              <a:off x="2984" y="231"/>
              <a:ext cx="236" cy="192"/>
            </a:xfrm>
            <a:prstGeom prst="ellipse">
              <a:avLst/>
            </a:prstGeom>
            <a:solidFill>
              <a:srgbClr val="B4B4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8" name="Oval 252"/>
            <p:cNvSpPr>
              <a:spLocks noChangeArrowheads="1"/>
            </p:cNvSpPr>
            <p:nvPr/>
          </p:nvSpPr>
          <p:spPr bwMode="auto">
            <a:xfrm>
              <a:off x="2988" y="233"/>
              <a:ext cx="228" cy="188"/>
            </a:xfrm>
            <a:prstGeom prst="ellipse">
              <a:avLst/>
            </a:prstGeom>
            <a:solidFill>
              <a:srgbClr val="B5B5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9" name="Oval 253"/>
            <p:cNvSpPr>
              <a:spLocks noChangeArrowheads="1"/>
            </p:cNvSpPr>
            <p:nvPr/>
          </p:nvSpPr>
          <p:spPr bwMode="auto">
            <a:xfrm>
              <a:off x="2991" y="236"/>
              <a:ext cx="222" cy="182"/>
            </a:xfrm>
            <a:prstGeom prst="ellipse">
              <a:avLst/>
            </a:prstGeom>
            <a:solidFill>
              <a:srgbClr val="B6B6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0" name="Oval 254"/>
            <p:cNvSpPr>
              <a:spLocks noChangeArrowheads="1"/>
            </p:cNvSpPr>
            <p:nvPr/>
          </p:nvSpPr>
          <p:spPr bwMode="auto">
            <a:xfrm>
              <a:off x="2994" y="238"/>
              <a:ext cx="216" cy="178"/>
            </a:xfrm>
            <a:prstGeom prst="ellipse">
              <a:avLst/>
            </a:prstGeom>
            <a:solidFill>
              <a:srgbClr val="B8B8E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1" name="Oval 255"/>
            <p:cNvSpPr>
              <a:spLocks noChangeArrowheads="1"/>
            </p:cNvSpPr>
            <p:nvPr/>
          </p:nvSpPr>
          <p:spPr bwMode="auto">
            <a:xfrm>
              <a:off x="2997" y="242"/>
              <a:ext cx="210" cy="171"/>
            </a:xfrm>
            <a:prstGeom prst="ellipse">
              <a:avLst/>
            </a:prstGeom>
            <a:solidFill>
              <a:srgbClr val="B9B9E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2" name="Oval 256"/>
            <p:cNvSpPr>
              <a:spLocks noChangeArrowheads="1"/>
            </p:cNvSpPr>
            <p:nvPr/>
          </p:nvSpPr>
          <p:spPr bwMode="auto">
            <a:xfrm>
              <a:off x="3000" y="244"/>
              <a:ext cx="204" cy="167"/>
            </a:xfrm>
            <a:prstGeom prst="ellipse">
              <a:avLst/>
            </a:prstGeom>
            <a:solidFill>
              <a:srgbClr val="BABAE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3" name="Oval 257"/>
            <p:cNvSpPr>
              <a:spLocks noChangeArrowheads="1"/>
            </p:cNvSpPr>
            <p:nvPr/>
          </p:nvSpPr>
          <p:spPr bwMode="auto">
            <a:xfrm>
              <a:off x="3003" y="247"/>
              <a:ext cx="198" cy="161"/>
            </a:xfrm>
            <a:prstGeom prst="ellipse">
              <a:avLst/>
            </a:prstGeom>
            <a:solidFill>
              <a:srgbClr val="BBBBE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4" name="Oval 258"/>
            <p:cNvSpPr>
              <a:spLocks noChangeArrowheads="1"/>
            </p:cNvSpPr>
            <p:nvPr/>
          </p:nvSpPr>
          <p:spPr bwMode="auto">
            <a:xfrm>
              <a:off x="3006" y="250"/>
              <a:ext cx="192" cy="155"/>
            </a:xfrm>
            <a:prstGeom prst="ellipse">
              <a:avLst/>
            </a:prstGeom>
            <a:solidFill>
              <a:srgbClr val="BCBCE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5" name="Oval 259"/>
            <p:cNvSpPr>
              <a:spLocks noChangeArrowheads="1"/>
            </p:cNvSpPr>
            <p:nvPr/>
          </p:nvSpPr>
          <p:spPr bwMode="auto">
            <a:xfrm>
              <a:off x="3010" y="252"/>
              <a:ext cx="184" cy="151"/>
            </a:xfrm>
            <a:prstGeom prst="ellipse">
              <a:avLst/>
            </a:prstGeom>
            <a:solidFill>
              <a:srgbClr val="BDBDE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6" name="Oval 260"/>
            <p:cNvSpPr>
              <a:spLocks noChangeArrowheads="1"/>
            </p:cNvSpPr>
            <p:nvPr/>
          </p:nvSpPr>
          <p:spPr bwMode="auto">
            <a:xfrm>
              <a:off x="3013" y="255"/>
              <a:ext cx="178" cy="145"/>
            </a:xfrm>
            <a:prstGeom prst="ellipse">
              <a:avLst/>
            </a:prstGeom>
            <a:solidFill>
              <a:srgbClr val="BEBEE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7" name="Oval 261"/>
            <p:cNvSpPr>
              <a:spLocks noChangeArrowheads="1"/>
            </p:cNvSpPr>
            <p:nvPr/>
          </p:nvSpPr>
          <p:spPr bwMode="auto">
            <a:xfrm>
              <a:off x="3016" y="257"/>
              <a:ext cx="171" cy="141"/>
            </a:xfrm>
            <a:prstGeom prst="ellipse">
              <a:avLst/>
            </a:prstGeom>
            <a:solidFill>
              <a:srgbClr val="BFBFE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8" name="Oval 262"/>
            <p:cNvSpPr>
              <a:spLocks noChangeArrowheads="1"/>
            </p:cNvSpPr>
            <p:nvPr/>
          </p:nvSpPr>
          <p:spPr bwMode="auto">
            <a:xfrm>
              <a:off x="3019" y="260"/>
              <a:ext cx="165" cy="135"/>
            </a:xfrm>
            <a:prstGeom prst="ellipse">
              <a:avLst/>
            </a:prstGeom>
            <a:solidFill>
              <a:srgbClr val="C0C0F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9" name="Oval 263"/>
            <p:cNvSpPr>
              <a:spLocks noChangeArrowheads="1"/>
            </p:cNvSpPr>
            <p:nvPr/>
          </p:nvSpPr>
          <p:spPr bwMode="auto">
            <a:xfrm>
              <a:off x="3022" y="262"/>
              <a:ext cx="159" cy="131"/>
            </a:xfrm>
            <a:prstGeom prst="ellipse">
              <a:avLst/>
            </a:prstGeom>
            <a:solidFill>
              <a:srgbClr val="C0C0F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0" name="Oval 264"/>
            <p:cNvSpPr>
              <a:spLocks noChangeArrowheads="1"/>
            </p:cNvSpPr>
            <p:nvPr/>
          </p:nvSpPr>
          <p:spPr bwMode="auto">
            <a:xfrm>
              <a:off x="3025" y="265"/>
              <a:ext cx="153" cy="125"/>
            </a:xfrm>
            <a:prstGeom prst="ellipse">
              <a:avLst/>
            </a:prstGeom>
            <a:solidFill>
              <a:srgbClr val="C1C1F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1" name="Oval 265"/>
            <p:cNvSpPr>
              <a:spLocks noChangeArrowheads="1"/>
            </p:cNvSpPr>
            <p:nvPr/>
          </p:nvSpPr>
          <p:spPr bwMode="auto">
            <a:xfrm>
              <a:off x="3028" y="268"/>
              <a:ext cx="147" cy="119"/>
            </a:xfrm>
            <a:prstGeom prst="ellipse">
              <a:avLst/>
            </a:prstGeom>
            <a:solidFill>
              <a:srgbClr val="C2C2F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2" name="Oval 266"/>
            <p:cNvSpPr>
              <a:spLocks noChangeArrowheads="1"/>
            </p:cNvSpPr>
            <p:nvPr/>
          </p:nvSpPr>
          <p:spPr bwMode="auto">
            <a:xfrm>
              <a:off x="3031" y="270"/>
              <a:ext cx="141" cy="115"/>
            </a:xfrm>
            <a:prstGeom prst="ellipse">
              <a:avLst/>
            </a:prstGeom>
            <a:solidFill>
              <a:srgbClr val="C3C3F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3" name="Oval 267"/>
            <p:cNvSpPr>
              <a:spLocks noChangeArrowheads="1"/>
            </p:cNvSpPr>
            <p:nvPr/>
          </p:nvSpPr>
          <p:spPr bwMode="auto">
            <a:xfrm>
              <a:off x="3035" y="273"/>
              <a:ext cx="134" cy="110"/>
            </a:xfrm>
            <a:prstGeom prst="ellipse">
              <a:avLst/>
            </a:prstGeom>
            <a:solidFill>
              <a:srgbClr val="C3C3F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4" name="Oval 268"/>
            <p:cNvSpPr>
              <a:spLocks noChangeArrowheads="1"/>
            </p:cNvSpPr>
            <p:nvPr/>
          </p:nvSpPr>
          <p:spPr bwMode="auto">
            <a:xfrm>
              <a:off x="3038" y="275"/>
              <a:ext cx="128" cy="106"/>
            </a:xfrm>
            <a:prstGeom prst="ellipse">
              <a:avLst/>
            </a:prstGeom>
            <a:solidFill>
              <a:srgbClr val="C4C4F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5" name="Oval 269"/>
            <p:cNvSpPr>
              <a:spLocks noChangeArrowheads="1"/>
            </p:cNvSpPr>
            <p:nvPr/>
          </p:nvSpPr>
          <p:spPr bwMode="auto">
            <a:xfrm>
              <a:off x="3041" y="278"/>
              <a:ext cx="122" cy="100"/>
            </a:xfrm>
            <a:prstGeom prst="ellipse">
              <a:avLst/>
            </a:prstGeom>
            <a:solidFill>
              <a:srgbClr val="C5C5F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6" name="Oval 270"/>
            <p:cNvSpPr>
              <a:spLocks noChangeArrowheads="1"/>
            </p:cNvSpPr>
            <p:nvPr/>
          </p:nvSpPr>
          <p:spPr bwMode="auto">
            <a:xfrm>
              <a:off x="3044" y="280"/>
              <a:ext cx="116" cy="96"/>
            </a:xfrm>
            <a:prstGeom prst="ellipse">
              <a:avLst/>
            </a:prstGeom>
            <a:solidFill>
              <a:srgbClr val="C5C5F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7" name="Oval 271"/>
            <p:cNvSpPr>
              <a:spLocks noChangeArrowheads="1"/>
            </p:cNvSpPr>
            <p:nvPr/>
          </p:nvSpPr>
          <p:spPr bwMode="auto">
            <a:xfrm>
              <a:off x="3047" y="283"/>
              <a:ext cx="110" cy="90"/>
            </a:xfrm>
            <a:prstGeom prst="ellipse">
              <a:avLst/>
            </a:prstGeom>
            <a:solidFill>
              <a:srgbClr val="C6C6F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8" name="Oval 272"/>
            <p:cNvSpPr>
              <a:spLocks noChangeArrowheads="1"/>
            </p:cNvSpPr>
            <p:nvPr/>
          </p:nvSpPr>
          <p:spPr bwMode="auto">
            <a:xfrm>
              <a:off x="3050" y="285"/>
              <a:ext cx="104" cy="86"/>
            </a:xfrm>
            <a:prstGeom prst="ellipse">
              <a:avLst/>
            </a:prstGeom>
            <a:solidFill>
              <a:srgbClr val="C6C6F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9" name="Oval 273"/>
            <p:cNvSpPr>
              <a:spLocks noChangeArrowheads="1"/>
            </p:cNvSpPr>
            <p:nvPr/>
          </p:nvSpPr>
          <p:spPr bwMode="auto">
            <a:xfrm>
              <a:off x="3053" y="288"/>
              <a:ext cx="98" cy="80"/>
            </a:xfrm>
            <a:prstGeom prst="ellipse">
              <a:avLst/>
            </a:prstGeom>
            <a:solidFill>
              <a:srgbClr val="C7C7F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0" name="Oval 274"/>
            <p:cNvSpPr>
              <a:spLocks noChangeArrowheads="1"/>
            </p:cNvSpPr>
            <p:nvPr/>
          </p:nvSpPr>
          <p:spPr bwMode="auto">
            <a:xfrm>
              <a:off x="3057" y="291"/>
              <a:ext cx="90" cy="74"/>
            </a:xfrm>
            <a:prstGeom prst="ellipse">
              <a:avLst/>
            </a:prstGeom>
            <a:solidFill>
              <a:srgbClr val="C7C7F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1" name="Oval 275"/>
            <p:cNvSpPr>
              <a:spLocks noChangeArrowheads="1"/>
            </p:cNvSpPr>
            <p:nvPr/>
          </p:nvSpPr>
          <p:spPr bwMode="auto">
            <a:xfrm>
              <a:off x="3060" y="293"/>
              <a:ext cx="84" cy="70"/>
            </a:xfrm>
            <a:prstGeom prst="ellipse">
              <a:avLst/>
            </a:prstGeom>
            <a:solidFill>
              <a:srgbClr val="C8C8F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2" name="Oval 276"/>
            <p:cNvSpPr>
              <a:spLocks noChangeArrowheads="1"/>
            </p:cNvSpPr>
            <p:nvPr/>
          </p:nvSpPr>
          <p:spPr bwMode="auto">
            <a:xfrm>
              <a:off x="3063" y="296"/>
              <a:ext cx="78" cy="64"/>
            </a:xfrm>
            <a:prstGeom prst="ellipse">
              <a:avLst/>
            </a:prstGeom>
            <a:solidFill>
              <a:srgbClr val="C8C8F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3" name="Oval 277"/>
            <p:cNvSpPr>
              <a:spLocks noChangeArrowheads="1"/>
            </p:cNvSpPr>
            <p:nvPr/>
          </p:nvSpPr>
          <p:spPr bwMode="auto">
            <a:xfrm>
              <a:off x="3066" y="298"/>
              <a:ext cx="72" cy="60"/>
            </a:xfrm>
            <a:prstGeom prst="ellipse">
              <a:avLst/>
            </a:prstGeom>
            <a:solidFill>
              <a:srgbClr val="C9C9F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4" name="Oval 278"/>
            <p:cNvSpPr>
              <a:spLocks noChangeArrowheads="1"/>
            </p:cNvSpPr>
            <p:nvPr/>
          </p:nvSpPr>
          <p:spPr bwMode="auto">
            <a:xfrm>
              <a:off x="3069" y="301"/>
              <a:ext cx="66" cy="53"/>
            </a:xfrm>
            <a:prstGeom prst="ellipse">
              <a:avLst/>
            </a:prstGeom>
            <a:solidFill>
              <a:srgbClr val="C9C9F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5" name="Oval 279"/>
            <p:cNvSpPr>
              <a:spLocks noChangeArrowheads="1"/>
            </p:cNvSpPr>
            <p:nvPr/>
          </p:nvSpPr>
          <p:spPr bwMode="auto">
            <a:xfrm>
              <a:off x="3072" y="303"/>
              <a:ext cx="60" cy="49"/>
            </a:xfrm>
            <a:prstGeom prst="ellipse">
              <a:avLst/>
            </a:prstGeom>
            <a:solidFill>
              <a:srgbClr val="C9C9F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6" name="Oval 280"/>
            <p:cNvSpPr>
              <a:spLocks noChangeArrowheads="1"/>
            </p:cNvSpPr>
            <p:nvPr/>
          </p:nvSpPr>
          <p:spPr bwMode="auto">
            <a:xfrm>
              <a:off x="3075" y="306"/>
              <a:ext cx="54" cy="43"/>
            </a:xfrm>
            <a:prstGeom prst="ellipse">
              <a:avLst/>
            </a:prstGeom>
            <a:solidFill>
              <a:srgbClr val="CACAF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7" name="Oval 281"/>
            <p:cNvSpPr>
              <a:spLocks noChangeArrowheads="1"/>
            </p:cNvSpPr>
            <p:nvPr/>
          </p:nvSpPr>
          <p:spPr bwMode="auto">
            <a:xfrm>
              <a:off x="3079" y="309"/>
              <a:ext cx="46" cy="37"/>
            </a:xfrm>
            <a:prstGeom prst="ellipse">
              <a:avLst/>
            </a:prstGeom>
            <a:solidFill>
              <a:srgbClr val="CACAF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8" name="Oval 282"/>
            <p:cNvSpPr>
              <a:spLocks noChangeArrowheads="1"/>
            </p:cNvSpPr>
            <p:nvPr/>
          </p:nvSpPr>
          <p:spPr bwMode="auto">
            <a:xfrm>
              <a:off x="3082" y="311"/>
              <a:ext cx="40" cy="33"/>
            </a:xfrm>
            <a:prstGeom prst="ellipse">
              <a:avLst/>
            </a:prstGeom>
            <a:solidFill>
              <a:srgbClr val="CACAF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9" name="Oval 283"/>
            <p:cNvSpPr>
              <a:spLocks noChangeArrowheads="1"/>
            </p:cNvSpPr>
            <p:nvPr/>
          </p:nvSpPr>
          <p:spPr bwMode="auto">
            <a:xfrm>
              <a:off x="3086" y="314"/>
              <a:ext cx="33" cy="27"/>
            </a:xfrm>
            <a:prstGeom prst="ellipse">
              <a:avLst/>
            </a:prstGeom>
            <a:solidFill>
              <a:srgbClr val="CACAF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80" name="Oval 284"/>
            <p:cNvSpPr>
              <a:spLocks noChangeArrowheads="1"/>
            </p:cNvSpPr>
            <p:nvPr/>
          </p:nvSpPr>
          <p:spPr bwMode="auto">
            <a:xfrm>
              <a:off x="3089" y="316"/>
              <a:ext cx="27" cy="23"/>
            </a:xfrm>
            <a:prstGeom prst="ellipse">
              <a:avLst/>
            </a:prstGeom>
            <a:solidFill>
              <a:srgbClr val="CBCBF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81" name="Oval 285"/>
            <p:cNvSpPr>
              <a:spLocks noChangeArrowheads="1"/>
            </p:cNvSpPr>
            <p:nvPr/>
          </p:nvSpPr>
          <p:spPr bwMode="auto">
            <a:xfrm>
              <a:off x="3092" y="319"/>
              <a:ext cx="21" cy="17"/>
            </a:xfrm>
            <a:prstGeom prst="ellipse">
              <a:avLst/>
            </a:prstGeom>
            <a:solidFill>
              <a:srgbClr val="CBCBF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82" name="Oval 286"/>
            <p:cNvSpPr>
              <a:spLocks noChangeArrowheads="1"/>
            </p:cNvSpPr>
            <p:nvPr/>
          </p:nvSpPr>
          <p:spPr bwMode="auto">
            <a:xfrm>
              <a:off x="3095" y="321"/>
              <a:ext cx="15" cy="13"/>
            </a:xfrm>
            <a:prstGeom prst="ellipse">
              <a:avLst/>
            </a:prstGeom>
            <a:solidFill>
              <a:srgbClr val="CBCBF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83" name="Oval 287"/>
            <p:cNvSpPr>
              <a:spLocks noChangeArrowheads="1"/>
            </p:cNvSpPr>
            <p:nvPr/>
          </p:nvSpPr>
          <p:spPr bwMode="auto">
            <a:xfrm>
              <a:off x="3098" y="324"/>
              <a:ext cx="9" cy="7"/>
            </a:xfrm>
            <a:prstGeom prst="ellipse">
              <a:avLst/>
            </a:prstGeom>
            <a:solidFill>
              <a:srgbClr val="CBCBF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185" name="Rectangle 289"/>
          <p:cNvSpPr>
            <a:spLocks noChangeArrowheads="1"/>
          </p:cNvSpPr>
          <p:nvPr/>
        </p:nvSpPr>
        <p:spPr bwMode="auto">
          <a:xfrm rot="16200000">
            <a:off x="4310856" y="353219"/>
            <a:ext cx="238125" cy="4270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800" b="1">
                <a:solidFill>
                  <a:srgbClr val="FFFFFF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186" name="Rectangle 290"/>
          <p:cNvSpPr>
            <a:spLocks noChangeArrowheads="1"/>
          </p:cNvSpPr>
          <p:nvPr/>
        </p:nvSpPr>
        <p:spPr bwMode="auto">
          <a:xfrm>
            <a:off x="4589463" y="312738"/>
            <a:ext cx="776287" cy="401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187" name="Rectangle 291"/>
          <p:cNvSpPr>
            <a:spLocks noChangeArrowheads="1"/>
          </p:cNvSpPr>
          <p:nvPr/>
        </p:nvSpPr>
        <p:spPr bwMode="auto">
          <a:xfrm>
            <a:off x="4691063" y="382588"/>
            <a:ext cx="469900" cy="360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C0C0C0"/>
                </a:solidFill>
              </a:rPr>
              <a:t>LB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188" name="Rectangle 292"/>
          <p:cNvSpPr>
            <a:spLocks noChangeArrowheads="1"/>
          </p:cNvSpPr>
          <p:nvPr/>
        </p:nvSpPr>
        <p:spPr bwMode="auto">
          <a:xfrm>
            <a:off x="4681538" y="373063"/>
            <a:ext cx="469900" cy="360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FFFFF7"/>
                </a:solidFill>
              </a:rPr>
              <a:t>LB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189" name="Rectangle 293"/>
          <p:cNvSpPr>
            <a:spLocks noChangeArrowheads="1"/>
          </p:cNvSpPr>
          <p:nvPr/>
        </p:nvSpPr>
        <p:spPr bwMode="auto">
          <a:xfrm>
            <a:off x="3862388" y="554038"/>
            <a:ext cx="250825" cy="30162"/>
          </a:xfrm>
          <a:prstGeom prst="rect">
            <a:avLst/>
          </a:prstGeom>
          <a:solidFill>
            <a:srgbClr val="FFFFF7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190" name="Rectangle 294"/>
          <p:cNvSpPr>
            <a:spLocks noChangeArrowheads="1"/>
          </p:cNvSpPr>
          <p:nvPr/>
        </p:nvSpPr>
        <p:spPr bwMode="auto">
          <a:xfrm>
            <a:off x="3862388" y="503238"/>
            <a:ext cx="250825" cy="28575"/>
          </a:xfrm>
          <a:prstGeom prst="rect">
            <a:avLst/>
          </a:prstGeom>
          <a:solidFill>
            <a:srgbClr val="FFFFF7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919" name="Group 295"/>
          <p:cNvGrpSpPr>
            <a:grpSpLocks/>
          </p:cNvGrpSpPr>
          <p:nvPr/>
        </p:nvGrpSpPr>
        <p:grpSpPr bwMode="auto">
          <a:xfrm>
            <a:off x="3052763" y="161925"/>
            <a:ext cx="874712" cy="712788"/>
            <a:chOff x="1923" y="102"/>
            <a:chExt cx="551" cy="449"/>
          </a:xfrm>
        </p:grpSpPr>
        <p:sp>
          <p:nvSpPr>
            <p:cNvPr id="337192" name="Oval 296"/>
            <p:cNvSpPr>
              <a:spLocks noChangeArrowheads="1"/>
            </p:cNvSpPr>
            <p:nvPr/>
          </p:nvSpPr>
          <p:spPr bwMode="auto">
            <a:xfrm>
              <a:off x="1923" y="102"/>
              <a:ext cx="551" cy="44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3" name="Oval 297"/>
            <p:cNvSpPr>
              <a:spLocks noChangeArrowheads="1"/>
            </p:cNvSpPr>
            <p:nvPr/>
          </p:nvSpPr>
          <p:spPr bwMode="auto">
            <a:xfrm>
              <a:off x="1927" y="105"/>
              <a:ext cx="543" cy="443"/>
            </a:xfrm>
            <a:prstGeom prst="ellipse">
              <a:avLst/>
            </a:prstGeom>
            <a:solidFill>
              <a:srgbClr val="00080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4" name="Oval 298"/>
            <p:cNvSpPr>
              <a:spLocks noChangeArrowheads="1"/>
            </p:cNvSpPr>
            <p:nvPr/>
          </p:nvSpPr>
          <p:spPr bwMode="auto">
            <a:xfrm>
              <a:off x="1929" y="106"/>
              <a:ext cx="539" cy="441"/>
            </a:xfrm>
            <a:prstGeom prst="ellipse">
              <a:avLst/>
            </a:prstGeom>
            <a:solidFill>
              <a:srgbClr val="000C0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5" name="Oval 299"/>
            <p:cNvSpPr>
              <a:spLocks noChangeArrowheads="1"/>
            </p:cNvSpPr>
            <p:nvPr/>
          </p:nvSpPr>
          <p:spPr bwMode="auto">
            <a:xfrm>
              <a:off x="1931" y="108"/>
              <a:ext cx="535" cy="437"/>
            </a:xfrm>
            <a:prstGeom prst="ellipse">
              <a:avLst/>
            </a:prstGeom>
            <a:solidFill>
              <a:srgbClr val="000F0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6" name="Oval 300"/>
            <p:cNvSpPr>
              <a:spLocks noChangeArrowheads="1"/>
            </p:cNvSpPr>
            <p:nvPr/>
          </p:nvSpPr>
          <p:spPr bwMode="auto">
            <a:xfrm>
              <a:off x="1933" y="110"/>
              <a:ext cx="531" cy="433"/>
            </a:xfrm>
            <a:prstGeom prst="ellipse">
              <a:avLst/>
            </a:prstGeom>
            <a:solidFill>
              <a:srgbClr val="00120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7" name="Oval 301"/>
            <p:cNvSpPr>
              <a:spLocks noChangeArrowheads="1"/>
            </p:cNvSpPr>
            <p:nvPr/>
          </p:nvSpPr>
          <p:spPr bwMode="auto">
            <a:xfrm>
              <a:off x="1935" y="111"/>
              <a:ext cx="527" cy="431"/>
            </a:xfrm>
            <a:prstGeom prst="ellipse">
              <a:avLst/>
            </a:prstGeom>
            <a:solidFill>
              <a:srgbClr val="00140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8" name="Oval 302"/>
            <p:cNvSpPr>
              <a:spLocks noChangeArrowheads="1"/>
            </p:cNvSpPr>
            <p:nvPr/>
          </p:nvSpPr>
          <p:spPr bwMode="auto">
            <a:xfrm>
              <a:off x="1938" y="113"/>
              <a:ext cx="522" cy="427"/>
            </a:xfrm>
            <a:prstGeom prst="ellipse">
              <a:avLst/>
            </a:prstGeom>
            <a:solidFill>
              <a:srgbClr val="00171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9" name="Oval 303"/>
            <p:cNvSpPr>
              <a:spLocks noChangeArrowheads="1"/>
            </p:cNvSpPr>
            <p:nvPr/>
          </p:nvSpPr>
          <p:spPr bwMode="auto">
            <a:xfrm>
              <a:off x="1940" y="115"/>
              <a:ext cx="517" cy="423"/>
            </a:xfrm>
            <a:prstGeom prst="ellipse">
              <a:avLst/>
            </a:prstGeom>
            <a:solidFill>
              <a:srgbClr val="00191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0" name="Oval 304"/>
            <p:cNvSpPr>
              <a:spLocks noChangeArrowheads="1"/>
            </p:cNvSpPr>
            <p:nvPr/>
          </p:nvSpPr>
          <p:spPr bwMode="auto">
            <a:xfrm>
              <a:off x="1942" y="116"/>
              <a:ext cx="513" cy="421"/>
            </a:xfrm>
            <a:prstGeom prst="ellipse">
              <a:avLst/>
            </a:prstGeom>
            <a:solidFill>
              <a:srgbClr val="001A1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1" name="Oval 305"/>
            <p:cNvSpPr>
              <a:spLocks noChangeArrowheads="1"/>
            </p:cNvSpPr>
            <p:nvPr/>
          </p:nvSpPr>
          <p:spPr bwMode="auto">
            <a:xfrm>
              <a:off x="1944" y="118"/>
              <a:ext cx="509" cy="417"/>
            </a:xfrm>
            <a:prstGeom prst="ellipse">
              <a:avLst/>
            </a:prstGeom>
            <a:solidFill>
              <a:srgbClr val="001C1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2" name="Oval 306"/>
            <p:cNvSpPr>
              <a:spLocks noChangeArrowheads="1"/>
            </p:cNvSpPr>
            <p:nvPr/>
          </p:nvSpPr>
          <p:spPr bwMode="auto">
            <a:xfrm>
              <a:off x="1946" y="119"/>
              <a:ext cx="505" cy="415"/>
            </a:xfrm>
            <a:prstGeom prst="ellipse">
              <a:avLst/>
            </a:prstGeom>
            <a:solidFill>
              <a:srgbClr val="001E1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3" name="Oval 307"/>
            <p:cNvSpPr>
              <a:spLocks noChangeArrowheads="1"/>
            </p:cNvSpPr>
            <p:nvPr/>
          </p:nvSpPr>
          <p:spPr bwMode="auto">
            <a:xfrm>
              <a:off x="1948" y="121"/>
              <a:ext cx="501" cy="411"/>
            </a:xfrm>
            <a:prstGeom prst="ellipse">
              <a:avLst/>
            </a:prstGeom>
            <a:solidFill>
              <a:srgbClr val="00201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4" name="Oval 308"/>
            <p:cNvSpPr>
              <a:spLocks noChangeArrowheads="1"/>
            </p:cNvSpPr>
            <p:nvPr/>
          </p:nvSpPr>
          <p:spPr bwMode="auto">
            <a:xfrm>
              <a:off x="1950" y="123"/>
              <a:ext cx="497" cy="407"/>
            </a:xfrm>
            <a:prstGeom prst="ellipse">
              <a:avLst/>
            </a:prstGeom>
            <a:solidFill>
              <a:srgbClr val="00221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5" name="Oval 309"/>
            <p:cNvSpPr>
              <a:spLocks noChangeArrowheads="1"/>
            </p:cNvSpPr>
            <p:nvPr/>
          </p:nvSpPr>
          <p:spPr bwMode="auto">
            <a:xfrm>
              <a:off x="1952" y="124"/>
              <a:ext cx="493" cy="405"/>
            </a:xfrm>
            <a:prstGeom prst="ellipse">
              <a:avLst/>
            </a:prstGeom>
            <a:solidFill>
              <a:srgbClr val="00241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6" name="Oval 310"/>
            <p:cNvSpPr>
              <a:spLocks noChangeArrowheads="1"/>
            </p:cNvSpPr>
            <p:nvPr/>
          </p:nvSpPr>
          <p:spPr bwMode="auto">
            <a:xfrm>
              <a:off x="1954" y="127"/>
              <a:ext cx="489" cy="400"/>
            </a:xfrm>
            <a:prstGeom prst="ellipse">
              <a:avLst/>
            </a:prstGeom>
            <a:solidFill>
              <a:srgbClr val="00261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7" name="Oval 311"/>
            <p:cNvSpPr>
              <a:spLocks noChangeArrowheads="1"/>
            </p:cNvSpPr>
            <p:nvPr/>
          </p:nvSpPr>
          <p:spPr bwMode="auto">
            <a:xfrm>
              <a:off x="1956" y="129"/>
              <a:ext cx="485" cy="396"/>
            </a:xfrm>
            <a:prstGeom prst="ellipse">
              <a:avLst/>
            </a:prstGeom>
            <a:solidFill>
              <a:srgbClr val="00281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8" name="Oval 312"/>
            <p:cNvSpPr>
              <a:spLocks noChangeArrowheads="1"/>
            </p:cNvSpPr>
            <p:nvPr/>
          </p:nvSpPr>
          <p:spPr bwMode="auto">
            <a:xfrm>
              <a:off x="1958" y="130"/>
              <a:ext cx="481" cy="394"/>
            </a:xfrm>
            <a:prstGeom prst="ellipse">
              <a:avLst/>
            </a:prstGeom>
            <a:solidFill>
              <a:srgbClr val="00291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9" name="Oval 313"/>
            <p:cNvSpPr>
              <a:spLocks noChangeArrowheads="1"/>
            </p:cNvSpPr>
            <p:nvPr/>
          </p:nvSpPr>
          <p:spPr bwMode="auto">
            <a:xfrm>
              <a:off x="1960" y="132"/>
              <a:ext cx="477" cy="390"/>
            </a:xfrm>
            <a:prstGeom prst="ellipse">
              <a:avLst/>
            </a:prstGeom>
            <a:solidFill>
              <a:srgbClr val="002B2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0" name="Oval 314"/>
            <p:cNvSpPr>
              <a:spLocks noChangeArrowheads="1"/>
            </p:cNvSpPr>
            <p:nvPr/>
          </p:nvSpPr>
          <p:spPr bwMode="auto">
            <a:xfrm>
              <a:off x="1962" y="134"/>
              <a:ext cx="473" cy="386"/>
            </a:xfrm>
            <a:prstGeom prst="ellipse">
              <a:avLst/>
            </a:prstGeom>
            <a:solidFill>
              <a:srgbClr val="002D2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1" name="Oval 315"/>
            <p:cNvSpPr>
              <a:spLocks noChangeArrowheads="1"/>
            </p:cNvSpPr>
            <p:nvPr/>
          </p:nvSpPr>
          <p:spPr bwMode="auto">
            <a:xfrm>
              <a:off x="1964" y="135"/>
              <a:ext cx="469" cy="384"/>
            </a:xfrm>
            <a:prstGeom prst="ellipse">
              <a:avLst/>
            </a:prstGeom>
            <a:solidFill>
              <a:srgbClr val="002F2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2" name="Oval 316"/>
            <p:cNvSpPr>
              <a:spLocks noChangeArrowheads="1"/>
            </p:cNvSpPr>
            <p:nvPr/>
          </p:nvSpPr>
          <p:spPr bwMode="auto">
            <a:xfrm>
              <a:off x="1966" y="137"/>
              <a:ext cx="465" cy="380"/>
            </a:xfrm>
            <a:prstGeom prst="ellipse">
              <a:avLst/>
            </a:prstGeom>
            <a:solidFill>
              <a:srgbClr val="00322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3" name="Oval 317"/>
            <p:cNvSpPr>
              <a:spLocks noChangeArrowheads="1"/>
            </p:cNvSpPr>
            <p:nvPr/>
          </p:nvSpPr>
          <p:spPr bwMode="auto">
            <a:xfrm>
              <a:off x="1968" y="138"/>
              <a:ext cx="461" cy="378"/>
            </a:xfrm>
            <a:prstGeom prst="ellipse">
              <a:avLst/>
            </a:prstGeom>
            <a:solidFill>
              <a:srgbClr val="00342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4" name="Oval 318"/>
            <p:cNvSpPr>
              <a:spLocks noChangeArrowheads="1"/>
            </p:cNvSpPr>
            <p:nvPr/>
          </p:nvSpPr>
          <p:spPr bwMode="auto">
            <a:xfrm>
              <a:off x="1970" y="140"/>
              <a:ext cx="457" cy="374"/>
            </a:xfrm>
            <a:prstGeom prst="ellipse">
              <a:avLst/>
            </a:prstGeom>
            <a:solidFill>
              <a:srgbClr val="00362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5" name="Oval 319"/>
            <p:cNvSpPr>
              <a:spLocks noChangeArrowheads="1"/>
            </p:cNvSpPr>
            <p:nvPr/>
          </p:nvSpPr>
          <p:spPr bwMode="auto">
            <a:xfrm>
              <a:off x="1972" y="142"/>
              <a:ext cx="453" cy="370"/>
            </a:xfrm>
            <a:prstGeom prst="ellipse">
              <a:avLst/>
            </a:prstGeom>
            <a:solidFill>
              <a:srgbClr val="00382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6" name="Oval 320"/>
            <p:cNvSpPr>
              <a:spLocks noChangeArrowheads="1"/>
            </p:cNvSpPr>
            <p:nvPr/>
          </p:nvSpPr>
          <p:spPr bwMode="auto">
            <a:xfrm>
              <a:off x="1974" y="143"/>
              <a:ext cx="449" cy="368"/>
            </a:xfrm>
            <a:prstGeom prst="ellipse">
              <a:avLst/>
            </a:prstGeom>
            <a:solidFill>
              <a:srgbClr val="00392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7" name="Oval 321"/>
            <p:cNvSpPr>
              <a:spLocks noChangeArrowheads="1"/>
            </p:cNvSpPr>
            <p:nvPr/>
          </p:nvSpPr>
          <p:spPr bwMode="auto">
            <a:xfrm>
              <a:off x="1976" y="145"/>
              <a:ext cx="445" cy="364"/>
            </a:xfrm>
            <a:prstGeom prst="ellipse">
              <a:avLst/>
            </a:prstGeom>
            <a:solidFill>
              <a:srgbClr val="003B2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8" name="Oval 322"/>
            <p:cNvSpPr>
              <a:spLocks noChangeArrowheads="1"/>
            </p:cNvSpPr>
            <p:nvPr/>
          </p:nvSpPr>
          <p:spPr bwMode="auto">
            <a:xfrm>
              <a:off x="1978" y="147"/>
              <a:ext cx="441" cy="360"/>
            </a:xfrm>
            <a:prstGeom prst="ellipse">
              <a:avLst/>
            </a:prstGeom>
            <a:solidFill>
              <a:srgbClr val="003D2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9" name="Oval 323"/>
            <p:cNvSpPr>
              <a:spLocks noChangeArrowheads="1"/>
            </p:cNvSpPr>
            <p:nvPr/>
          </p:nvSpPr>
          <p:spPr bwMode="auto">
            <a:xfrm>
              <a:off x="1980" y="148"/>
              <a:ext cx="437" cy="358"/>
            </a:xfrm>
            <a:prstGeom prst="ellipse">
              <a:avLst/>
            </a:prstGeom>
            <a:solidFill>
              <a:srgbClr val="003F2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0" name="Oval 324"/>
            <p:cNvSpPr>
              <a:spLocks noChangeArrowheads="1"/>
            </p:cNvSpPr>
            <p:nvPr/>
          </p:nvSpPr>
          <p:spPr bwMode="auto">
            <a:xfrm>
              <a:off x="1982" y="150"/>
              <a:ext cx="433" cy="354"/>
            </a:xfrm>
            <a:prstGeom prst="ellipse">
              <a:avLst/>
            </a:prstGeom>
            <a:solidFill>
              <a:srgbClr val="00413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1" name="Oval 325"/>
            <p:cNvSpPr>
              <a:spLocks noChangeArrowheads="1"/>
            </p:cNvSpPr>
            <p:nvPr/>
          </p:nvSpPr>
          <p:spPr bwMode="auto">
            <a:xfrm>
              <a:off x="1984" y="152"/>
              <a:ext cx="429" cy="350"/>
            </a:xfrm>
            <a:prstGeom prst="ellipse">
              <a:avLst/>
            </a:prstGeom>
            <a:solidFill>
              <a:srgbClr val="00433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2" name="Oval 326"/>
            <p:cNvSpPr>
              <a:spLocks noChangeArrowheads="1"/>
            </p:cNvSpPr>
            <p:nvPr/>
          </p:nvSpPr>
          <p:spPr bwMode="auto">
            <a:xfrm>
              <a:off x="1986" y="153"/>
              <a:ext cx="425" cy="348"/>
            </a:xfrm>
            <a:prstGeom prst="ellipse">
              <a:avLst/>
            </a:prstGeom>
            <a:solidFill>
              <a:srgbClr val="00453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3" name="Oval 327"/>
            <p:cNvSpPr>
              <a:spLocks noChangeArrowheads="1"/>
            </p:cNvSpPr>
            <p:nvPr/>
          </p:nvSpPr>
          <p:spPr bwMode="auto">
            <a:xfrm>
              <a:off x="1988" y="155"/>
              <a:ext cx="421" cy="344"/>
            </a:xfrm>
            <a:prstGeom prst="ellipse">
              <a:avLst/>
            </a:prstGeom>
            <a:solidFill>
              <a:srgbClr val="00473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4" name="Oval 328"/>
            <p:cNvSpPr>
              <a:spLocks noChangeArrowheads="1"/>
            </p:cNvSpPr>
            <p:nvPr/>
          </p:nvSpPr>
          <p:spPr bwMode="auto">
            <a:xfrm>
              <a:off x="1990" y="156"/>
              <a:ext cx="417" cy="342"/>
            </a:xfrm>
            <a:prstGeom prst="ellipse">
              <a:avLst/>
            </a:prstGeom>
            <a:solidFill>
              <a:srgbClr val="00483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5" name="Oval 329"/>
            <p:cNvSpPr>
              <a:spLocks noChangeArrowheads="1"/>
            </p:cNvSpPr>
            <p:nvPr/>
          </p:nvSpPr>
          <p:spPr bwMode="auto">
            <a:xfrm>
              <a:off x="1992" y="158"/>
              <a:ext cx="413" cy="338"/>
            </a:xfrm>
            <a:prstGeom prst="ellipse">
              <a:avLst/>
            </a:prstGeom>
            <a:solidFill>
              <a:srgbClr val="004B3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6" name="Oval 330"/>
            <p:cNvSpPr>
              <a:spLocks noChangeArrowheads="1"/>
            </p:cNvSpPr>
            <p:nvPr/>
          </p:nvSpPr>
          <p:spPr bwMode="auto">
            <a:xfrm>
              <a:off x="1994" y="160"/>
              <a:ext cx="410" cy="335"/>
            </a:xfrm>
            <a:prstGeom prst="ellipse">
              <a:avLst/>
            </a:prstGeom>
            <a:solidFill>
              <a:srgbClr val="004D3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7" name="Oval 331"/>
            <p:cNvSpPr>
              <a:spLocks noChangeArrowheads="1"/>
            </p:cNvSpPr>
            <p:nvPr/>
          </p:nvSpPr>
          <p:spPr bwMode="auto">
            <a:xfrm>
              <a:off x="1996" y="161"/>
              <a:ext cx="406" cy="333"/>
            </a:xfrm>
            <a:prstGeom prst="ellipse">
              <a:avLst/>
            </a:prstGeom>
            <a:solidFill>
              <a:srgbClr val="004F3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8" name="Oval 332"/>
            <p:cNvSpPr>
              <a:spLocks noChangeArrowheads="1"/>
            </p:cNvSpPr>
            <p:nvPr/>
          </p:nvSpPr>
          <p:spPr bwMode="auto">
            <a:xfrm>
              <a:off x="1998" y="163"/>
              <a:ext cx="402" cy="329"/>
            </a:xfrm>
            <a:prstGeom prst="ellipse">
              <a:avLst/>
            </a:prstGeom>
            <a:solidFill>
              <a:srgbClr val="00513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9" name="Oval 333"/>
            <p:cNvSpPr>
              <a:spLocks noChangeArrowheads="1"/>
            </p:cNvSpPr>
            <p:nvPr/>
          </p:nvSpPr>
          <p:spPr bwMode="auto">
            <a:xfrm>
              <a:off x="2000" y="165"/>
              <a:ext cx="398" cy="325"/>
            </a:xfrm>
            <a:prstGeom prst="ellipse">
              <a:avLst/>
            </a:prstGeom>
            <a:solidFill>
              <a:srgbClr val="00533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0" name="Oval 334"/>
            <p:cNvSpPr>
              <a:spLocks noChangeArrowheads="1"/>
            </p:cNvSpPr>
            <p:nvPr/>
          </p:nvSpPr>
          <p:spPr bwMode="auto">
            <a:xfrm>
              <a:off x="2002" y="166"/>
              <a:ext cx="394" cy="323"/>
            </a:xfrm>
            <a:prstGeom prst="ellipse">
              <a:avLst/>
            </a:prstGeom>
            <a:solidFill>
              <a:srgbClr val="00554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1" name="Oval 335"/>
            <p:cNvSpPr>
              <a:spLocks noChangeArrowheads="1"/>
            </p:cNvSpPr>
            <p:nvPr/>
          </p:nvSpPr>
          <p:spPr bwMode="auto">
            <a:xfrm>
              <a:off x="2004" y="168"/>
              <a:ext cx="390" cy="319"/>
            </a:xfrm>
            <a:prstGeom prst="ellipse">
              <a:avLst/>
            </a:prstGeom>
            <a:solidFill>
              <a:srgbClr val="00584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2" name="Oval 336"/>
            <p:cNvSpPr>
              <a:spLocks noChangeArrowheads="1"/>
            </p:cNvSpPr>
            <p:nvPr/>
          </p:nvSpPr>
          <p:spPr bwMode="auto">
            <a:xfrm>
              <a:off x="2006" y="169"/>
              <a:ext cx="386" cy="317"/>
            </a:xfrm>
            <a:prstGeom prst="ellipse">
              <a:avLst/>
            </a:prstGeom>
            <a:solidFill>
              <a:srgbClr val="00594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3" name="Oval 337"/>
            <p:cNvSpPr>
              <a:spLocks noChangeArrowheads="1"/>
            </p:cNvSpPr>
            <p:nvPr/>
          </p:nvSpPr>
          <p:spPr bwMode="auto">
            <a:xfrm>
              <a:off x="2008" y="171"/>
              <a:ext cx="382" cy="313"/>
            </a:xfrm>
            <a:prstGeom prst="ellipse">
              <a:avLst/>
            </a:prstGeom>
            <a:solidFill>
              <a:srgbClr val="005B4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4" name="Oval 338"/>
            <p:cNvSpPr>
              <a:spLocks noChangeArrowheads="1"/>
            </p:cNvSpPr>
            <p:nvPr/>
          </p:nvSpPr>
          <p:spPr bwMode="auto">
            <a:xfrm>
              <a:off x="2010" y="173"/>
              <a:ext cx="378" cy="309"/>
            </a:xfrm>
            <a:prstGeom prst="ellipse">
              <a:avLst/>
            </a:prstGeom>
            <a:solidFill>
              <a:srgbClr val="005D4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5" name="Oval 339"/>
            <p:cNvSpPr>
              <a:spLocks noChangeArrowheads="1"/>
            </p:cNvSpPr>
            <p:nvPr/>
          </p:nvSpPr>
          <p:spPr bwMode="auto">
            <a:xfrm>
              <a:off x="2012" y="174"/>
              <a:ext cx="374" cy="307"/>
            </a:xfrm>
            <a:prstGeom prst="ellipse">
              <a:avLst/>
            </a:prstGeom>
            <a:solidFill>
              <a:srgbClr val="005F4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6" name="Oval 340"/>
            <p:cNvSpPr>
              <a:spLocks noChangeArrowheads="1"/>
            </p:cNvSpPr>
            <p:nvPr/>
          </p:nvSpPr>
          <p:spPr bwMode="auto">
            <a:xfrm>
              <a:off x="2014" y="176"/>
              <a:ext cx="370" cy="303"/>
            </a:xfrm>
            <a:prstGeom prst="ellipse">
              <a:avLst/>
            </a:prstGeom>
            <a:solidFill>
              <a:srgbClr val="00614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7" name="Oval 341"/>
            <p:cNvSpPr>
              <a:spLocks noChangeArrowheads="1"/>
            </p:cNvSpPr>
            <p:nvPr/>
          </p:nvSpPr>
          <p:spPr bwMode="auto">
            <a:xfrm>
              <a:off x="2016" y="178"/>
              <a:ext cx="366" cy="299"/>
            </a:xfrm>
            <a:prstGeom prst="ellipse">
              <a:avLst/>
            </a:prstGeom>
            <a:solidFill>
              <a:srgbClr val="00644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8" name="Oval 342"/>
            <p:cNvSpPr>
              <a:spLocks noChangeArrowheads="1"/>
            </p:cNvSpPr>
            <p:nvPr/>
          </p:nvSpPr>
          <p:spPr bwMode="auto">
            <a:xfrm>
              <a:off x="2018" y="179"/>
              <a:ext cx="362" cy="297"/>
            </a:xfrm>
            <a:prstGeom prst="ellipse">
              <a:avLst/>
            </a:prstGeom>
            <a:solidFill>
              <a:srgbClr val="00664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9" name="Oval 343"/>
            <p:cNvSpPr>
              <a:spLocks noChangeArrowheads="1"/>
            </p:cNvSpPr>
            <p:nvPr/>
          </p:nvSpPr>
          <p:spPr bwMode="auto">
            <a:xfrm>
              <a:off x="2020" y="181"/>
              <a:ext cx="358" cy="293"/>
            </a:xfrm>
            <a:prstGeom prst="ellipse">
              <a:avLst/>
            </a:prstGeom>
            <a:solidFill>
              <a:srgbClr val="00684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0" name="Oval 344"/>
            <p:cNvSpPr>
              <a:spLocks noChangeArrowheads="1"/>
            </p:cNvSpPr>
            <p:nvPr/>
          </p:nvSpPr>
          <p:spPr bwMode="auto">
            <a:xfrm>
              <a:off x="2022" y="183"/>
              <a:ext cx="354" cy="288"/>
            </a:xfrm>
            <a:prstGeom prst="ellipse">
              <a:avLst/>
            </a:prstGeom>
            <a:solidFill>
              <a:srgbClr val="00694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1" name="Oval 345"/>
            <p:cNvSpPr>
              <a:spLocks noChangeArrowheads="1"/>
            </p:cNvSpPr>
            <p:nvPr/>
          </p:nvSpPr>
          <p:spPr bwMode="auto">
            <a:xfrm>
              <a:off x="2024" y="184"/>
              <a:ext cx="350" cy="286"/>
            </a:xfrm>
            <a:prstGeom prst="ellipse">
              <a:avLst/>
            </a:prstGeom>
            <a:solidFill>
              <a:srgbClr val="006B5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2" name="Oval 346"/>
            <p:cNvSpPr>
              <a:spLocks noChangeArrowheads="1"/>
            </p:cNvSpPr>
            <p:nvPr/>
          </p:nvSpPr>
          <p:spPr bwMode="auto">
            <a:xfrm>
              <a:off x="2026" y="186"/>
              <a:ext cx="346" cy="282"/>
            </a:xfrm>
            <a:prstGeom prst="ellipse">
              <a:avLst/>
            </a:prstGeom>
            <a:solidFill>
              <a:srgbClr val="006D5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3" name="Oval 347"/>
            <p:cNvSpPr>
              <a:spLocks noChangeArrowheads="1"/>
            </p:cNvSpPr>
            <p:nvPr/>
          </p:nvSpPr>
          <p:spPr bwMode="auto">
            <a:xfrm>
              <a:off x="2028" y="187"/>
              <a:ext cx="342" cy="280"/>
            </a:xfrm>
            <a:prstGeom prst="ellipse">
              <a:avLst/>
            </a:prstGeom>
            <a:solidFill>
              <a:srgbClr val="00705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4" name="Oval 348"/>
            <p:cNvSpPr>
              <a:spLocks noChangeArrowheads="1"/>
            </p:cNvSpPr>
            <p:nvPr/>
          </p:nvSpPr>
          <p:spPr bwMode="auto">
            <a:xfrm>
              <a:off x="2030" y="189"/>
              <a:ext cx="338" cy="276"/>
            </a:xfrm>
            <a:prstGeom prst="ellipse">
              <a:avLst/>
            </a:prstGeom>
            <a:solidFill>
              <a:srgbClr val="00725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5" name="Oval 349"/>
            <p:cNvSpPr>
              <a:spLocks noChangeArrowheads="1"/>
            </p:cNvSpPr>
            <p:nvPr/>
          </p:nvSpPr>
          <p:spPr bwMode="auto">
            <a:xfrm>
              <a:off x="2032" y="191"/>
              <a:ext cx="334" cy="272"/>
            </a:xfrm>
            <a:prstGeom prst="ellipse">
              <a:avLst/>
            </a:prstGeom>
            <a:solidFill>
              <a:srgbClr val="00745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6" name="Oval 350"/>
            <p:cNvSpPr>
              <a:spLocks noChangeArrowheads="1"/>
            </p:cNvSpPr>
            <p:nvPr/>
          </p:nvSpPr>
          <p:spPr bwMode="auto">
            <a:xfrm>
              <a:off x="2034" y="192"/>
              <a:ext cx="330" cy="270"/>
            </a:xfrm>
            <a:prstGeom prst="ellipse">
              <a:avLst/>
            </a:prstGeom>
            <a:solidFill>
              <a:srgbClr val="00765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7" name="Oval 351"/>
            <p:cNvSpPr>
              <a:spLocks noChangeArrowheads="1"/>
            </p:cNvSpPr>
            <p:nvPr/>
          </p:nvSpPr>
          <p:spPr bwMode="auto">
            <a:xfrm>
              <a:off x="2036" y="194"/>
              <a:ext cx="326" cy="266"/>
            </a:xfrm>
            <a:prstGeom prst="ellipse">
              <a:avLst/>
            </a:prstGeom>
            <a:solidFill>
              <a:srgbClr val="00785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8" name="Oval 352"/>
            <p:cNvSpPr>
              <a:spLocks noChangeArrowheads="1"/>
            </p:cNvSpPr>
            <p:nvPr/>
          </p:nvSpPr>
          <p:spPr bwMode="auto">
            <a:xfrm>
              <a:off x="2038" y="196"/>
              <a:ext cx="322" cy="262"/>
            </a:xfrm>
            <a:prstGeom prst="ellipse">
              <a:avLst/>
            </a:prstGeom>
            <a:solidFill>
              <a:srgbClr val="00795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9" name="Oval 353"/>
            <p:cNvSpPr>
              <a:spLocks noChangeArrowheads="1"/>
            </p:cNvSpPr>
            <p:nvPr/>
          </p:nvSpPr>
          <p:spPr bwMode="auto">
            <a:xfrm>
              <a:off x="2040" y="197"/>
              <a:ext cx="318" cy="260"/>
            </a:xfrm>
            <a:prstGeom prst="ellipse">
              <a:avLst/>
            </a:prstGeom>
            <a:solidFill>
              <a:srgbClr val="007B5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0" name="Oval 354"/>
            <p:cNvSpPr>
              <a:spLocks noChangeArrowheads="1"/>
            </p:cNvSpPr>
            <p:nvPr/>
          </p:nvSpPr>
          <p:spPr bwMode="auto">
            <a:xfrm>
              <a:off x="2043" y="199"/>
              <a:ext cx="313" cy="256"/>
            </a:xfrm>
            <a:prstGeom prst="ellipse">
              <a:avLst/>
            </a:prstGeom>
            <a:solidFill>
              <a:srgbClr val="007D5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1" name="Oval 355"/>
            <p:cNvSpPr>
              <a:spLocks noChangeArrowheads="1"/>
            </p:cNvSpPr>
            <p:nvPr/>
          </p:nvSpPr>
          <p:spPr bwMode="auto">
            <a:xfrm>
              <a:off x="2045" y="201"/>
              <a:ext cx="308" cy="252"/>
            </a:xfrm>
            <a:prstGeom prst="ellipse">
              <a:avLst/>
            </a:prstGeom>
            <a:solidFill>
              <a:srgbClr val="007F5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2" name="Oval 356"/>
            <p:cNvSpPr>
              <a:spLocks noChangeArrowheads="1"/>
            </p:cNvSpPr>
            <p:nvPr/>
          </p:nvSpPr>
          <p:spPr bwMode="auto">
            <a:xfrm>
              <a:off x="2047" y="202"/>
              <a:ext cx="304" cy="250"/>
            </a:xfrm>
            <a:prstGeom prst="ellipse">
              <a:avLst/>
            </a:prstGeom>
            <a:solidFill>
              <a:srgbClr val="00816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3" name="Oval 357"/>
            <p:cNvSpPr>
              <a:spLocks noChangeArrowheads="1"/>
            </p:cNvSpPr>
            <p:nvPr/>
          </p:nvSpPr>
          <p:spPr bwMode="auto">
            <a:xfrm>
              <a:off x="2049" y="204"/>
              <a:ext cx="300" cy="246"/>
            </a:xfrm>
            <a:prstGeom prst="ellipse">
              <a:avLst/>
            </a:prstGeom>
            <a:solidFill>
              <a:srgbClr val="00836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4" name="Oval 358"/>
            <p:cNvSpPr>
              <a:spLocks noChangeArrowheads="1"/>
            </p:cNvSpPr>
            <p:nvPr/>
          </p:nvSpPr>
          <p:spPr bwMode="auto">
            <a:xfrm>
              <a:off x="2051" y="205"/>
              <a:ext cx="296" cy="244"/>
            </a:xfrm>
            <a:prstGeom prst="ellipse">
              <a:avLst/>
            </a:prstGeom>
            <a:solidFill>
              <a:srgbClr val="00856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5" name="Oval 359"/>
            <p:cNvSpPr>
              <a:spLocks noChangeArrowheads="1"/>
            </p:cNvSpPr>
            <p:nvPr/>
          </p:nvSpPr>
          <p:spPr bwMode="auto">
            <a:xfrm>
              <a:off x="2053" y="207"/>
              <a:ext cx="292" cy="240"/>
            </a:xfrm>
            <a:prstGeom prst="ellipse">
              <a:avLst/>
            </a:prstGeom>
            <a:solidFill>
              <a:srgbClr val="00876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6" name="Oval 360"/>
            <p:cNvSpPr>
              <a:spLocks noChangeArrowheads="1"/>
            </p:cNvSpPr>
            <p:nvPr/>
          </p:nvSpPr>
          <p:spPr bwMode="auto">
            <a:xfrm>
              <a:off x="2055" y="209"/>
              <a:ext cx="288" cy="236"/>
            </a:xfrm>
            <a:prstGeom prst="ellipse">
              <a:avLst/>
            </a:prstGeom>
            <a:solidFill>
              <a:srgbClr val="00886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7" name="Oval 361"/>
            <p:cNvSpPr>
              <a:spLocks noChangeArrowheads="1"/>
            </p:cNvSpPr>
            <p:nvPr/>
          </p:nvSpPr>
          <p:spPr bwMode="auto">
            <a:xfrm>
              <a:off x="2057" y="210"/>
              <a:ext cx="284" cy="234"/>
            </a:xfrm>
            <a:prstGeom prst="ellipse">
              <a:avLst/>
            </a:prstGeom>
            <a:solidFill>
              <a:srgbClr val="008A6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8" name="Oval 362"/>
            <p:cNvSpPr>
              <a:spLocks noChangeArrowheads="1"/>
            </p:cNvSpPr>
            <p:nvPr/>
          </p:nvSpPr>
          <p:spPr bwMode="auto">
            <a:xfrm>
              <a:off x="2059" y="212"/>
              <a:ext cx="280" cy="230"/>
            </a:xfrm>
            <a:prstGeom prst="ellipse">
              <a:avLst/>
            </a:prstGeom>
            <a:solidFill>
              <a:srgbClr val="008C6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9" name="Oval 363"/>
            <p:cNvSpPr>
              <a:spLocks noChangeArrowheads="1"/>
            </p:cNvSpPr>
            <p:nvPr/>
          </p:nvSpPr>
          <p:spPr bwMode="auto">
            <a:xfrm>
              <a:off x="2061" y="214"/>
              <a:ext cx="276" cy="226"/>
            </a:xfrm>
            <a:prstGeom prst="ellipse">
              <a:avLst/>
            </a:prstGeom>
            <a:solidFill>
              <a:srgbClr val="008E6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0" name="Oval 364"/>
            <p:cNvSpPr>
              <a:spLocks noChangeArrowheads="1"/>
            </p:cNvSpPr>
            <p:nvPr/>
          </p:nvSpPr>
          <p:spPr bwMode="auto">
            <a:xfrm>
              <a:off x="2063" y="215"/>
              <a:ext cx="272" cy="224"/>
            </a:xfrm>
            <a:prstGeom prst="ellipse">
              <a:avLst/>
            </a:prstGeom>
            <a:solidFill>
              <a:srgbClr val="00906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1" name="Oval 365"/>
            <p:cNvSpPr>
              <a:spLocks noChangeArrowheads="1"/>
            </p:cNvSpPr>
            <p:nvPr/>
          </p:nvSpPr>
          <p:spPr bwMode="auto">
            <a:xfrm>
              <a:off x="2065" y="217"/>
              <a:ext cx="268" cy="220"/>
            </a:xfrm>
            <a:prstGeom prst="ellipse">
              <a:avLst/>
            </a:prstGeom>
            <a:solidFill>
              <a:srgbClr val="00926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2" name="Oval 366"/>
            <p:cNvSpPr>
              <a:spLocks noChangeArrowheads="1"/>
            </p:cNvSpPr>
            <p:nvPr/>
          </p:nvSpPr>
          <p:spPr bwMode="auto">
            <a:xfrm>
              <a:off x="2067" y="218"/>
              <a:ext cx="264" cy="218"/>
            </a:xfrm>
            <a:prstGeom prst="ellipse">
              <a:avLst/>
            </a:prstGeom>
            <a:solidFill>
              <a:srgbClr val="00946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3" name="Oval 367"/>
            <p:cNvSpPr>
              <a:spLocks noChangeArrowheads="1"/>
            </p:cNvSpPr>
            <p:nvPr/>
          </p:nvSpPr>
          <p:spPr bwMode="auto">
            <a:xfrm>
              <a:off x="2069" y="220"/>
              <a:ext cx="260" cy="214"/>
            </a:xfrm>
            <a:prstGeom prst="ellipse">
              <a:avLst/>
            </a:prstGeom>
            <a:solidFill>
              <a:srgbClr val="00967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4" name="Oval 368"/>
            <p:cNvSpPr>
              <a:spLocks noChangeArrowheads="1"/>
            </p:cNvSpPr>
            <p:nvPr/>
          </p:nvSpPr>
          <p:spPr bwMode="auto">
            <a:xfrm>
              <a:off x="2071" y="222"/>
              <a:ext cx="256" cy="210"/>
            </a:xfrm>
            <a:prstGeom prst="ellipse">
              <a:avLst/>
            </a:prstGeom>
            <a:solidFill>
              <a:srgbClr val="00977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5" name="Oval 369"/>
            <p:cNvSpPr>
              <a:spLocks noChangeArrowheads="1"/>
            </p:cNvSpPr>
            <p:nvPr/>
          </p:nvSpPr>
          <p:spPr bwMode="auto">
            <a:xfrm>
              <a:off x="2073" y="223"/>
              <a:ext cx="252" cy="208"/>
            </a:xfrm>
            <a:prstGeom prst="ellipse">
              <a:avLst/>
            </a:prstGeom>
            <a:solidFill>
              <a:srgbClr val="00987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6" name="Oval 370"/>
            <p:cNvSpPr>
              <a:spLocks noChangeArrowheads="1"/>
            </p:cNvSpPr>
            <p:nvPr/>
          </p:nvSpPr>
          <p:spPr bwMode="auto">
            <a:xfrm>
              <a:off x="2075" y="225"/>
              <a:ext cx="248" cy="204"/>
            </a:xfrm>
            <a:prstGeom prst="ellipse">
              <a:avLst/>
            </a:prstGeom>
            <a:solidFill>
              <a:srgbClr val="009A7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7" name="Oval 371"/>
            <p:cNvSpPr>
              <a:spLocks noChangeArrowheads="1"/>
            </p:cNvSpPr>
            <p:nvPr/>
          </p:nvSpPr>
          <p:spPr bwMode="auto">
            <a:xfrm>
              <a:off x="2077" y="227"/>
              <a:ext cx="244" cy="200"/>
            </a:xfrm>
            <a:prstGeom prst="ellipse">
              <a:avLst/>
            </a:prstGeom>
            <a:solidFill>
              <a:srgbClr val="009C7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8" name="Oval 372"/>
            <p:cNvSpPr>
              <a:spLocks noChangeArrowheads="1"/>
            </p:cNvSpPr>
            <p:nvPr/>
          </p:nvSpPr>
          <p:spPr bwMode="auto">
            <a:xfrm>
              <a:off x="2079" y="228"/>
              <a:ext cx="240" cy="198"/>
            </a:xfrm>
            <a:prstGeom prst="ellipse">
              <a:avLst/>
            </a:prstGeom>
            <a:solidFill>
              <a:srgbClr val="009E7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9" name="Oval 373"/>
            <p:cNvSpPr>
              <a:spLocks noChangeArrowheads="1"/>
            </p:cNvSpPr>
            <p:nvPr/>
          </p:nvSpPr>
          <p:spPr bwMode="auto">
            <a:xfrm>
              <a:off x="2081" y="230"/>
              <a:ext cx="236" cy="194"/>
            </a:xfrm>
            <a:prstGeom prst="ellipse">
              <a:avLst/>
            </a:prstGeom>
            <a:solidFill>
              <a:srgbClr val="009F7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0" name="Oval 374"/>
            <p:cNvSpPr>
              <a:spLocks noChangeArrowheads="1"/>
            </p:cNvSpPr>
            <p:nvPr/>
          </p:nvSpPr>
          <p:spPr bwMode="auto">
            <a:xfrm>
              <a:off x="2083" y="232"/>
              <a:ext cx="232" cy="190"/>
            </a:xfrm>
            <a:prstGeom prst="ellipse">
              <a:avLst/>
            </a:prstGeom>
            <a:solidFill>
              <a:srgbClr val="00A17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1" name="Oval 375"/>
            <p:cNvSpPr>
              <a:spLocks noChangeArrowheads="1"/>
            </p:cNvSpPr>
            <p:nvPr/>
          </p:nvSpPr>
          <p:spPr bwMode="auto">
            <a:xfrm>
              <a:off x="2085" y="233"/>
              <a:ext cx="228" cy="188"/>
            </a:xfrm>
            <a:prstGeom prst="ellipse">
              <a:avLst/>
            </a:prstGeom>
            <a:solidFill>
              <a:srgbClr val="00A27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2" name="Oval 376"/>
            <p:cNvSpPr>
              <a:spLocks noChangeArrowheads="1"/>
            </p:cNvSpPr>
            <p:nvPr/>
          </p:nvSpPr>
          <p:spPr bwMode="auto">
            <a:xfrm>
              <a:off x="2087" y="235"/>
              <a:ext cx="224" cy="184"/>
            </a:xfrm>
            <a:prstGeom prst="ellipse">
              <a:avLst/>
            </a:prstGeom>
            <a:solidFill>
              <a:srgbClr val="00A37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3" name="Oval 377"/>
            <p:cNvSpPr>
              <a:spLocks noChangeArrowheads="1"/>
            </p:cNvSpPr>
            <p:nvPr/>
          </p:nvSpPr>
          <p:spPr bwMode="auto">
            <a:xfrm>
              <a:off x="2089" y="236"/>
              <a:ext cx="220" cy="182"/>
            </a:xfrm>
            <a:prstGeom prst="ellipse">
              <a:avLst/>
            </a:prstGeom>
            <a:solidFill>
              <a:srgbClr val="00A57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4" name="Oval 378"/>
            <p:cNvSpPr>
              <a:spLocks noChangeArrowheads="1"/>
            </p:cNvSpPr>
            <p:nvPr/>
          </p:nvSpPr>
          <p:spPr bwMode="auto">
            <a:xfrm>
              <a:off x="2091" y="238"/>
              <a:ext cx="216" cy="178"/>
            </a:xfrm>
            <a:prstGeom prst="ellipse">
              <a:avLst/>
            </a:prstGeom>
            <a:solidFill>
              <a:srgbClr val="00A67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5" name="Oval 379"/>
            <p:cNvSpPr>
              <a:spLocks noChangeArrowheads="1"/>
            </p:cNvSpPr>
            <p:nvPr/>
          </p:nvSpPr>
          <p:spPr bwMode="auto">
            <a:xfrm>
              <a:off x="2093" y="240"/>
              <a:ext cx="212" cy="174"/>
            </a:xfrm>
            <a:prstGeom prst="ellipse">
              <a:avLst/>
            </a:prstGeom>
            <a:solidFill>
              <a:srgbClr val="00A87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6" name="Oval 380"/>
            <p:cNvSpPr>
              <a:spLocks noChangeArrowheads="1"/>
            </p:cNvSpPr>
            <p:nvPr/>
          </p:nvSpPr>
          <p:spPr bwMode="auto">
            <a:xfrm>
              <a:off x="2095" y="242"/>
              <a:ext cx="208" cy="171"/>
            </a:xfrm>
            <a:prstGeom prst="ellipse">
              <a:avLst/>
            </a:prstGeom>
            <a:solidFill>
              <a:srgbClr val="00A97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7" name="Oval 381"/>
            <p:cNvSpPr>
              <a:spLocks noChangeArrowheads="1"/>
            </p:cNvSpPr>
            <p:nvPr/>
          </p:nvSpPr>
          <p:spPr bwMode="auto">
            <a:xfrm>
              <a:off x="2097" y="244"/>
              <a:ext cx="204" cy="167"/>
            </a:xfrm>
            <a:prstGeom prst="ellipse">
              <a:avLst/>
            </a:prstGeom>
            <a:solidFill>
              <a:srgbClr val="00AB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8" name="Oval 382"/>
            <p:cNvSpPr>
              <a:spLocks noChangeArrowheads="1"/>
            </p:cNvSpPr>
            <p:nvPr/>
          </p:nvSpPr>
          <p:spPr bwMode="auto">
            <a:xfrm>
              <a:off x="2099" y="246"/>
              <a:ext cx="200" cy="163"/>
            </a:xfrm>
            <a:prstGeom prst="ellipse">
              <a:avLst/>
            </a:prstGeom>
            <a:solidFill>
              <a:srgbClr val="00AC8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9" name="Oval 383"/>
            <p:cNvSpPr>
              <a:spLocks noChangeArrowheads="1"/>
            </p:cNvSpPr>
            <p:nvPr/>
          </p:nvSpPr>
          <p:spPr bwMode="auto">
            <a:xfrm>
              <a:off x="2101" y="247"/>
              <a:ext cx="196" cy="161"/>
            </a:xfrm>
            <a:prstGeom prst="ellipse">
              <a:avLst/>
            </a:prstGeom>
            <a:solidFill>
              <a:srgbClr val="00AD8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0" name="Oval 384"/>
            <p:cNvSpPr>
              <a:spLocks noChangeArrowheads="1"/>
            </p:cNvSpPr>
            <p:nvPr/>
          </p:nvSpPr>
          <p:spPr bwMode="auto">
            <a:xfrm>
              <a:off x="2103" y="249"/>
              <a:ext cx="192" cy="157"/>
            </a:xfrm>
            <a:prstGeom prst="ellipse">
              <a:avLst/>
            </a:prstGeom>
            <a:solidFill>
              <a:srgbClr val="00AE8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1" name="Oval 385"/>
            <p:cNvSpPr>
              <a:spLocks noChangeArrowheads="1"/>
            </p:cNvSpPr>
            <p:nvPr/>
          </p:nvSpPr>
          <p:spPr bwMode="auto">
            <a:xfrm>
              <a:off x="2105" y="251"/>
              <a:ext cx="188" cy="153"/>
            </a:xfrm>
            <a:prstGeom prst="ellipse">
              <a:avLst/>
            </a:prstGeom>
            <a:solidFill>
              <a:srgbClr val="00AF8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2" name="Oval 386"/>
            <p:cNvSpPr>
              <a:spLocks noChangeArrowheads="1"/>
            </p:cNvSpPr>
            <p:nvPr/>
          </p:nvSpPr>
          <p:spPr bwMode="auto">
            <a:xfrm>
              <a:off x="2107" y="252"/>
              <a:ext cx="184" cy="151"/>
            </a:xfrm>
            <a:prstGeom prst="ellipse">
              <a:avLst/>
            </a:prstGeom>
            <a:solidFill>
              <a:srgbClr val="00B18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3" name="Oval 387"/>
            <p:cNvSpPr>
              <a:spLocks noChangeArrowheads="1"/>
            </p:cNvSpPr>
            <p:nvPr/>
          </p:nvSpPr>
          <p:spPr bwMode="auto">
            <a:xfrm>
              <a:off x="2109" y="254"/>
              <a:ext cx="180" cy="147"/>
            </a:xfrm>
            <a:prstGeom prst="ellipse">
              <a:avLst/>
            </a:prstGeom>
            <a:solidFill>
              <a:srgbClr val="00B28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4" name="Oval 388"/>
            <p:cNvSpPr>
              <a:spLocks noChangeArrowheads="1"/>
            </p:cNvSpPr>
            <p:nvPr/>
          </p:nvSpPr>
          <p:spPr bwMode="auto">
            <a:xfrm>
              <a:off x="2111" y="255"/>
              <a:ext cx="176" cy="145"/>
            </a:xfrm>
            <a:prstGeom prst="ellipse">
              <a:avLst/>
            </a:prstGeom>
            <a:solidFill>
              <a:srgbClr val="00B38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5" name="Oval 389"/>
            <p:cNvSpPr>
              <a:spLocks noChangeArrowheads="1"/>
            </p:cNvSpPr>
            <p:nvPr/>
          </p:nvSpPr>
          <p:spPr bwMode="auto">
            <a:xfrm>
              <a:off x="2113" y="257"/>
              <a:ext cx="172" cy="141"/>
            </a:xfrm>
            <a:prstGeom prst="ellipse">
              <a:avLst/>
            </a:prstGeom>
            <a:solidFill>
              <a:srgbClr val="00B48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6" name="Oval 390"/>
            <p:cNvSpPr>
              <a:spLocks noChangeArrowheads="1"/>
            </p:cNvSpPr>
            <p:nvPr/>
          </p:nvSpPr>
          <p:spPr bwMode="auto">
            <a:xfrm>
              <a:off x="2115" y="259"/>
              <a:ext cx="168" cy="137"/>
            </a:xfrm>
            <a:prstGeom prst="ellipse">
              <a:avLst/>
            </a:prstGeom>
            <a:solidFill>
              <a:srgbClr val="00B5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7" name="Oval 391"/>
            <p:cNvSpPr>
              <a:spLocks noChangeArrowheads="1"/>
            </p:cNvSpPr>
            <p:nvPr/>
          </p:nvSpPr>
          <p:spPr bwMode="auto">
            <a:xfrm>
              <a:off x="2117" y="260"/>
              <a:ext cx="164" cy="135"/>
            </a:xfrm>
            <a:prstGeom prst="ellipse">
              <a:avLst/>
            </a:prstGeom>
            <a:solidFill>
              <a:srgbClr val="00B6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8" name="Oval 392"/>
            <p:cNvSpPr>
              <a:spLocks noChangeArrowheads="1"/>
            </p:cNvSpPr>
            <p:nvPr/>
          </p:nvSpPr>
          <p:spPr bwMode="auto">
            <a:xfrm>
              <a:off x="2119" y="262"/>
              <a:ext cx="160" cy="131"/>
            </a:xfrm>
            <a:prstGeom prst="ellipse">
              <a:avLst/>
            </a:prstGeom>
            <a:solidFill>
              <a:srgbClr val="00B7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9" name="Oval 393"/>
            <p:cNvSpPr>
              <a:spLocks noChangeArrowheads="1"/>
            </p:cNvSpPr>
            <p:nvPr/>
          </p:nvSpPr>
          <p:spPr bwMode="auto">
            <a:xfrm>
              <a:off x="2121" y="264"/>
              <a:ext cx="156" cy="127"/>
            </a:xfrm>
            <a:prstGeom prst="ellipse">
              <a:avLst/>
            </a:prstGeom>
            <a:solidFill>
              <a:srgbClr val="00B8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0" name="Oval 394"/>
            <p:cNvSpPr>
              <a:spLocks noChangeArrowheads="1"/>
            </p:cNvSpPr>
            <p:nvPr/>
          </p:nvSpPr>
          <p:spPr bwMode="auto">
            <a:xfrm>
              <a:off x="2123" y="265"/>
              <a:ext cx="152" cy="125"/>
            </a:xfrm>
            <a:prstGeom prst="ellipse">
              <a:avLst/>
            </a:prstGeom>
            <a:solidFill>
              <a:srgbClr val="00B9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1" name="Oval 395"/>
            <p:cNvSpPr>
              <a:spLocks noChangeArrowheads="1"/>
            </p:cNvSpPr>
            <p:nvPr/>
          </p:nvSpPr>
          <p:spPr bwMode="auto">
            <a:xfrm>
              <a:off x="2125" y="267"/>
              <a:ext cx="148" cy="121"/>
            </a:xfrm>
            <a:prstGeom prst="ellipse">
              <a:avLst/>
            </a:prstGeom>
            <a:solidFill>
              <a:srgbClr val="00BA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2" name="Oval 396"/>
            <p:cNvSpPr>
              <a:spLocks noChangeArrowheads="1"/>
            </p:cNvSpPr>
            <p:nvPr/>
          </p:nvSpPr>
          <p:spPr bwMode="auto">
            <a:xfrm>
              <a:off x="2127" y="269"/>
              <a:ext cx="144" cy="117"/>
            </a:xfrm>
            <a:prstGeom prst="ellipse">
              <a:avLst/>
            </a:prstGeom>
            <a:solidFill>
              <a:srgbClr val="00BB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3" name="Oval 397"/>
            <p:cNvSpPr>
              <a:spLocks noChangeArrowheads="1"/>
            </p:cNvSpPr>
            <p:nvPr/>
          </p:nvSpPr>
          <p:spPr bwMode="auto">
            <a:xfrm>
              <a:off x="2129" y="270"/>
              <a:ext cx="140" cy="115"/>
            </a:xfrm>
            <a:prstGeom prst="ellipse">
              <a:avLst/>
            </a:prstGeom>
            <a:solidFill>
              <a:srgbClr val="00BC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4" name="Oval 398"/>
            <p:cNvSpPr>
              <a:spLocks noChangeArrowheads="1"/>
            </p:cNvSpPr>
            <p:nvPr/>
          </p:nvSpPr>
          <p:spPr bwMode="auto">
            <a:xfrm>
              <a:off x="2131" y="272"/>
              <a:ext cx="137" cy="112"/>
            </a:xfrm>
            <a:prstGeom prst="ellipse">
              <a:avLst/>
            </a:prstGeom>
            <a:solidFill>
              <a:srgbClr val="00BD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5" name="Oval 399"/>
            <p:cNvSpPr>
              <a:spLocks noChangeArrowheads="1"/>
            </p:cNvSpPr>
            <p:nvPr/>
          </p:nvSpPr>
          <p:spPr bwMode="auto">
            <a:xfrm>
              <a:off x="2133" y="273"/>
              <a:ext cx="133" cy="110"/>
            </a:xfrm>
            <a:prstGeom prst="ellipse">
              <a:avLst/>
            </a:prstGeom>
            <a:solidFill>
              <a:srgbClr val="00BE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6" name="Oval 400"/>
            <p:cNvSpPr>
              <a:spLocks noChangeArrowheads="1"/>
            </p:cNvSpPr>
            <p:nvPr/>
          </p:nvSpPr>
          <p:spPr bwMode="auto">
            <a:xfrm>
              <a:off x="2135" y="275"/>
              <a:ext cx="129" cy="106"/>
            </a:xfrm>
            <a:prstGeom prst="ellipse">
              <a:avLst/>
            </a:prstGeom>
            <a:solidFill>
              <a:srgbClr val="00BE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7" name="Oval 401"/>
            <p:cNvSpPr>
              <a:spLocks noChangeArrowheads="1"/>
            </p:cNvSpPr>
            <p:nvPr/>
          </p:nvSpPr>
          <p:spPr bwMode="auto">
            <a:xfrm>
              <a:off x="2137" y="277"/>
              <a:ext cx="125" cy="102"/>
            </a:xfrm>
            <a:prstGeom prst="ellipse">
              <a:avLst/>
            </a:prstGeom>
            <a:solidFill>
              <a:srgbClr val="00BF8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8" name="Oval 402"/>
            <p:cNvSpPr>
              <a:spLocks noChangeArrowheads="1"/>
            </p:cNvSpPr>
            <p:nvPr/>
          </p:nvSpPr>
          <p:spPr bwMode="auto">
            <a:xfrm>
              <a:off x="2139" y="278"/>
              <a:ext cx="121" cy="100"/>
            </a:xfrm>
            <a:prstGeom prst="ellipse">
              <a:avLst/>
            </a:prstGeom>
            <a:solidFill>
              <a:srgbClr val="00C09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9" name="Oval 403"/>
            <p:cNvSpPr>
              <a:spLocks noChangeArrowheads="1"/>
            </p:cNvSpPr>
            <p:nvPr/>
          </p:nvSpPr>
          <p:spPr bwMode="auto">
            <a:xfrm>
              <a:off x="2141" y="280"/>
              <a:ext cx="117" cy="96"/>
            </a:xfrm>
            <a:prstGeom prst="ellipse">
              <a:avLst/>
            </a:prstGeom>
            <a:solidFill>
              <a:srgbClr val="00C09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0" name="Oval 404"/>
            <p:cNvSpPr>
              <a:spLocks noChangeArrowheads="1"/>
            </p:cNvSpPr>
            <p:nvPr/>
          </p:nvSpPr>
          <p:spPr bwMode="auto">
            <a:xfrm>
              <a:off x="2143" y="282"/>
              <a:ext cx="113" cy="92"/>
            </a:xfrm>
            <a:prstGeom prst="ellipse">
              <a:avLst/>
            </a:prstGeom>
            <a:solidFill>
              <a:srgbClr val="00C19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1" name="Oval 405"/>
            <p:cNvSpPr>
              <a:spLocks noChangeArrowheads="1"/>
            </p:cNvSpPr>
            <p:nvPr/>
          </p:nvSpPr>
          <p:spPr bwMode="auto">
            <a:xfrm>
              <a:off x="2145" y="283"/>
              <a:ext cx="109" cy="90"/>
            </a:xfrm>
            <a:prstGeom prst="ellipse">
              <a:avLst/>
            </a:prstGeom>
            <a:solidFill>
              <a:srgbClr val="00C29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2" name="Oval 406"/>
            <p:cNvSpPr>
              <a:spLocks noChangeArrowheads="1"/>
            </p:cNvSpPr>
            <p:nvPr/>
          </p:nvSpPr>
          <p:spPr bwMode="auto">
            <a:xfrm>
              <a:off x="2148" y="285"/>
              <a:ext cx="104" cy="86"/>
            </a:xfrm>
            <a:prstGeom prst="ellipse">
              <a:avLst/>
            </a:prstGeom>
            <a:solidFill>
              <a:srgbClr val="00C29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3" name="Oval 407"/>
            <p:cNvSpPr>
              <a:spLocks noChangeArrowheads="1"/>
            </p:cNvSpPr>
            <p:nvPr/>
          </p:nvSpPr>
          <p:spPr bwMode="auto">
            <a:xfrm>
              <a:off x="2150" y="286"/>
              <a:ext cx="99" cy="84"/>
            </a:xfrm>
            <a:prstGeom prst="ellipse">
              <a:avLst/>
            </a:prstGeom>
            <a:solidFill>
              <a:srgbClr val="00C39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4" name="Oval 408"/>
            <p:cNvSpPr>
              <a:spLocks noChangeArrowheads="1"/>
            </p:cNvSpPr>
            <p:nvPr/>
          </p:nvSpPr>
          <p:spPr bwMode="auto">
            <a:xfrm>
              <a:off x="2152" y="288"/>
              <a:ext cx="95" cy="80"/>
            </a:xfrm>
            <a:prstGeom prst="ellipse">
              <a:avLst/>
            </a:prstGeom>
            <a:solidFill>
              <a:srgbClr val="00C39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5" name="Oval 409"/>
            <p:cNvSpPr>
              <a:spLocks noChangeArrowheads="1"/>
            </p:cNvSpPr>
            <p:nvPr/>
          </p:nvSpPr>
          <p:spPr bwMode="auto">
            <a:xfrm>
              <a:off x="2154" y="290"/>
              <a:ext cx="91" cy="76"/>
            </a:xfrm>
            <a:prstGeom prst="ellipse">
              <a:avLst/>
            </a:prstGeom>
            <a:solidFill>
              <a:srgbClr val="00C4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6" name="Oval 410"/>
            <p:cNvSpPr>
              <a:spLocks noChangeArrowheads="1"/>
            </p:cNvSpPr>
            <p:nvPr/>
          </p:nvSpPr>
          <p:spPr bwMode="auto">
            <a:xfrm>
              <a:off x="2156" y="291"/>
              <a:ext cx="87" cy="74"/>
            </a:xfrm>
            <a:prstGeom prst="ellipse">
              <a:avLst/>
            </a:prstGeom>
            <a:solidFill>
              <a:srgbClr val="00C4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7" name="Oval 411"/>
            <p:cNvSpPr>
              <a:spLocks noChangeArrowheads="1"/>
            </p:cNvSpPr>
            <p:nvPr/>
          </p:nvSpPr>
          <p:spPr bwMode="auto">
            <a:xfrm>
              <a:off x="2158" y="293"/>
              <a:ext cx="83" cy="70"/>
            </a:xfrm>
            <a:prstGeom prst="ellipse">
              <a:avLst/>
            </a:prstGeom>
            <a:solidFill>
              <a:srgbClr val="00C5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8" name="Oval 412"/>
            <p:cNvSpPr>
              <a:spLocks noChangeArrowheads="1"/>
            </p:cNvSpPr>
            <p:nvPr/>
          </p:nvSpPr>
          <p:spPr bwMode="auto">
            <a:xfrm>
              <a:off x="2160" y="295"/>
              <a:ext cx="79" cy="66"/>
            </a:xfrm>
            <a:prstGeom prst="ellipse">
              <a:avLst/>
            </a:prstGeom>
            <a:solidFill>
              <a:srgbClr val="00C6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9" name="Oval 413"/>
            <p:cNvSpPr>
              <a:spLocks noChangeArrowheads="1"/>
            </p:cNvSpPr>
            <p:nvPr/>
          </p:nvSpPr>
          <p:spPr bwMode="auto">
            <a:xfrm>
              <a:off x="2162" y="296"/>
              <a:ext cx="75" cy="64"/>
            </a:xfrm>
            <a:prstGeom prst="ellipse">
              <a:avLst/>
            </a:prstGeom>
            <a:solidFill>
              <a:srgbClr val="00C6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0" name="Oval 414"/>
            <p:cNvSpPr>
              <a:spLocks noChangeArrowheads="1"/>
            </p:cNvSpPr>
            <p:nvPr/>
          </p:nvSpPr>
          <p:spPr bwMode="auto">
            <a:xfrm>
              <a:off x="2164" y="298"/>
              <a:ext cx="71" cy="60"/>
            </a:xfrm>
            <a:prstGeom prst="ellipse">
              <a:avLst/>
            </a:prstGeom>
            <a:solidFill>
              <a:srgbClr val="00C6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1" name="Oval 415"/>
            <p:cNvSpPr>
              <a:spLocks noChangeArrowheads="1"/>
            </p:cNvSpPr>
            <p:nvPr/>
          </p:nvSpPr>
          <p:spPr bwMode="auto">
            <a:xfrm>
              <a:off x="2166" y="300"/>
              <a:ext cx="67" cy="55"/>
            </a:xfrm>
            <a:prstGeom prst="ellipse">
              <a:avLst/>
            </a:prstGeom>
            <a:solidFill>
              <a:srgbClr val="00C7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2" name="Oval 416"/>
            <p:cNvSpPr>
              <a:spLocks noChangeArrowheads="1"/>
            </p:cNvSpPr>
            <p:nvPr/>
          </p:nvSpPr>
          <p:spPr bwMode="auto">
            <a:xfrm>
              <a:off x="2168" y="301"/>
              <a:ext cx="63" cy="53"/>
            </a:xfrm>
            <a:prstGeom prst="ellipse">
              <a:avLst/>
            </a:prstGeom>
            <a:solidFill>
              <a:srgbClr val="00C7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3" name="Oval 417"/>
            <p:cNvSpPr>
              <a:spLocks noChangeArrowheads="1"/>
            </p:cNvSpPr>
            <p:nvPr/>
          </p:nvSpPr>
          <p:spPr bwMode="auto">
            <a:xfrm>
              <a:off x="2170" y="303"/>
              <a:ext cx="59" cy="49"/>
            </a:xfrm>
            <a:prstGeom prst="ellipse">
              <a:avLst/>
            </a:prstGeom>
            <a:solidFill>
              <a:srgbClr val="00C8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4" name="Oval 418"/>
            <p:cNvSpPr>
              <a:spLocks noChangeArrowheads="1"/>
            </p:cNvSpPr>
            <p:nvPr/>
          </p:nvSpPr>
          <p:spPr bwMode="auto">
            <a:xfrm>
              <a:off x="2172" y="304"/>
              <a:ext cx="55" cy="47"/>
            </a:xfrm>
            <a:prstGeom prst="ellipse">
              <a:avLst/>
            </a:prstGeom>
            <a:solidFill>
              <a:srgbClr val="00C8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5" name="Oval 419"/>
            <p:cNvSpPr>
              <a:spLocks noChangeArrowheads="1"/>
            </p:cNvSpPr>
            <p:nvPr/>
          </p:nvSpPr>
          <p:spPr bwMode="auto">
            <a:xfrm>
              <a:off x="2174" y="306"/>
              <a:ext cx="51" cy="43"/>
            </a:xfrm>
            <a:prstGeom prst="ellipse">
              <a:avLst/>
            </a:prstGeom>
            <a:solidFill>
              <a:srgbClr val="00C8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6" name="Oval 420"/>
            <p:cNvSpPr>
              <a:spLocks noChangeArrowheads="1"/>
            </p:cNvSpPr>
            <p:nvPr/>
          </p:nvSpPr>
          <p:spPr bwMode="auto">
            <a:xfrm>
              <a:off x="2176" y="308"/>
              <a:ext cx="47" cy="39"/>
            </a:xfrm>
            <a:prstGeom prst="ellipse">
              <a:avLst/>
            </a:prstGeom>
            <a:solidFill>
              <a:srgbClr val="00C9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7" name="Oval 421"/>
            <p:cNvSpPr>
              <a:spLocks noChangeArrowheads="1"/>
            </p:cNvSpPr>
            <p:nvPr/>
          </p:nvSpPr>
          <p:spPr bwMode="auto">
            <a:xfrm>
              <a:off x="2178" y="309"/>
              <a:ext cx="43" cy="37"/>
            </a:xfrm>
            <a:prstGeom prst="ellipse">
              <a:avLst/>
            </a:prstGeom>
            <a:solidFill>
              <a:srgbClr val="00C9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8" name="Oval 422"/>
            <p:cNvSpPr>
              <a:spLocks noChangeArrowheads="1"/>
            </p:cNvSpPr>
            <p:nvPr/>
          </p:nvSpPr>
          <p:spPr bwMode="auto">
            <a:xfrm>
              <a:off x="2180" y="311"/>
              <a:ext cx="39" cy="33"/>
            </a:xfrm>
            <a:prstGeom prst="ellipse">
              <a:avLst/>
            </a:prstGeom>
            <a:solidFill>
              <a:srgbClr val="00C9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9" name="Oval 423"/>
            <p:cNvSpPr>
              <a:spLocks noChangeArrowheads="1"/>
            </p:cNvSpPr>
            <p:nvPr/>
          </p:nvSpPr>
          <p:spPr bwMode="auto">
            <a:xfrm>
              <a:off x="2182" y="313"/>
              <a:ext cx="35" cy="29"/>
            </a:xfrm>
            <a:prstGeom prst="ellipse">
              <a:avLst/>
            </a:prstGeom>
            <a:solidFill>
              <a:srgbClr val="00CA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0" name="Oval 424"/>
            <p:cNvSpPr>
              <a:spLocks noChangeArrowheads="1"/>
            </p:cNvSpPr>
            <p:nvPr/>
          </p:nvSpPr>
          <p:spPr bwMode="auto">
            <a:xfrm>
              <a:off x="2184" y="314"/>
              <a:ext cx="31" cy="27"/>
            </a:xfrm>
            <a:prstGeom prst="ellipse">
              <a:avLst/>
            </a:prstGeom>
            <a:solidFill>
              <a:srgbClr val="00CA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1" name="Oval 425"/>
            <p:cNvSpPr>
              <a:spLocks noChangeArrowheads="1"/>
            </p:cNvSpPr>
            <p:nvPr/>
          </p:nvSpPr>
          <p:spPr bwMode="auto">
            <a:xfrm>
              <a:off x="2186" y="316"/>
              <a:ext cx="27" cy="23"/>
            </a:xfrm>
            <a:prstGeom prst="ellipse">
              <a:avLst/>
            </a:prstGeom>
            <a:solidFill>
              <a:srgbClr val="00CA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2" name="Oval 426"/>
            <p:cNvSpPr>
              <a:spLocks noChangeArrowheads="1"/>
            </p:cNvSpPr>
            <p:nvPr/>
          </p:nvSpPr>
          <p:spPr bwMode="auto">
            <a:xfrm>
              <a:off x="2188" y="318"/>
              <a:ext cx="23" cy="19"/>
            </a:xfrm>
            <a:prstGeom prst="ellipse">
              <a:avLst/>
            </a:prstGeom>
            <a:solidFill>
              <a:srgbClr val="00CA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3" name="Oval 427"/>
            <p:cNvSpPr>
              <a:spLocks noChangeArrowheads="1"/>
            </p:cNvSpPr>
            <p:nvPr/>
          </p:nvSpPr>
          <p:spPr bwMode="auto">
            <a:xfrm>
              <a:off x="2190" y="319"/>
              <a:ext cx="19" cy="17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4" name="Oval 428"/>
            <p:cNvSpPr>
              <a:spLocks noChangeArrowheads="1"/>
            </p:cNvSpPr>
            <p:nvPr/>
          </p:nvSpPr>
          <p:spPr bwMode="auto">
            <a:xfrm>
              <a:off x="2192" y="321"/>
              <a:ext cx="15" cy="13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5" name="Oval 429"/>
            <p:cNvSpPr>
              <a:spLocks noChangeArrowheads="1"/>
            </p:cNvSpPr>
            <p:nvPr/>
          </p:nvSpPr>
          <p:spPr bwMode="auto">
            <a:xfrm>
              <a:off x="2194" y="322"/>
              <a:ext cx="11" cy="11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6" name="Oval 430"/>
            <p:cNvSpPr>
              <a:spLocks noChangeArrowheads="1"/>
            </p:cNvSpPr>
            <p:nvPr/>
          </p:nvSpPr>
          <p:spPr bwMode="auto">
            <a:xfrm>
              <a:off x="2196" y="324"/>
              <a:ext cx="7" cy="7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7" name="Oval 431"/>
            <p:cNvSpPr>
              <a:spLocks noChangeArrowheads="1"/>
            </p:cNvSpPr>
            <p:nvPr/>
          </p:nvSpPr>
          <p:spPr bwMode="auto">
            <a:xfrm>
              <a:off x="2198" y="326"/>
              <a:ext cx="3" cy="3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328" name="Rectangle 432"/>
          <p:cNvSpPr>
            <a:spLocks noChangeArrowheads="1"/>
          </p:cNvSpPr>
          <p:nvPr/>
        </p:nvSpPr>
        <p:spPr bwMode="auto">
          <a:xfrm>
            <a:off x="3052763" y="312738"/>
            <a:ext cx="1062037" cy="401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29" name="Rectangle 433"/>
          <p:cNvSpPr>
            <a:spLocks noChangeArrowheads="1"/>
          </p:cNvSpPr>
          <p:nvPr/>
        </p:nvSpPr>
        <p:spPr bwMode="auto">
          <a:xfrm>
            <a:off x="3219450" y="382588"/>
            <a:ext cx="574675" cy="360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C0C0C0"/>
                </a:solidFill>
              </a:rPr>
              <a:t>Th2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0" name="Rectangle 434"/>
          <p:cNvSpPr>
            <a:spLocks noChangeArrowheads="1"/>
          </p:cNvSpPr>
          <p:nvPr/>
        </p:nvSpPr>
        <p:spPr bwMode="auto">
          <a:xfrm>
            <a:off x="3209925" y="373063"/>
            <a:ext cx="574675" cy="360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FFFFF7"/>
                </a:solidFill>
              </a:rPr>
              <a:t>Th2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1" name="Rectangle 435"/>
          <p:cNvSpPr>
            <a:spLocks noChangeArrowheads="1"/>
          </p:cNvSpPr>
          <p:nvPr/>
        </p:nvSpPr>
        <p:spPr bwMode="auto">
          <a:xfrm>
            <a:off x="3941763" y="620713"/>
            <a:ext cx="649287" cy="6461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32" name="Rectangle 436"/>
          <p:cNvSpPr>
            <a:spLocks noChangeArrowheads="1"/>
          </p:cNvSpPr>
          <p:nvPr/>
        </p:nvSpPr>
        <p:spPr bwMode="auto">
          <a:xfrm>
            <a:off x="4040188" y="6731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3" name="Rectangle 437"/>
          <p:cNvSpPr>
            <a:spLocks noChangeArrowheads="1"/>
          </p:cNvSpPr>
          <p:nvPr/>
        </p:nvSpPr>
        <p:spPr bwMode="auto">
          <a:xfrm>
            <a:off x="4033838" y="6667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4" name="Rectangle 438"/>
          <p:cNvSpPr>
            <a:spLocks noChangeArrowheads="1"/>
          </p:cNvSpPr>
          <p:nvPr/>
        </p:nvSpPr>
        <p:spPr bwMode="auto">
          <a:xfrm>
            <a:off x="4168775" y="6731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5" name="Rectangle 439"/>
          <p:cNvSpPr>
            <a:spLocks noChangeArrowheads="1"/>
          </p:cNvSpPr>
          <p:nvPr/>
        </p:nvSpPr>
        <p:spPr bwMode="auto">
          <a:xfrm>
            <a:off x="4162425" y="6667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6" name="Rectangle 440"/>
          <p:cNvSpPr>
            <a:spLocks noChangeArrowheads="1"/>
          </p:cNvSpPr>
          <p:nvPr/>
        </p:nvSpPr>
        <p:spPr bwMode="auto">
          <a:xfrm>
            <a:off x="4224338" y="67310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4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7" name="Rectangle 441"/>
          <p:cNvSpPr>
            <a:spLocks noChangeArrowheads="1"/>
          </p:cNvSpPr>
          <p:nvPr/>
        </p:nvSpPr>
        <p:spPr bwMode="auto">
          <a:xfrm>
            <a:off x="4217988" y="66675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4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8" name="Rectangle 442"/>
          <p:cNvSpPr>
            <a:spLocks noChangeArrowheads="1"/>
          </p:cNvSpPr>
          <p:nvPr/>
        </p:nvSpPr>
        <p:spPr bwMode="auto">
          <a:xfrm>
            <a:off x="4040188" y="8572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9" name="Rectangle 443"/>
          <p:cNvSpPr>
            <a:spLocks noChangeArrowheads="1"/>
          </p:cNvSpPr>
          <p:nvPr/>
        </p:nvSpPr>
        <p:spPr bwMode="auto">
          <a:xfrm>
            <a:off x="4033838" y="8509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0" name="Rectangle 444"/>
          <p:cNvSpPr>
            <a:spLocks noChangeArrowheads="1"/>
          </p:cNvSpPr>
          <p:nvPr/>
        </p:nvSpPr>
        <p:spPr bwMode="auto">
          <a:xfrm>
            <a:off x="4168775" y="8572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1" name="Rectangle 445"/>
          <p:cNvSpPr>
            <a:spLocks noChangeArrowheads="1"/>
          </p:cNvSpPr>
          <p:nvPr/>
        </p:nvSpPr>
        <p:spPr bwMode="auto">
          <a:xfrm>
            <a:off x="4162425" y="8509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2" name="Rectangle 446"/>
          <p:cNvSpPr>
            <a:spLocks noChangeArrowheads="1"/>
          </p:cNvSpPr>
          <p:nvPr/>
        </p:nvSpPr>
        <p:spPr bwMode="auto">
          <a:xfrm>
            <a:off x="4224338" y="857250"/>
            <a:ext cx="320675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13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3" name="Rectangle 447"/>
          <p:cNvSpPr>
            <a:spLocks noChangeArrowheads="1"/>
          </p:cNvSpPr>
          <p:nvPr/>
        </p:nvSpPr>
        <p:spPr bwMode="auto">
          <a:xfrm>
            <a:off x="4217988" y="850900"/>
            <a:ext cx="320675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13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4" name="Rectangle 448"/>
          <p:cNvSpPr>
            <a:spLocks noChangeArrowheads="1"/>
          </p:cNvSpPr>
          <p:nvPr/>
        </p:nvSpPr>
        <p:spPr bwMode="auto">
          <a:xfrm>
            <a:off x="4040188" y="10414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5" name="Rectangle 449"/>
          <p:cNvSpPr>
            <a:spLocks noChangeArrowheads="1"/>
          </p:cNvSpPr>
          <p:nvPr/>
        </p:nvSpPr>
        <p:spPr bwMode="auto">
          <a:xfrm>
            <a:off x="4033838" y="10350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6" name="Rectangle 450"/>
          <p:cNvSpPr>
            <a:spLocks noChangeArrowheads="1"/>
          </p:cNvSpPr>
          <p:nvPr/>
        </p:nvSpPr>
        <p:spPr bwMode="auto">
          <a:xfrm>
            <a:off x="4168775" y="10414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7" name="Rectangle 451"/>
          <p:cNvSpPr>
            <a:spLocks noChangeArrowheads="1"/>
          </p:cNvSpPr>
          <p:nvPr/>
        </p:nvSpPr>
        <p:spPr bwMode="auto">
          <a:xfrm>
            <a:off x="4162425" y="10350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8" name="Rectangle 452"/>
          <p:cNvSpPr>
            <a:spLocks noChangeArrowheads="1"/>
          </p:cNvSpPr>
          <p:nvPr/>
        </p:nvSpPr>
        <p:spPr bwMode="auto">
          <a:xfrm>
            <a:off x="4224338" y="1041400"/>
            <a:ext cx="174625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5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9" name="Rectangle 453"/>
          <p:cNvSpPr>
            <a:spLocks noChangeArrowheads="1"/>
          </p:cNvSpPr>
          <p:nvPr/>
        </p:nvSpPr>
        <p:spPr bwMode="auto">
          <a:xfrm>
            <a:off x="4217988" y="1035050"/>
            <a:ext cx="174625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5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50" name="Rectangle 454"/>
          <p:cNvSpPr>
            <a:spLocks noChangeArrowheads="1"/>
          </p:cNvSpPr>
          <p:nvPr/>
        </p:nvSpPr>
        <p:spPr bwMode="auto">
          <a:xfrm>
            <a:off x="3802063" y="754063"/>
            <a:ext cx="123825" cy="381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943" name="Group 455"/>
          <p:cNvGrpSpPr>
            <a:grpSpLocks/>
          </p:cNvGrpSpPr>
          <p:nvPr/>
        </p:nvGrpSpPr>
        <p:grpSpPr bwMode="auto">
          <a:xfrm>
            <a:off x="4424363" y="687388"/>
            <a:ext cx="187325" cy="171450"/>
            <a:chOff x="2787" y="433"/>
            <a:chExt cx="118" cy="108"/>
          </a:xfrm>
        </p:grpSpPr>
        <p:sp>
          <p:nvSpPr>
            <p:cNvPr id="337352" name="Rectangle 456"/>
            <p:cNvSpPr>
              <a:spLocks noChangeArrowheads="1"/>
            </p:cNvSpPr>
            <p:nvPr/>
          </p:nvSpPr>
          <p:spPr bwMode="auto">
            <a:xfrm>
              <a:off x="2787" y="475"/>
              <a:ext cx="12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53" name="Freeform 457"/>
            <p:cNvSpPr>
              <a:spLocks/>
            </p:cNvSpPr>
            <p:nvPr/>
          </p:nvSpPr>
          <p:spPr bwMode="auto">
            <a:xfrm>
              <a:off x="2797" y="433"/>
              <a:ext cx="108" cy="108"/>
            </a:xfrm>
            <a:custGeom>
              <a:avLst/>
              <a:gdLst>
                <a:gd name="T0" fmla="*/ 0 w 108"/>
                <a:gd name="T1" fmla="*/ 108 h 108"/>
                <a:gd name="T2" fmla="*/ 108 w 108"/>
                <a:gd name="T3" fmla="*/ 55 h 108"/>
                <a:gd name="T4" fmla="*/ 0 w 108"/>
                <a:gd name="T5" fmla="*/ 0 h 108"/>
                <a:gd name="T6" fmla="*/ 0 w 108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08">
                  <a:moveTo>
                    <a:pt x="0" y="108"/>
                  </a:moveTo>
                  <a:lnTo>
                    <a:pt x="108" y="55"/>
                  </a:lnTo>
                  <a:lnTo>
                    <a:pt x="0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354" name="Line 458"/>
          <p:cNvSpPr>
            <a:spLocks noChangeShapeType="1"/>
          </p:cNvSpPr>
          <p:nvPr/>
        </p:nvSpPr>
        <p:spPr bwMode="auto">
          <a:xfrm>
            <a:off x="3740150" y="822325"/>
            <a:ext cx="387350" cy="5318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55" name="Rectangle 459"/>
          <p:cNvSpPr>
            <a:spLocks noChangeArrowheads="1"/>
          </p:cNvSpPr>
          <p:nvPr/>
        </p:nvSpPr>
        <p:spPr bwMode="auto">
          <a:xfrm>
            <a:off x="2511425" y="201613"/>
            <a:ext cx="606425" cy="6461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56" name="Rectangle 460"/>
          <p:cNvSpPr>
            <a:spLocks noChangeArrowheads="1"/>
          </p:cNvSpPr>
          <p:nvPr/>
        </p:nvSpPr>
        <p:spPr bwMode="auto">
          <a:xfrm>
            <a:off x="2611438" y="2540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57" name="Rectangle 461"/>
          <p:cNvSpPr>
            <a:spLocks noChangeArrowheads="1"/>
          </p:cNvSpPr>
          <p:nvPr/>
        </p:nvSpPr>
        <p:spPr bwMode="auto">
          <a:xfrm>
            <a:off x="2605088" y="2476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58" name="Rectangle 462"/>
          <p:cNvSpPr>
            <a:spLocks noChangeArrowheads="1"/>
          </p:cNvSpPr>
          <p:nvPr/>
        </p:nvSpPr>
        <p:spPr bwMode="auto">
          <a:xfrm>
            <a:off x="2738438" y="2540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59" name="Rectangle 463"/>
          <p:cNvSpPr>
            <a:spLocks noChangeArrowheads="1"/>
          </p:cNvSpPr>
          <p:nvPr/>
        </p:nvSpPr>
        <p:spPr bwMode="auto">
          <a:xfrm>
            <a:off x="2732088" y="2476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0" name="Rectangle 464"/>
          <p:cNvSpPr>
            <a:spLocks noChangeArrowheads="1"/>
          </p:cNvSpPr>
          <p:nvPr/>
        </p:nvSpPr>
        <p:spPr bwMode="auto">
          <a:xfrm>
            <a:off x="2795588" y="25400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4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1" name="Rectangle 465"/>
          <p:cNvSpPr>
            <a:spLocks noChangeArrowheads="1"/>
          </p:cNvSpPr>
          <p:nvPr/>
        </p:nvSpPr>
        <p:spPr bwMode="auto">
          <a:xfrm>
            <a:off x="2789238" y="24765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4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2" name="Rectangle 466"/>
          <p:cNvSpPr>
            <a:spLocks noChangeArrowheads="1"/>
          </p:cNvSpPr>
          <p:nvPr/>
        </p:nvSpPr>
        <p:spPr bwMode="auto">
          <a:xfrm>
            <a:off x="2611438" y="4381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3" name="Rectangle 467"/>
          <p:cNvSpPr>
            <a:spLocks noChangeArrowheads="1"/>
          </p:cNvSpPr>
          <p:nvPr/>
        </p:nvSpPr>
        <p:spPr bwMode="auto">
          <a:xfrm>
            <a:off x="2605088" y="4318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4" name="Rectangle 468"/>
          <p:cNvSpPr>
            <a:spLocks noChangeArrowheads="1"/>
          </p:cNvSpPr>
          <p:nvPr/>
        </p:nvSpPr>
        <p:spPr bwMode="auto">
          <a:xfrm>
            <a:off x="2738438" y="4381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5" name="Rectangle 469"/>
          <p:cNvSpPr>
            <a:spLocks noChangeArrowheads="1"/>
          </p:cNvSpPr>
          <p:nvPr/>
        </p:nvSpPr>
        <p:spPr bwMode="auto">
          <a:xfrm>
            <a:off x="2732088" y="4318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6" name="Rectangle 470"/>
          <p:cNvSpPr>
            <a:spLocks noChangeArrowheads="1"/>
          </p:cNvSpPr>
          <p:nvPr/>
        </p:nvSpPr>
        <p:spPr bwMode="auto">
          <a:xfrm>
            <a:off x="2795588" y="43815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5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7" name="Rectangle 471"/>
          <p:cNvSpPr>
            <a:spLocks noChangeArrowheads="1"/>
          </p:cNvSpPr>
          <p:nvPr/>
        </p:nvSpPr>
        <p:spPr bwMode="auto">
          <a:xfrm>
            <a:off x="2789238" y="43180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5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8" name="Rectangle 472"/>
          <p:cNvSpPr>
            <a:spLocks noChangeArrowheads="1"/>
          </p:cNvSpPr>
          <p:nvPr/>
        </p:nvSpPr>
        <p:spPr bwMode="auto">
          <a:xfrm>
            <a:off x="2611438" y="6223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9" name="Rectangle 473"/>
          <p:cNvSpPr>
            <a:spLocks noChangeArrowheads="1"/>
          </p:cNvSpPr>
          <p:nvPr/>
        </p:nvSpPr>
        <p:spPr bwMode="auto">
          <a:xfrm>
            <a:off x="2605088" y="6159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70" name="Rectangle 474"/>
          <p:cNvSpPr>
            <a:spLocks noChangeArrowheads="1"/>
          </p:cNvSpPr>
          <p:nvPr/>
        </p:nvSpPr>
        <p:spPr bwMode="auto">
          <a:xfrm>
            <a:off x="2738438" y="6223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71" name="Rectangle 475"/>
          <p:cNvSpPr>
            <a:spLocks noChangeArrowheads="1"/>
          </p:cNvSpPr>
          <p:nvPr/>
        </p:nvSpPr>
        <p:spPr bwMode="auto">
          <a:xfrm>
            <a:off x="2732088" y="6159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72" name="Rectangle 476"/>
          <p:cNvSpPr>
            <a:spLocks noChangeArrowheads="1"/>
          </p:cNvSpPr>
          <p:nvPr/>
        </p:nvSpPr>
        <p:spPr bwMode="auto">
          <a:xfrm>
            <a:off x="2795588" y="622300"/>
            <a:ext cx="271462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13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73" name="Rectangle 477"/>
          <p:cNvSpPr>
            <a:spLocks noChangeArrowheads="1"/>
          </p:cNvSpPr>
          <p:nvPr/>
        </p:nvSpPr>
        <p:spPr bwMode="auto">
          <a:xfrm>
            <a:off x="2789238" y="615950"/>
            <a:ext cx="271462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13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7964" name="Group 478"/>
          <p:cNvGrpSpPr>
            <a:grpSpLocks/>
          </p:cNvGrpSpPr>
          <p:nvPr/>
        </p:nvGrpSpPr>
        <p:grpSpPr bwMode="auto">
          <a:xfrm>
            <a:off x="2781300" y="822325"/>
            <a:ext cx="336550" cy="284163"/>
            <a:chOff x="1752" y="518"/>
            <a:chExt cx="212" cy="179"/>
          </a:xfrm>
        </p:grpSpPr>
        <p:sp>
          <p:nvSpPr>
            <p:cNvPr id="337375" name="Freeform 479"/>
            <p:cNvSpPr>
              <a:spLocks/>
            </p:cNvSpPr>
            <p:nvPr/>
          </p:nvSpPr>
          <p:spPr bwMode="auto">
            <a:xfrm>
              <a:off x="1752" y="605"/>
              <a:ext cx="98" cy="92"/>
            </a:xfrm>
            <a:custGeom>
              <a:avLst/>
              <a:gdLst>
                <a:gd name="T0" fmla="*/ 0 w 98"/>
                <a:gd name="T1" fmla="*/ 55 h 92"/>
                <a:gd name="T2" fmla="*/ 30 w 98"/>
                <a:gd name="T3" fmla="*/ 92 h 92"/>
                <a:gd name="T4" fmla="*/ 98 w 98"/>
                <a:gd name="T5" fmla="*/ 37 h 92"/>
                <a:gd name="T6" fmla="*/ 67 w 98"/>
                <a:gd name="T7" fmla="*/ 0 h 92"/>
                <a:gd name="T8" fmla="*/ 0 w 98"/>
                <a:gd name="T9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2">
                  <a:moveTo>
                    <a:pt x="0" y="55"/>
                  </a:moveTo>
                  <a:lnTo>
                    <a:pt x="30" y="92"/>
                  </a:lnTo>
                  <a:lnTo>
                    <a:pt x="98" y="37"/>
                  </a:lnTo>
                  <a:lnTo>
                    <a:pt x="67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76" name="Freeform 480"/>
            <p:cNvSpPr>
              <a:spLocks/>
            </p:cNvSpPr>
            <p:nvPr/>
          </p:nvSpPr>
          <p:spPr bwMode="auto">
            <a:xfrm>
              <a:off x="1778" y="518"/>
              <a:ext cx="186" cy="173"/>
            </a:xfrm>
            <a:custGeom>
              <a:avLst/>
              <a:gdLst>
                <a:gd name="T0" fmla="*/ 108 w 186"/>
                <a:gd name="T1" fmla="*/ 173 h 173"/>
                <a:gd name="T2" fmla="*/ 186 w 186"/>
                <a:gd name="T3" fmla="*/ 0 h 173"/>
                <a:gd name="T4" fmla="*/ 0 w 186"/>
                <a:gd name="T5" fmla="*/ 42 h 173"/>
                <a:gd name="T6" fmla="*/ 108 w 186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73">
                  <a:moveTo>
                    <a:pt x="108" y="173"/>
                  </a:moveTo>
                  <a:lnTo>
                    <a:pt x="186" y="0"/>
                  </a:lnTo>
                  <a:lnTo>
                    <a:pt x="0" y="42"/>
                  </a:lnTo>
                  <a:lnTo>
                    <a:pt x="108" y="17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965" name="Group 481"/>
          <p:cNvGrpSpPr>
            <a:grpSpLocks/>
          </p:cNvGrpSpPr>
          <p:nvPr/>
        </p:nvGrpSpPr>
        <p:grpSpPr bwMode="auto">
          <a:xfrm>
            <a:off x="4127500" y="1354138"/>
            <a:ext cx="3692525" cy="1998662"/>
            <a:chOff x="2600" y="853"/>
            <a:chExt cx="2326" cy="1259"/>
          </a:xfrm>
        </p:grpSpPr>
        <p:sp>
          <p:nvSpPr>
            <p:cNvPr id="337378" name="Line 482"/>
            <p:cNvSpPr>
              <a:spLocks noChangeShapeType="1"/>
            </p:cNvSpPr>
            <p:nvPr/>
          </p:nvSpPr>
          <p:spPr bwMode="auto">
            <a:xfrm>
              <a:off x="2600" y="853"/>
              <a:ext cx="2273" cy="12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79" name="Freeform 483"/>
            <p:cNvSpPr>
              <a:spLocks/>
            </p:cNvSpPr>
            <p:nvPr/>
          </p:nvSpPr>
          <p:spPr bwMode="auto">
            <a:xfrm>
              <a:off x="4855" y="2054"/>
              <a:ext cx="71" cy="58"/>
            </a:xfrm>
            <a:custGeom>
              <a:avLst/>
              <a:gdLst>
                <a:gd name="T0" fmla="*/ 0 w 71"/>
                <a:gd name="T1" fmla="*/ 56 h 58"/>
                <a:gd name="T2" fmla="*/ 71 w 71"/>
                <a:gd name="T3" fmla="*/ 58 h 58"/>
                <a:gd name="T4" fmla="*/ 31 w 71"/>
                <a:gd name="T5" fmla="*/ 0 h 58"/>
                <a:gd name="T6" fmla="*/ 0 w 71"/>
                <a:gd name="T7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8">
                  <a:moveTo>
                    <a:pt x="0" y="56"/>
                  </a:moveTo>
                  <a:lnTo>
                    <a:pt x="71" y="58"/>
                  </a:lnTo>
                  <a:lnTo>
                    <a:pt x="31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380" name="Rectangle 484"/>
          <p:cNvSpPr>
            <a:spLocks noChangeArrowheads="1"/>
          </p:cNvSpPr>
          <p:nvPr/>
        </p:nvSpPr>
        <p:spPr bwMode="auto">
          <a:xfrm>
            <a:off x="4049713" y="6042025"/>
            <a:ext cx="1617662" cy="523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81" name="Rectangle 485"/>
          <p:cNvSpPr>
            <a:spLocks noChangeArrowheads="1"/>
          </p:cNvSpPr>
          <p:nvPr/>
        </p:nvSpPr>
        <p:spPr bwMode="auto">
          <a:xfrm>
            <a:off x="4168775" y="6096000"/>
            <a:ext cx="590550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SEDA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2" name="Rectangle 486"/>
          <p:cNvSpPr>
            <a:spLocks noChangeArrowheads="1"/>
          </p:cNvSpPr>
          <p:nvPr/>
        </p:nvSpPr>
        <p:spPr bwMode="auto">
          <a:xfrm>
            <a:off x="4648200" y="6096000"/>
            <a:ext cx="146050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3" name="Rectangle 487"/>
          <p:cNvSpPr>
            <a:spLocks noChangeArrowheads="1"/>
          </p:cNvSpPr>
          <p:nvPr/>
        </p:nvSpPr>
        <p:spPr bwMode="auto">
          <a:xfrm>
            <a:off x="4706938" y="6096000"/>
            <a:ext cx="484187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URT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4" name="Rectangle 488"/>
          <p:cNvSpPr>
            <a:spLocks noChangeArrowheads="1"/>
          </p:cNvSpPr>
          <p:nvPr/>
        </p:nvSpPr>
        <p:spPr bwMode="auto">
          <a:xfrm>
            <a:off x="5087938" y="6096000"/>
            <a:ext cx="146050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5" name="Rectangle 489"/>
          <p:cNvSpPr>
            <a:spLocks noChangeArrowheads="1"/>
          </p:cNvSpPr>
          <p:nvPr/>
        </p:nvSpPr>
        <p:spPr bwMode="auto">
          <a:xfrm>
            <a:off x="5146675" y="6096000"/>
            <a:ext cx="554038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ANG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6" name="Rectangle 490"/>
          <p:cNvSpPr>
            <a:spLocks noChangeArrowheads="1"/>
          </p:cNvSpPr>
          <p:nvPr/>
        </p:nvSpPr>
        <p:spPr bwMode="auto">
          <a:xfrm>
            <a:off x="4573588" y="6311900"/>
            <a:ext cx="346075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AB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7" name="Rectangle 491"/>
          <p:cNvSpPr>
            <a:spLocks noChangeArrowheads="1"/>
          </p:cNvSpPr>
          <p:nvPr/>
        </p:nvSpPr>
        <p:spPr bwMode="auto">
          <a:xfrm>
            <a:off x="4822825" y="6311900"/>
            <a:ext cx="146050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8" name="Rectangle 492"/>
          <p:cNvSpPr>
            <a:spLocks noChangeArrowheads="1"/>
          </p:cNvSpPr>
          <p:nvPr/>
        </p:nvSpPr>
        <p:spPr bwMode="auto">
          <a:xfrm>
            <a:off x="4881563" y="6311900"/>
            <a:ext cx="357187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RA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7975" name="Group 493"/>
          <p:cNvGrpSpPr>
            <a:grpSpLocks/>
          </p:cNvGrpSpPr>
          <p:nvPr/>
        </p:nvGrpSpPr>
        <p:grpSpPr bwMode="auto">
          <a:xfrm>
            <a:off x="2049463" y="3198813"/>
            <a:ext cx="2000250" cy="269875"/>
            <a:chOff x="1291" y="2015"/>
            <a:chExt cx="1260" cy="170"/>
          </a:xfrm>
        </p:grpSpPr>
        <p:sp>
          <p:nvSpPr>
            <p:cNvPr id="337390" name="Line 494"/>
            <p:cNvSpPr>
              <a:spLocks noChangeShapeType="1"/>
            </p:cNvSpPr>
            <p:nvPr/>
          </p:nvSpPr>
          <p:spPr bwMode="auto">
            <a:xfrm>
              <a:off x="1291" y="2015"/>
              <a:ext cx="1200" cy="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91" name="Freeform 495"/>
            <p:cNvSpPr>
              <a:spLocks/>
            </p:cNvSpPr>
            <p:nvPr/>
          </p:nvSpPr>
          <p:spPr bwMode="auto">
            <a:xfrm>
              <a:off x="2485" y="2122"/>
              <a:ext cx="66" cy="63"/>
            </a:xfrm>
            <a:custGeom>
              <a:avLst/>
              <a:gdLst>
                <a:gd name="T0" fmla="*/ 0 w 66"/>
                <a:gd name="T1" fmla="*/ 63 h 63"/>
                <a:gd name="T2" fmla="*/ 66 w 66"/>
                <a:gd name="T3" fmla="*/ 38 h 63"/>
                <a:gd name="T4" fmla="*/ 7 w 66"/>
                <a:gd name="T5" fmla="*/ 0 h 63"/>
                <a:gd name="T6" fmla="*/ 0 w 66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3">
                  <a:moveTo>
                    <a:pt x="0" y="63"/>
                  </a:moveTo>
                  <a:lnTo>
                    <a:pt x="66" y="38"/>
                  </a:lnTo>
                  <a:lnTo>
                    <a:pt x="7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392" name="Freeform 496"/>
          <p:cNvSpPr>
            <a:spLocks/>
          </p:cNvSpPr>
          <p:nvPr/>
        </p:nvSpPr>
        <p:spPr bwMode="auto">
          <a:xfrm>
            <a:off x="7966075" y="4143375"/>
            <a:ext cx="261938" cy="242888"/>
          </a:xfrm>
          <a:custGeom>
            <a:avLst/>
            <a:gdLst>
              <a:gd name="T0" fmla="*/ 116 w 165"/>
              <a:gd name="T1" fmla="*/ 152 h 153"/>
              <a:gd name="T2" fmla="*/ 112 w 165"/>
              <a:gd name="T3" fmla="*/ 153 h 153"/>
              <a:gd name="T4" fmla="*/ 107 w 165"/>
              <a:gd name="T5" fmla="*/ 152 h 153"/>
              <a:gd name="T6" fmla="*/ 100 w 165"/>
              <a:gd name="T7" fmla="*/ 151 h 153"/>
              <a:gd name="T8" fmla="*/ 93 w 165"/>
              <a:gd name="T9" fmla="*/ 148 h 153"/>
              <a:gd name="T10" fmla="*/ 71 w 165"/>
              <a:gd name="T11" fmla="*/ 136 h 153"/>
              <a:gd name="T12" fmla="*/ 49 w 165"/>
              <a:gd name="T13" fmla="*/ 121 h 153"/>
              <a:gd name="T14" fmla="*/ 37 w 165"/>
              <a:gd name="T15" fmla="*/ 113 h 153"/>
              <a:gd name="T16" fmla="*/ 28 w 165"/>
              <a:gd name="T17" fmla="*/ 104 h 153"/>
              <a:gd name="T18" fmla="*/ 10 w 165"/>
              <a:gd name="T19" fmla="*/ 86 h 153"/>
              <a:gd name="T20" fmla="*/ 6 w 165"/>
              <a:gd name="T21" fmla="*/ 80 h 153"/>
              <a:gd name="T22" fmla="*/ 2 w 165"/>
              <a:gd name="T23" fmla="*/ 74 h 153"/>
              <a:gd name="T24" fmla="*/ 1 w 165"/>
              <a:gd name="T25" fmla="*/ 69 h 153"/>
              <a:gd name="T26" fmla="*/ 0 w 165"/>
              <a:gd name="T27" fmla="*/ 65 h 153"/>
              <a:gd name="T28" fmla="*/ 49 w 165"/>
              <a:gd name="T29" fmla="*/ 0 h 153"/>
              <a:gd name="T30" fmla="*/ 50 w 165"/>
              <a:gd name="T31" fmla="*/ 4 h 153"/>
              <a:gd name="T32" fmla="*/ 52 w 165"/>
              <a:gd name="T33" fmla="*/ 9 h 153"/>
              <a:gd name="T34" fmla="*/ 55 w 165"/>
              <a:gd name="T35" fmla="*/ 15 h 153"/>
              <a:gd name="T36" fmla="*/ 59 w 165"/>
              <a:gd name="T37" fmla="*/ 21 h 153"/>
              <a:gd name="T38" fmla="*/ 77 w 165"/>
              <a:gd name="T39" fmla="*/ 39 h 153"/>
              <a:gd name="T40" fmla="*/ 97 w 165"/>
              <a:gd name="T41" fmla="*/ 56 h 153"/>
              <a:gd name="T42" fmla="*/ 120 w 165"/>
              <a:gd name="T43" fmla="*/ 72 h 153"/>
              <a:gd name="T44" fmla="*/ 131 w 165"/>
              <a:gd name="T45" fmla="*/ 79 h 153"/>
              <a:gd name="T46" fmla="*/ 141 w 165"/>
              <a:gd name="T47" fmla="*/ 84 h 153"/>
              <a:gd name="T48" fmla="*/ 149 w 165"/>
              <a:gd name="T49" fmla="*/ 87 h 153"/>
              <a:gd name="T50" fmla="*/ 156 w 165"/>
              <a:gd name="T51" fmla="*/ 88 h 153"/>
              <a:gd name="T52" fmla="*/ 161 w 165"/>
              <a:gd name="T53" fmla="*/ 89 h 153"/>
              <a:gd name="T54" fmla="*/ 165 w 165"/>
              <a:gd name="T55" fmla="*/ 88 h 153"/>
              <a:gd name="T56" fmla="*/ 116 w 165"/>
              <a:gd name="T5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5" h="153">
                <a:moveTo>
                  <a:pt x="116" y="152"/>
                </a:moveTo>
                <a:lnTo>
                  <a:pt x="112" y="153"/>
                </a:lnTo>
                <a:lnTo>
                  <a:pt x="107" y="152"/>
                </a:lnTo>
                <a:lnTo>
                  <a:pt x="100" y="151"/>
                </a:lnTo>
                <a:lnTo>
                  <a:pt x="93" y="148"/>
                </a:lnTo>
                <a:lnTo>
                  <a:pt x="71" y="136"/>
                </a:lnTo>
                <a:lnTo>
                  <a:pt x="49" y="121"/>
                </a:lnTo>
                <a:lnTo>
                  <a:pt x="37" y="113"/>
                </a:lnTo>
                <a:lnTo>
                  <a:pt x="28" y="104"/>
                </a:lnTo>
                <a:lnTo>
                  <a:pt x="10" y="86"/>
                </a:lnTo>
                <a:lnTo>
                  <a:pt x="6" y="80"/>
                </a:lnTo>
                <a:lnTo>
                  <a:pt x="2" y="74"/>
                </a:lnTo>
                <a:lnTo>
                  <a:pt x="1" y="69"/>
                </a:lnTo>
                <a:lnTo>
                  <a:pt x="0" y="65"/>
                </a:lnTo>
                <a:lnTo>
                  <a:pt x="49" y="0"/>
                </a:lnTo>
                <a:lnTo>
                  <a:pt x="50" y="4"/>
                </a:lnTo>
                <a:lnTo>
                  <a:pt x="52" y="9"/>
                </a:lnTo>
                <a:lnTo>
                  <a:pt x="55" y="15"/>
                </a:lnTo>
                <a:lnTo>
                  <a:pt x="59" y="21"/>
                </a:lnTo>
                <a:lnTo>
                  <a:pt x="77" y="39"/>
                </a:lnTo>
                <a:lnTo>
                  <a:pt x="97" y="56"/>
                </a:lnTo>
                <a:lnTo>
                  <a:pt x="120" y="72"/>
                </a:lnTo>
                <a:lnTo>
                  <a:pt x="131" y="79"/>
                </a:lnTo>
                <a:lnTo>
                  <a:pt x="141" y="84"/>
                </a:lnTo>
                <a:lnTo>
                  <a:pt x="149" y="87"/>
                </a:lnTo>
                <a:lnTo>
                  <a:pt x="156" y="88"/>
                </a:lnTo>
                <a:lnTo>
                  <a:pt x="161" y="89"/>
                </a:lnTo>
                <a:lnTo>
                  <a:pt x="165" y="88"/>
                </a:lnTo>
                <a:lnTo>
                  <a:pt x="116" y="15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93" name="Rectangle 497"/>
          <p:cNvSpPr>
            <a:spLocks noChangeArrowheads="1"/>
          </p:cNvSpPr>
          <p:nvPr/>
        </p:nvSpPr>
        <p:spPr bwMode="auto">
          <a:xfrm>
            <a:off x="7204075" y="4857750"/>
            <a:ext cx="2079625" cy="341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94" name="Rectangle 498"/>
          <p:cNvSpPr>
            <a:spLocks noChangeArrowheads="1"/>
          </p:cNvSpPr>
          <p:nvPr/>
        </p:nvSpPr>
        <p:spPr bwMode="auto">
          <a:xfrm>
            <a:off x="7239000" y="4914900"/>
            <a:ext cx="18970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PBM, PCE, NDE, PE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95" name="Rectangle 499"/>
          <p:cNvSpPr>
            <a:spLocks noChangeArrowheads="1"/>
          </p:cNvSpPr>
          <p:nvPr/>
        </p:nvSpPr>
        <p:spPr bwMode="auto">
          <a:xfrm>
            <a:off x="7204075" y="169863"/>
            <a:ext cx="1849438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96" name="Rectangle 500"/>
          <p:cNvSpPr>
            <a:spLocks noChangeArrowheads="1"/>
          </p:cNvSpPr>
          <p:nvPr/>
        </p:nvSpPr>
        <p:spPr bwMode="auto">
          <a:xfrm>
            <a:off x="7440613" y="214313"/>
            <a:ext cx="1608137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Sensibilización de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97" name="Rectangle 501"/>
          <p:cNvSpPr>
            <a:spLocks noChangeArrowheads="1"/>
          </p:cNvSpPr>
          <p:nvPr/>
        </p:nvSpPr>
        <p:spPr bwMode="auto">
          <a:xfrm>
            <a:off x="7724775" y="398463"/>
            <a:ext cx="100965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mastocitos 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98" name="Rectangle 502"/>
          <p:cNvSpPr>
            <a:spLocks noChangeArrowheads="1"/>
          </p:cNvSpPr>
          <p:nvPr/>
        </p:nvSpPr>
        <p:spPr bwMode="auto">
          <a:xfrm>
            <a:off x="7854950" y="582613"/>
            <a:ext cx="68103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basófilos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7983" name="Group 503"/>
          <p:cNvGrpSpPr>
            <a:grpSpLocks/>
          </p:cNvGrpSpPr>
          <p:nvPr/>
        </p:nvGrpSpPr>
        <p:grpSpPr bwMode="auto">
          <a:xfrm>
            <a:off x="5995988" y="274638"/>
            <a:ext cx="1209675" cy="773112"/>
            <a:chOff x="3777" y="173"/>
            <a:chExt cx="762" cy="487"/>
          </a:xfrm>
        </p:grpSpPr>
        <p:sp>
          <p:nvSpPr>
            <p:cNvPr id="337400" name="Oval 504"/>
            <p:cNvSpPr>
              <a:spLocks noChangeArrowheads="1"/>
            </p:cNvSpPr>
            <p:nvPr/>
          </p:nvSpPr>
          <p:spPr bwMode="auto">
            <a:xfrm>
              <a:off x="3777" y="173"/>
              <a:ext cx="762" cy="487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1" name="Oval 505"/>
            <p:cNvSpPr>
              <a:spLocks noChangeArrowheads="1"/>
            </p:cNvSpPr>
            <p:nvPr/>
          </p:nvSpPr>
          <p:spPr bwMode="auto">
            <a:xfrm>
              <a:off x="3789" y="180"/>
              <a:ext cx="738" cy="473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2" name="Oval 506"/>
            <p:cNvSpPr>
              <a:spLocks noChangeArrowheads="1"/>
            </p:cNvSpPr>
            <p:nvPr/>
          </p:nvSpPr>
          <p:spPr bwMode="auto">
            <a:xfrm>
              <a:off x="3795" y="184"/>
              <a:ext cx="726" cy="465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3" name="Oval 507"/>
            <p:cNvSpPr>
              <a:spLocks noChangeArrowheads="1"/>
            </p:cNvSpPr>
            <p:nvPr/>
          </p:nvSpPr>
          <p:spPr bwMode="auto">
            <a:xfrm>
              <a:off x="3801" y="188"/>
              <a:ext cx="714" cy="457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4" name="Oval 508"/>
            <p:cNvSpPr>
              <a:spLocks noChangeArrowheads="1"/>
            </p:cNvSpPr>
            <p:nvPr/>
          </p:nvSpPr>
          <p:spPr bwMode="auto">
            <a:xfrm>
              <a:off x="3807" y="192"/>
              <a:ext cx="702" cy="449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5" name="Oval 509"/>
            <p:cNvSpPr>
              <a:spLocks noChangeArrowheads="1"/>
            </p:cNvSpPr>
            <p:nvPr/>
          </p:nvSpPr>
          <p:spPr bwMode="auto">
            <a:xfrm>
              <a:off x="3813" y="196"/>
              <a:ext cx="690" cy="441"/>
            </a:xfrm>
            <a:prstGeom prst="ellipse">
              <a:avLst/>
            </a:prstGeom>
            <a:solidFill>
              <a:srgbClr val="C2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6" name="Oval 510"/>
            <p:cNvSpPr>
              <a:spLocks noChangeArrowheads="1"/>
            </p:cNvSpPr>
            <p:nvPr/>
          </p:nvSpPr>
          <p:spPr bwMode="auto">
            <a:xfrm>
              <a:off x="3820" y="199"/>
              <a:ext cx="677" cy="435"/>
            </a:xfrm>
            <a:prstGeom prst="ellipse">
              <a:avLst/>
            </a:prstGeom>
            <a:solidFill>
              <a:srgbClr val="C3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7" name="Oval 511"/>
            <p:cNvSpPr>
              <a:spLocks noChangeArrowheads="1"/>
            </p:cNvSpPr>
            <p:nvPr/>
          </p:nvSpPr>
          <p:spPr bwMode="auto">
            <a:xfrm>
              <a:off x="3826" y="203"/>
              <a:ext cx="665" cy="427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8" name="Oval 512"/>
            <p:cNvSpPr>
              <a:spLocks noChangeArrowheads="1"/>
            </p:cNvSpPr>
            <p:nvPr/>
          </p:nvSpPr>
          <p:spPr bwMode="auto">
            <a:xfrm>
              <a:off x="3832" y="207"/>
              <a:ext cx="653" cy="419"/>
            </a:xfrm>
            <a:prstGeom prst="ellipse">
              <a:avLst/>
            </a:prstGeom>
            <a:solidFill>
              <a:srgbClr val="C4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9" name="Oval 513"/>
            <p:cNvSpPr>
              <a:spLocks noChangeArrowheads="1"/>
            </p:cNvSpPr>
            <p:nvPr/>
          </p:nvSpPr>
          <p:spPr bwMode="auto">
            <a:xfrm>
              <a:off x="3838" y="211"/>
              <a:ext cx="641" cy="411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0" name="Oval 514"/>
            <p:cNvSpPr>
              <a:spLocks noChangeArrowheads="1"/>
            </p:cNvSpPr>
            <p:nvPr/>
          </p:nvSpPr>
          <p:spPr bwMode="auto">
            <a:xfrm>
              <a:off x="3844" y="215"/>
              <a:ext cx="629" cy="403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1" name="Oval 515"/>
            <p:cNvSpPr>
              <a:spLocks noChangeArrowheads="1"/>
            </p:cNvSpPr>
            <p:nvPr/>
          </p:nvSpPr>
          <p:spPr bwMode="auto">
            <a:xfrm>
              <a:off x="3850" y="219"/>
              <a:ext cx="617" cy="395"/>
            </a:xfrm>
            <a:prstGeom prst="ellipse">
              <a:avLst/>
            </a:prstGeom>
            <a:solidFill>
              <a:srgbClr val="C6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2" name="Oval 516"/>
            <p:cNvSpPr>
              <a:spLocks noChangeArrowheads="1"/>
            </p:cNvSpPr>
            <p:nvPr/>
          </p:nvSpPr>
          <p:spPr bwMode="auto">
            <a:xfrm>
              <a:off x="3856" y="222"/>
              <a:ext cx="605" cy="389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3" name="Oval 517"/>
            <p:cNvSpPr>
              <a:spLocks noChangeArrowheads="1"/>
            </p:cNvSpPr>
            <p:nvPr/>
          </p:nvSpPr>
          <p:spPr bwMode="auto">
            <a:xfrm>
              <a:off x="3862" y="226"/>
              <a:ext cx="593" cy="381"/>
            </a:xfrm>
            <a:prstGeom prst="ellipse">
              <a:avLst/>
            </a:prstGeom>
            <a:solidFill>
              <a:srgbClr val="C8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4" name="Oval 518"/>
            <p:cNvSpPr>
              <a:spLocks noChangeArrowheads="1"/>
            </p:cNvSpPr>
            <p:nvPr/>
          </p:nvSpPr>
          <p:spPr bwMode="auto">
            <a:xfrm>
              <a:off x="3868" y="230"/>
              <a:ext cx="581" cy="373"/>
            </a:xfrm>
            <a:prstGeom prst="ellipse">
              <a:avLst/>
            </a:prstGeom>
            <a:solidFill>
              <a:srgbClr val="C9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5" name="Oval 519"/>
            <p:cNvSpPr>
              <a:spLocks noChangeArrowheads="1"/>
            </p:cNvSpPr>
            <p:nvPr/>
          </p:nvSpPr>
          <p:spPr bwMode="auto">
            <a:xfrm>
              <a:off x="3874" y="234"/>
              <a:ext cx="570" cy="366"/>
            </a:xfrm>
            <a:prstGeom prst="ellipse">
              <a:avLst/>
            </a:prstGeom>
            <a:solidFill>
              <a:srgbClr val="CA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6" name="Oval 520"/>
            <p:cNvSpPr>
              <a:spLocks noChangeArrowheads="1"/>
            </p:cNvSpPr>
            <p:nvPr/>
          </p:nvSpPr>
          <p:spPr bwMode="auto">
            <a:xfrm>
              <a:off x="3880" y="238"/>
              <a:ext cx="557" cy="358"/>
            </a:xfrm>
            <a:prstGeom prst="ellipse">
              <a:avLst/>
            </a:prstGeom>
            <a:solidFill>
              <a:srgbClr val="CB7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7" name="Oval 521"/>
            <p:cNvSpPr>
              <a:spLocks noChangeArrowheads="1"/>
            </p:cNvSpPr>
            <p:nvPr/>
          </p:nvSpPr>
          <p:spPr bwMode="auto">
            <a:xfrm>
              <a:off x="3886" y="243"/>
              <a:ext cx="545" cy="349"/>
            </a:xfrm>
            <a:prstGeom prst="ellipse">
              <a:avLst/>
            </a:prstGeom>
            <a:solidFill>
              <a:srgbClr val="CD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8" name="Oval 522"/>
            <p:cNvSpPr>
              <a:spLocks noChangeArrowheads="1"/>
            </p:cNvSpPr>
            <p:nvPr/>
          </p:nvSpPr>
          <p:spPr bwMode="auto">
            <a:xfrm>
              <a:off x="3892" y="246"/>
              <a:ext cx="533" cy="342"/>
            </a:xfrm>
            <a:prstGeom prst="ellipse">
              <a:avLst/>
            </a:prstGeom>
            <a:solidFill>
              <a:srgbClr val="CE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9" name="Oval 523"/>
            <p:cNvSpPr>
              <a:spLocks noChangeArrowheads="1"/>
            </p:cNvSpPr>
            <p:nvPr/>
          </p:nvSpPr>
          <p:spPr bwMode="auto">
            <a:xfrm>
              <a:off x="3898" y="250"/>
              <a:ext cx="521" cy="334"/>
            </a:xfrm>
            <a:prstGeom prst="ellipse">
              <a:avLst/>
            </a:prstGeom>
            <a:solidFill>
              <a:srgbClr val="CF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0" name="Oval 524"/>
            <p:cNvSpPr>
              <a:spLocks noChangeArrowheads="1"/>
            </p:cNvSpPr>
            <p:nvPr/>
          </p:nvSpPr>
          <p:spPr bwMode="auto">
            <a:xfrm>
              <a:off x="3904" y="254"/>
              <a:ext cx="509" cy="326"/>
            </a:xfrm>
            <a:prstGeom prst="ellipse">
              <a:avLst/>
            </a:prstGeom>
            <a:solidFill>
              <a:srgbClr val="D07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1" name="Oval 525"/>
            <p:cNvSpPr>
              <a:spLocks noChangeArrowheads="1"/>
            </p:cNvSpPr>
            <p:nvPr/>
          </p:nvSpPr>
          <p:spPr bwMode="auto">
            <a:xfrm>
              <a:off x="3910" y="258"/>
              <a:ext cx="497" cy="318"/>
            </a:xfrm>
            <a:prstGeom prst="ellipse">
              <a:avLst/>
            </a:prstGeom>
            <a:solidFill>
              <a:srgbClr val="D27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2" name="Oval 526"/>
            <p:cNvSpPr>
              <a:spLocks noChangeArrowheads="1"/>
            </p:cNvSpPr>
            <p:nvPr/>
          </p:nvSpPr>
          <p:spPr bwMode="auto">
            <a:xfrm>
              <a:off x="3916" y="262"/>
              <a:ext cx="485" cy="310"/>
            </a:xfrm>
            <a:prstGeom prst="ellipse">
              <a:avLst/>
            </a:prstGeom>
            <a:solidFill>
              <a:srgbClr val="D37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3" name="Oval 527"/>
            <p:cNvSpPr>
              <a:spLocks noChangeArrowheads="1"/>
            </p:cNvSpPr>
            <p:nvPr/>
          </p:nvSpPr>
          <p:spPr bwMode="auto">
            <a:xfrm>
              <a:off x="3923" y="266"/>
              <a:ext cx="472" cy="302"/>
            </a:xfrm>
            <a:prstGeom prst="ellipse">
              <a:avLst/>
            </a:prstGeom>
            <a:solidFill>
              <a:srgbClr val="D5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4" name="Oval 528"/>
            <p:cNvSpPr>
              <a:spLocks noChangeArrowheads="1"/>
            </p:cNvSpPr>
            <p:nvPr/>
          </p:nvSpPr>
          <p:spPr bwMode="auto">
            <a:xfrm>
              <a:off x="3929" y="270"/>
              <a:ext cx="460" cy="294"/>
            </a:xfrm>
            <a:prstGeom prst="ellipse">
              <a:avLst/>
            </a:prstGeom>
            <a:solidFill>
              <a:srgbClr val="D6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5" name="Oval 529"/>
            <p:cNvSpPr>
              <a:spLocks noChangeArrowheads="1"/>
            </p:cNvSpPr>
            <p:nvPr/>
          </p:nvSpPr>
          <p:spPr bwMode="auto">
            <a:xfrm>
              <a:off x="3935" y="273"/>
              <a:ext cx="448" cy="288"/>
            </a:xfrm>
            <a:prstGeom prst="ellipse">
              <a:avLst/>
            </a:prstGeom>
            <a:solidFill>
              <a:srgbClr val="D88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6" name="Oval 530"/>
            <p:cNvSpPr>
              <a:spLocks noChangeArrowheads="1"/>
            </p:cNvSpPr>
            <p:nvPr/>
          </p:nvSpPr>
          <p:spPr bwMode="auto">
            <a:xfrm>
              <a:off x="3941" y="277"/>
              <a:ext cx="436" cy="280"/>
            </a:xfrm>
            <a:prstGeom prst="ellipse">
              <a:avLst/>
            </a:prstGeom>
            <a:solidFill>
              <a:srgbClr val="D98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7" name="Oval 531"/>
            <p:cNvSpPr>
              <a:spLocks noChangeArrowheads="1"/>
            </p:cNvSpPr>
            <p:nvPr/>
          </p:nvSpPr>
          <p:spPr bwMode="auto">
            <a:xfrm>
              <a:off x="3947" y="281"/>
              <a:ext cx="424" cy="272"/>
            </a:xfrm>
            <a:prstGeom prst="ellipse">
              <a:avLst/>
            </a:prstGeom>
            <a:solidFill>
              <a:srgbClr val="DB8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8" name="Oval 532"/>
            <p:cNvSpPr>
              <a:spLocks noChangeArrowheads="1"/>
            </p:cNvSpPr>
            <p:nvPr/>
          </p:nvSpPr>
          <p:spPr bwMode="auto">
            <a:xfrm>
              <a:off x="3953" y="285"/>
              <a:ext cx="412" cy="264"/>
            </a:xfrm>
            <a:prstGeom prst="ellipse">
              <a:avLst/>
            </a:prstGeom>
            <a:solidFill>
              <a:srgbClr val="DD8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9" name="Oval 533"/>
            <p:cNvSpPr>
              <a:spLocks noChangeArrowheads="1"/>
            </p:cNvSpPr>
            <p:nvPr/>
          </p:nvSpPr>
          <p:spPr bwMode="auto">
            <a:xfrm>
              <a:off x="3959" y="289"/>
              <a:ext cx="400" cy="256"/>
            </a:xfrm>
            <a:prstGeom prst="ellipse">
              <a:avLst/>
            </a:prstGeom>
            <a:solidFill>
              <a:srgbClr val="DE8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0" name="Oval 534"/>
            <p:cNvSpPr>
              <a:spLocks noChangeArrowheads="1"/>
            </p:cNvSpPr>
            <p:nvPr/>
          </p:nvSpPr>
          <p:spPr bwMode="auto">
            <a:xfrm>
              <a:off x="3965" y="293"/>
              <a:ext cx="388" cy="248"/>
            </a:xfrm>
            <a:prstGeom prst="ellipse">
              <a:avLst/>
            </a:prstGeom>
            <a:solidFill>
              <a:srgbClr val="E08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1" name="Oval 535"/>
            <p:cNvSpPr>
              <a:spLocks noChangeArrowheads="1"/>
            </p:cNvSpPr>
            <p:nvPr/>
          </p:nvSpPr>
          <p:spPr bwMode="auto">
            <a:xfrm>
              <a:off x="3971" y="296"/>
              <a:ext cx="376" cy="242"/>
            </a:xfrm>
            <a:prstGeom prst="ellipse">
              <a:avLst/>
            </a:prstGeom>
            <a:solidFill>
              <a:srgbClr val="E28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2" name="Oval 536"/>
            <p:cNvSpPr>
              <a:spLocks noChangeArrowheads="1"/>
            </p:cNvSpPr>
            <p:nvPr/>
          </p:nvSpPr>
          <p:spPr bwMode="auto">
            <a:xfrm>
              <a:off x="3977" y="300"/>
              <a:ext cx="364" cy="234"/>
            </a:xfrm>
            <a:prstGeom prst="ellipse">
              <a:avLst/>
            </a:prstGeom>
            <a:solidFill>
              <a:srgbClr val="E38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3" name="Oval 537"/>
            <p:cNvSpPr>
              <a:spLocks noChangeArrowheads="1"/>
            </p:cNvSpPr>
            <p:nvPr/>
          </p:nvSpPr>
          <p:spPr bwMode="auto">
            <a:xfrm>
              <a:off x="3983" y="304"/>
              <a:ext cx="351" cy="226"/>
            </a:xfrm>
            <a:prstGeom prst="ellipse">
              <a:avLst/>
            </a:prstGeom>
            <a:solidFill>
              <a:srgbClr val="E58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4" name="Oval 538"/>
            <p:cNvSpPr>
              <a:spLocks noChangeArrowheads="1"/>
            </p:cNvSpPr>
            <p:nvPr/>
          </p:nvSpPr>
          <p:spPr bwMode="auto">
            <a:xfrm>
              <a:off x="3989" y="308"/>
              <a:ext cx="339" cy="218"/>
            </a:xfrm>
            <a:prstGeom prst="ellipse">
              <a:avLst/>
            </a:prstGeom>
            <a:solidFill>
              <a:srgbClr val="E78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5" name="Oval 539"/>
            <p:cNvSpPr>
              <a:spLocks noChangeArrowheads="1"/>
            </p:cNvSpPr>
            <p:nvPr/>
          </p:nvSpPr>
          <p:spPr bwMode="auto">
            <a:xfrm>
              <a:off x="3995" y="312"/>
              <a:ext cx="327" cy="210"/>
            </a:xfrm>
            <a:prstGeom prst="ellipse">
              <a:avLst/>
            </a:prstGeom>
            <a:solidFill>
              <a:srgbClr val="E88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6" name="Oval 540"/>
            <p:cNvSpPr>
              <a:spLocks noChangeArrowheads="1"/>
            </p:cNvSpPr>
            <p:nvPr/>
          </p:nvSpPr>
          <p:spPr bwMode="auto">
            <a:xfrm>
              <a:off x="4001" y="316"/>
              <a:ext cx="315" cy="202"/>
            </a:xfrm>
            <a:prstGeom prst="ellipse">
              <a:avLst/>
            </a:prstGeom>
            <a:solidFill>
              <a:srgbClr val="EA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7" name="Oval 541"/>
            <p:cNvSpPr>
              <a:spLocks noChangeArrowheads="1"/>
            </p:cNvSpPr>
            <p:nvPr/>
          </p:nvSpPr>
          <p:spPr bwMode="auto">
            <a:xfrm>
              <a:off x="4007" y="319"/>
              <a:ext cx="303" cy="196"/>
            </a:xfrm>
            <a:prstGeom prst="ellipse">
              <a:avLst/>
            </a:prstGeom>
            <a:solidFill>
              <a:srgbClr val="EB8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8" name="Oval 542"/>
            <p:cNvSpPr>
              <a:spLocks noChangeArrowheads="1"/>
            </p:cNvSpPr>
            <p:nvPr/>
          </p:nvSpPr>
          <p:spPr bwMode="auto">
            <a:xfrm>
              <a:off x="4013" y="323"/>
              <a:ext cx="291" cy="188"/>
            </a:xfrm>
            <a:prstGeom prst="ellipse">
              <a:avLst/>
            </a:prstGeom>
            <a:solidFill>
              <a:srgbClr val="EC8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9" name="Oval 543"/>
            <p:cNvSpPr>
              <a:spLocks noChangeArrowheads="1"/>
            </p:cNvSpPr>
            <p:nvPr/>
          </p:nvSpPr>
          <p:spPr bwMode="auto">
            <a:xfrm>
              <a:off x="4019" y="327"/>
              <a:ext cx="279" cy="180"/>
            </a:xfrm>
            <a:prstGeom prst="ellipse">
              <a:avLst/>
            </a:prstGeom>
            <a:solidFill>
              <a:srgbClr val="EE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0" name="Oval 544"/>
            <p:cNvSpPr>
              <a:spLocks noChangeArrowheads="1"/>
            </p:cNvSpPr>
            <p:nvPr/>
          </p:nvSpPr>
          <p:spPr bwMode="auto">
            <a:xfrm>
              <a:off x="4026" y="331"/>
              <a:ext cx="266" cy="172"/>
            </a:xfrm>
            <a:prstGeom prst="ellipse">
              <a:avLst/>
            </a:prstGeom>
            <a:solidFill>
              <a:srgbClr val="EF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1" name="Oval 545"/>
            <p:cNvSpPr>
              <a:spLocks noChangeArrowheads="1"/>
            </p:cNvSpPr>
            <p:nvPr/>
          </p:nvSpPr>
          <p:spPr bwMode="auto">
            <a:xfrm>
              <a:off x="4032" y="335"/>
              <a:ext cx="254" cy="164"/>
            </a:xfrm>
            <a:prstGeom prst="ellipse">
              <a:avLst/>
            </a:prstGeom>
            <a:solidFill>
              <a:srgbClr val="F09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2" name="Oval 546"/>
            <p:cNvSpPr>
              <a:spLocks noChangeArrowheads="1"/>
            </p:cNvSpPr>
            <p:nvPr/>
          </p:nvSpPr>
          <p:spPr bwMode="auto">
            <a:xfrm>
              <a:off x="4038" y="339"/>
              <a:ext cx="242" cy="156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3" name="Oval 547"/>
            <p:cNvSpPr>
              <a:spLocks noChangeArrowheads="1"/>
            </p:cNvSpPr>
            <p:nvPr/>
          </p:nvSpPr>
          <p:spPr bwMode="auto">
            <a:xfrm>
              <a:off x="4044" y="343"/>
              <a:ext cx="230" cy="148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4" name="Oval 548"/>
            <p:cNvSpPr>
              <a:spLocks noChangeArrowheads="1"/>
            </p:cNvSpPr>
            <p:nvPr/>
          </p:nvSpPr>
          <p:spPr bwMode="auto">
            <a:xfrm>
              <a:off x="4050" y="346"/>
              <a:ext cx="218" cy="142"/>
            </a:xfrm>
            <a:prstGeom prst="ellipse">
              <a:avLst/>
            </a:prstGeom>
            <a:solidFill>
              <a:srgbClr val="F4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5" name="Oval 549"/>
            <p:cNvSpPr>
              <a:spLocks noChangeArrowheads="1"/>
            </p:cNvSpPr>
            <p:nvPr/>
          </p:nvSpPr>
          <p:spPr bwMode="auto">
            <a:xfrm>
              <a:off x="4056" y="350"/>
              <a:ext cx="206" cy="134"/>
            </a:xfrm>
            <a:prstGeom prst="ellipse">
              <a:avLst/>
            </a:prstGeom>
            <a:solidFill>
              <a:srgbClr val="F5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6" name="Oval 550"/>
            <p:cNvSpPr>
              <a:spLocks noChangeArrowheads="1"/>
            </p:cNvSpPr>
            <p:nvPr/>
          </p:nvSpPr>
          <p:spPr bwMode="auto">
            <a:xfrm>
              <a:off x="4062" y="354"/>
              <a:ext cx="194" cy="126"/>
            </a:xfrm>
            <a:prstGeom prst="ellipse">
              <a:avLst/>
            </a:prstGeom>
            <a:solidFill>
              <a:srgbClr val="F6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7" name="Oval 551"/>
            <p:cNvSpPr>
              <a:spLocks noChangeArrowheads="1"/>
            </p:cNvSpPr>
            <p:nvPr/>
          </p:nvSpPr>
          <p:spPr bwMode="auto">
            <a:xfrm>
              <a:off x="4068" y="359"/>
              <a:ext cx="183" cy="118"/>
            </a:xfrm>
            <a:prstGeom prst="ellipse">
              <a:avLst/>
            </a:prstGeom>
            <a:solidFill>
              <a:srgbClr val="F7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8" name="Oval 552"/>
            <p:cNvSpPr>
              <a:spLocks noChangeArrowheads="1"/>
            </p:cNvSpPr>
            <p:nvPr/>
          </p:nvSpPr>
          <p:spPr bwMode="auto">
            <a:xfrm>
              <a:off x="4074" y="363"/>
              <a:ext cx="171" cy="109"/>
            </a:xfrm>
            <a:prstGeom prst="ellipse">
              <a:avLst/>
            </a:prstGeom>
            <a:solidFill>
              <a:srgbClr val="F8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9" name="Oval 553"/>
            <p:cNvSpPr>
              <a:spLocks noChangeArrowheads="1"/>
            </p:cNvSpPr>
            <p:nvPr/>
          </p:nvSpPr>
          <p:spPr bwMode="auto">
            <a:xfrm>
              <a:off x="4080" y="367"/>
              <a:ext cx="159" cy="101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0" name="Oval 554"/>
            <p:cNvSpPr>
              <a:spLocks noChangeArrowheads="1"/>
            </p:cNvSpPr>
            <p:nvPr/>
          </p:nvSpPr>
          <p:spPr bwMode="auto">
            <a:xfrm>
              <a:off x="4086" y="370"/>
              <a:ext cx="147" cy="95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1" name="Oval 555"/>
            <p:cNvSpPr>
              <a:spLocks noChangeArrowheads="1"/>
            </p:cNvSpPr>
            <p:nvPr/>
          </p:nvSpPr>
          <p:spPr bwMode="auto">
            <a:xfrm>
              <a:off x="4092" y="374"/>
              <a:ext cx="134" cy="87"/>
            </a:xfrm>
            <a:prstGeom prst="ellipse">
              <a:avLst/>
            </a:prstGeom>
            <a:solidFill>
              <a:srgbClr val="FA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2" name="Oval 556"/>
            <p:cNvSpPr>
              <a:spLocks noChangeArrowheads="1"/>
            </p:cNvSpPr>
            <p:nvPr/>
          </p:nvSpPr>
          <p:spPr bwMode="auto">
            <a:xfrm>
              <a:off x="4098" y="378"/>
              <a:ext cx="122" cy="79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3" name="Oval 557"/>
            <p:cNvSpPr>
              <a:spLocks noChangeArrowheads="1"/>
            </p:cNvSpPr>
            <p:nvPr/>
          </p:nvSpPr>
          <p:spPr bwMode="auto">
            <a:xfrm>
              <a:off x="4104" y="382"/>
              <a:ext cx="110" cy="71"/>
            </a:xfrm>
            <a:prstGeom prst="ellipse">
              <a:avLst/>
            </a:prstGeom>
            <a:solidFill>
              <a:srgbClr val="FB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4" name="Oval 558"/>
            <p:cNvSpPr>
              <a:spLocks noChangeArrowheads="1"/>
            </p:cNvSpPr>
            <p:nvPr/>
          </p:nvSpPr>
          <p:spPr bwMode="auto">
            <a:xfrm>
              <a:off x="4110" y="386"/>
              <a:ext cx="98" cy="63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5" name="Oval 559"/>
            <p:cNvSpPr>
              <a:spLocks noChangeArrowheads="1"/>
            </p:cNvSpPr>
            <p:nvPr/>
          </p:nvSpPr>
          <p:spPr bwMode="auto">
            <a:xfrm>
              <a:off x="4116" y="390"/>
              <a:ext cx="86" cy="55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6" name="Oval 560"/>
            <p:cNvSpPr>
              <a:spLocks noChangeArrowheads="1"/>
            </p:cNvSpPr>
            <p:nvPr/>
          </p:nvSpPr>
          <p:spPr bwMode="auto">
            <a:xfrm>
              <a:off x="4122" y="393"/>
              <a:ext cx="74" cy="49"/>
            </a:xfrm>
            <a:prstGeom prst="ellipse">
              <a:avLst/>
            </a:prstGeom>
            <a:solidFill>
              <a:srgbClr val="FD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7" name="Oval 561"/>
            <p:cNvSpPr>
              <a:spLocks noChangeArrowheads="1"/>
            </p:cNvSpPr>
            <p:nvPr/>
          </p:nvSpPr>
          <p:spPr bwMode="auto">
            <a:xfrm>
              <a:off x="4129" y="397"/>
              <a:ext cx="61" cy="41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8" name="Oval 562"/>
            <p:cNvSpPr>
              <a:spLocks noChangeArrowheads="1"/>
            </p:cNvSpPr>
            <p:nvPr/>
          </p:nvSpPr>
          <p:spPr bwMode="auto">
            <a:xfrm>
              <a:off x="4135" y="401"/>
              <a:ext cx="49" cy="33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9" name="Oval 563"/>
            <p:cNvSpPr>
              <a:spLocks noChangeArrowheads="1"/>
            </p:cNvSpPr>
            <p:nvPr/>
          </p:nvSpPr>
          <p:spPr bwMode="auto">
            <a:xfrm>
              <a:off x="4141" y="405"/>
              <a:ext cx="37" cy="25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60" name="Oval 564"/>
            <p:cNvSpPr>
              <a:spLocks noChangeArrowheads="1"/>
            </p:cNvSpPr>
            <p:nvPr/>
          </p:nvSpPr>
          <p:spPr bwMode="auto">
            <a:xfrm>
              <a:off x="4147" y="409"/>
              <a:ext cx="25" cy="17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61" name="Oval 565"/>
            <p:cNvSpPr>
              <a:spLocks noChangeArrowheads="1"/>
            </p:cNvSpPr>
            <p:nvPr/>
          </p:nvSpPr>
          <p:spPr bwMode="auto">
            <a:xfrm>
              <a:off x="4153" y="413"/>
              <a:ext cx="13" cy="9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462" name="Rectangle 566"/>
          <p:cNvSpPr>
            <a:spLocks noChangeArrowheads="1"/>
          </p:cNvSpPr>
          <p:nvPr/>
        </p:nvSpPr>
        <p:spPr bwMode="auto">
          <a:xfrm>
            <a:off x="5435600" y="123825"/>
            <a:ext cx="687388" cy="371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463" name="Rectangle 567"/>
          <p:cNvSpPr>
            <a:spLocks noChangeArrowheads="1"/>
          </p:cNvSpPr>
          <p:nvPr/>
        </p:nvSpPr>
        <p:spPr bwMode="auto">
          <a:xfrm>
            <a:off x="5602288" y="155575"/>
            <a:ext cx="354012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800" b="1">
                <a:solidFill>
                  <a:srgbClr val="C0C0C0"/>
                </a:solidFill>
                <a:latin typeface="Palatino Linotype" pitchFamily="18" charset="0"/>
              </a:rPr>
              <a:t>IgE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64" name="Rectangle 568"/>
          <p:cNvSpPr>
            <a:spLocks noChangeArrowheads="1"/>
          </p:cNvSpPr>
          <p:nvPr/>
        </p:nvSpPr>
        <p:spPr bwMode="auto">
          <a:xfrm>
            <a:off x="5592763" y="146050"/>
            <a:ext cx="354012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800" b="1">
                <a:solidFill>
                  <a:srgbClr val="000000"/>
                </a:solidFill>
                <a:latin typeface="Palatino Linotype" pitchFamily="18" charset="0"/>
              </a:rPr>
              <a:t>IgE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65" name="Freeform 569"/>
          <p:cNvSpPr>
            <a:spLocks/>
          </p:cNvSpPr>
          <p:nvPr/>
        </p:nvSpPr>
        <p:spPr bwMode="auto">
          <a:xfrm>
            <a:off x="5435600" y="431800"/>
            <a:ext cx="538163" cy="230188"/>
          </a:xfrm>
          <a:custGeom>
            <a:avLst/>
            <a:gdLst>
              <a:gd name="T0" fmla="*/ 254 w 339"/>
              <a:gd name="T1" fmla="*/ 0 h 145"/>
              <a:gd name="T2" fmla="*/ 254 w 339"/>
              <a:gd name="T3" fmla="*/ 36 h 145"/>
              <a:gd name="T4" fmla="*/ 0 w 339"/>
              <a:gd name="T5" fmla="*/ 36 h 145"/>
              <a:gd name="T6" fmla="*/ 0 w 339"/>
              <a:gd name="T7" fmla="*/ 109 h 145"/>
              <a:gd name="T8" fmla="*/ 254 w 339"/>
              <a:gd name="T9" fmla="*/ 109 h 145"/>
              <a:gd name="T10" fmla="*/ 254 w 339"/>
              <a:gd name="T11" fmla="*/ 145 h 145"/>
              <a:gd name="T12" fmla="*/ 339 w 339"/>
              <a:gd name="T13" fmla="*/ 72 h 145"/>
              <a:gd name="T14" fmla="*/ 254 w 339"/>
              <a:gd name="T15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9" h="145">
                <a:moveTo>
                  <a:pt x="254" y="0"/>
                </a:moveTo>
                <a:lnTo>
                  <a:pt x="254" y="36"/>
                </a:lnTo>
                <a:lnTo>
                  <a:pt x="0" y="36"/>
                </a:lnTo>
                <a:lnTo>
                  <a:pt x="0" y="109"/>
                </a:lnTo>
                <a:lnTo>
                  <a:pt x="254" y="109"/>
                </a:lnTo>
                <a:lnTo>
                  <a:pt x="254" y="145"/>
                </a:lnTo>
                <a:lnTo>
                  <a:pt x="339" y="72"/>
                </a:lnTo>
                <a:lnTo>
                  <a:pt x="254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466" name="Rectangle 570"/>
          <p:cNvSpPr>
            <a:spLocks noChangeArrowheads="1"/>
          </p:cNvSpPr>
          <p:nvPr/>
        </p:nvSpPr>
        <p:spPr bwMode="auto">
          <a:xfrm>
            <a:off x="6059488" y="469900"/>
            <a:ext cx="839787" cy="423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467" name="Rectangle 571"/>
          <p:cNvSpPr>
            <a:spLocks noChangeArrowheads="1"/>
          </p:cNvSpPr>
          <p:nvPr/>
        </p:nvSpPr>
        <p:spPr bwMode="auto">
          <a:xfrm>
            <a:off x="6245225" y="523875"/>
            <a:ext cx="9969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C0C0C0"/>
                </a:solidFill>
                <a:latin typeface="Tahoma" pitchFamily="34" charset="0"/>
              </a:rPr>
              <a:t>Mastocito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68" name="Rectangle 572"/>
          <p:cNvSpPr>
            <a:spLocks noChangeArrowheads="1"/>
          </p:cNvSpPr>
          <p:nvPr/>
        </p:nvSpPr>
        <p:spPr bwMode="auto">
          <a:xfrm>
            <a:off x="6237288" y="515938"/>
            <a:ext cx="9969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FFF7"/>
                </a:solidFill>
                <a:latin typeface="Tahoma" pitchFamily="34" charset="0"/>
              </a:rPr>
              <a:t>Mastocito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69" name="Rectangle 573"/>
          <p:cNvSpPr>
            <a:spLocks noChangeArrowheads="1"/>
          </p:cNvSpPr>
          <p:nvPr/>
        </p:nvSpPr>
        <p:spPr bwMode="auto">
          <a:xfrm rot="19380000">
            <a:off x="6011863" y="-128588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70" name="Rectangle 574"/>
          <p:cNvSpPr>
            <a:spLocks noChangeArrowheads="1"/>
          </p:cNvSpPr>
          <p:nvPr/>
        </p:nvSpPr>
        <p:spPr bwMode="auto">
          <a:xfrm rot="19380000">
            <a:off x="6127750" y="-76200"/>
            <a:ext cx="273050" cy="4873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71" name="Rectangle 575"/>
          <p:cNvSpPr>
            <a:spLocks noChangeArrowheads="1"/>
          </p:cNvSpPr>
          <p:nvPr/>
        </p:nvSpPr>
        <p:spPr bwMode="auto">
          <a:xfrm rot="2520000">
            <a:off x="6978650" y="100013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72" name="Rectangle 576"/>
          <p:cNvSpPr>
            <a:spLocks noChangeArrowheads="1"/>
          </p:cNvSpPr>
          <p:nvPr/>
        </p:nvSpPr>
        <p:spPr bwMode="auto">
          <a:xfrm rot="2520000">
            <a:off x="6962775" y="84138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73" name="Rectangle 577"/>
          <p:cNvSpPr>
            <a:spLocks noChangeArrowheads="1"/>
          </p:cNvSpPr>
          <p:nvPr/>
        </p:nvSpPr>
        <p:spPr bwMode="auto">
          <a:xfrm>
            <a:off x="5435600" y="508000"/>
            <a:ext cx="312738" cy="460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474" name="Rectangle 578"/>
          <p:cNvSpPr>
            <a:spLocks noChangeArrowheads="1"/>
          </p:cNvSpPr>
          <p:nvPr/>
        </p:nvSpPr>
        <p:spPr bwMode="auto">
          <a:xfrm>
            <a:off x="5543550" y="568325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75" name="Rectangle 579"/>
          <p:cNvSpPr>
            <a:spLocks noChangeArrowheads="1"/>
          </p:cNvSpPr>
          <p:nvPr/>
        </p:nvSpPr>
        <p:spPr bwMode="auto">
          <a:xfrm>
            <a:off x="5527675" y="552450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7998" name="Group 580"/>
          <p:cNvGrpSpPr>
            <a:grpSpLocks/>
          </p:cNvGrpSpPr>
          <p:nvPr/>
        </p:nvGrpSpPr>
        <p:grpSpPr bwMode="auto">
          <a:xfrm>
            <a:off x="127000" y="201613"/>
            <a:ext cx="187325" cy="152400"/>
            <a:chOff x="80" y="127"/>
            <a:chExt cx="118" cy="96"/>
          </a:xfrm>
        </p:grpSpPr>
        <p:grpSp>
          <p:nvGrpSpPr>
            <p:cNvPr id="38611" name="Group 581"/>
            <p:cNvGrpSpPr>
              <a:grpSpLocks/>
            </p:cNvGrpSpPr>
            <p:nvPr/>
          </p:nvGrpSpPr>
          <p:grpSpPr bwMode="auto">
            <a:xfrm>
              <a:off x="80" y="127"/>
              <a:ext cx="118" cy="96"/>
              <a:chOff x="80" y="127"/>
              <a:chExt cx="118" cy="96"/>
            </a:xfrm>
          </p:grpSpPr>
          <p:pic>
            <p:nvPicPr>
              <p:cNvPr id="38613" name="Picture 58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27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479" name="Freeform 583"/>
              <p:cNvSpPr>
                <a:spLocks/>
              </p:cNvSpPr>
              <p:nvPr/>
            </p:nvSpPr>
            <p:spPr bwMode="auto">
              <a:xfrm>
                <a:off x="80" y="127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480" name="Freeform 584"/>
              <p:cNvSpPr>
                <a:spLocks/>
              </p:cNvSpPr>
              <p:nvPr/>
            </p:nvSpPr>
            <p:spPr bwMode="auto">
              <a:xfrm>
                <a:off x="80" y="127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8616" name="Picture 58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27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482" name="Freeform 586"/>
            <p:cNvSpPr>
              <a:spLocks/>
            </p:cNvSpPr>
            <p:nvPr/>
          </p:nvSpPr>
          <p:spPr bwMode="auto">
            <a:xfrm>
              <a:off x="80" y="127"/>
              <a:ext cx="117" cy="95"/>
            </a:xfrm>
            <a:custGeom>
              <a:avLst/>
              <a:gdLst>
                <a:gd name="T0" fmla="*/ 58 w 117"/>
                <a:gd name="T1" fmla="*/ 0 h 95"/>
                <a:gd name="T2" fmla="*/ 50 w 117"/>
                <a:gd name="T3" fmla="*/ 13 h 95"/>
                <a:gd name="T4" fmla="*/ 36 w 117"/>
                <a:gd name="T5" fmla="*/ 4 h 95"/>
                <a:gd name="T6" fmla="*/ 34 w 117"/>
                <a:gd name="T7" fmla="*/ 18 h 95"/>
                <a:gd name="T8" fmla="*/ 17 w 117"/>
                <a:gd name="T9" fmla="*/ 14 h 95"/>
                <a:gd name="T10" fmla="*/ 22 w 117"/>
                <a:gd name="T11" fmla="*/ 28 h 95"/>
                <a:gd name="T12" fmla="*/ 4 w 117"/>
                <a:gd name="T13" fmla="*/ 29 h 95"/>
                <a:gd name="T14" fmla="*/ 15 w 117"/>
                <a:gd name="T15" fmla="*/ 41 h 95"/>
                <a:gd name="T16" fmla="*/ 0 w 117"/>
                <a:gd name="T17" fmla="*/ 48 h 95"/>
                <a:gd name="T18" fmla="*/ 15 w 117"/>
                <a:gd name="T19" fmla="*/ 54 h 95"/>
                <a:gd name="T20" fmla="*/ 4 w 117"/>
                <a:gd name="T21" fmla="*/ 66 h 95"/>
                <a:gd name="T22" fmla="*/ 22 w 117"/>
                <a:gd name="T23" fmla="*/ 67 h 95"/>
                <a:gd name="T24" fmla="*/ 17 w 117"/>
                <a:gd name="T25" fmla="*/ 81 h 95"/>
                <a:gd name="T26" fmla="*/ 34 w 117"/>
                <a:gd name="T27" fmla="*/ 77 h 95"/>
                <a:gd name="T28" fmla="*/ 36 w 117"/>
                <a:gd name="T29" fmla="*/ 91 h 95"/>
                <a:gd name="T30" fmla="*/ 50 w 117"/>
                <a:gd name="T31" fmla="*/ 82 h 95"/>
                <a:gd name="T32" fmla="*/ 58 w 117"/>
                <a:gd name="T33" fmla="*/ 95 h 95"/>
                <a:gd name="T34" fmla="*/ 66 w 117"/>
                <a:gd name="T35" fmla="*/ 82 h 95"/>
                <a:gd name="T36" fmla="*/ 80 w 117"/>
                <a:gd name="T37" fmla="*/ 91 h 95"/>
                <a:gd name="T38" fmla="*/ 82 w 117"/>
                <a:gd name="T39" fmla="*/ 77 h 95"/>
                <a:gd name="T40" fmla="*/ 100 w 117"/>
                <a:gd name="T41" fmla="*/ 81 h 95"/>
                <a:gd name="T42" fmla="*/ 95 w 117"/>
                <a:gd name="T43" fmla="*/ 67 h 95"/>
                <a:gd name="T44" fmla="*/ 113 w 117"/>
                <a:gd name="T45" fmla="*/ 66 h 95"/>
                <a:gd name="T46" fmla="*/ 102 w 117"/>
                <a:gd name="T47" fmla="*/ 54 h 95"/>
                <a:gd name="T48" fmla="*/ 117 w 117"/>
                <a:gd name="T49" fmla="*/ 47 h 95"/>
                <a:gd name="T50" fmla="*/ 102 w 117"/>
                <a:gd name="T51" fmla="*/ 41 h 95"/>
                <a:gd name="T52" fmla="*/ 113 w 117"/>
                <a:gd name="T53" fmla="*/ 29 h 95"/>
                <a:gd name="T54" fmla="*/ 95 w 117"/>
                <a:gd name="T55" fmla="*/ 28 h 95"/>
                <a:gd name="T56" fmla="*/ 100 w 117"/>
                <a:gd name="T57" fmla="*/ 14 h 95"/>
                <a:gd name="T58" fmla="*/ 82 w 117"/>
                <a:gd name="T59" fmla="*/ 18 h 95"/>
                <a:gd name="T60" fmla="*/ 80 w 117"/>
                <a:gd name="T61" fmla="*/ 4 h 95"/>
                <a:gd name="T62" fmla="*/ 66 w 117"/>
                <a:gd name="T63" fmla="*/ 13 h 95"/>
                <a:gd name="T64" fmla="*/ 58 w 117"/>
                <a:gd name="T6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5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1"/>
                  </a:lnTo>
                  <a:lnTo>
                    <a:pt x="50" y="82"/>
                  </a:lnTo>
                  <a:lnTo>
                    <a:pt x="58" y="95"/>
                  </a:lnTo>
                  <a:lnTo>
                    <a:pt x="66" y="82"/>
                  </a:lnTo>
                  <a:lnTo>
                    <a:pt x="80" y="91"/>
                  </a:lnTo>
                  <a:lnTo>
                    <a:pt x="82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999" name="Group 587"/>
          <p:cNvGrpSpPr>
            <a:grpSpLocks/>
          </p:cNvGrpSpPr>
          <p:nvPr/>
        </p:nvGrpSpPr>
        <p:grpSpPr bwMode="auto">
          <a:xfrm>
            <a:off x="841375" y="2657475"/>
            <a:ext cx="1209675" cy="773113"/>
            <a:chOff x="530" y="1674"/>
            <a:chExt cx="762" cy="487"/>
          </a:xfrm>
        </p:grpSpPr>
        <p:sp>
          <p:nvSpPr>
            <p:cNvPr id="337484" name="Oval 588"/>
            <p:cNvSpPr>
              <a:spLocks noChangeArrowheads="1"/>
            </p:cNvSpPr>
            <p:nvPr/>
          </p:nvSpPr>
          <p:spPr bwMode="auto">
            <a:xfrm>
              <a:off x="530" y="1674"/>
              <a:ext cx="762" cy="487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85" name="Oval 589"/>
            <p:cNvSpPr>
              <a:spLocks noChangeArrowheads="1"/>
            </p:cNvSpPr>
            <p:nvPr/>
          </p:nvSpPr>
          <p:spPr bwMode="auto">
            <a:xfrm>
              <a:off x="542" y="1681"/>
              <a:ext cx="738" cy="473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86" name="Oval 590"/>
            <p:cNvSpPr>
              <a:spLocks noChangeArrowheads="1"/>
            </p:cNvSpPr>
            <p:nvPr/>
          </p:nvSpPr>
          <p:spPr bwMode="auto">
            <a:xfrm>
              <a:off x="548" y="1685"/>
              <a:ext cx="726" cy="465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87" name="Oval 591"/>
            <p:cNvSpPr>
              <a:spLocks noChangeArrowheads="1"/>
            </p:cNvSpPr>
            <p:nvPr/>
          </p:nvSpPr>
          <p:spPr bwMode="auto">
            <a:xfrm>
              <a:off x="554" y="1689"/>
              <a:ext cx="714" cy="457"/>
            </a:xfrm>
            <a:prstGeom prst="ellipse">
              <a:avLst/>
            </a:prstGeom>
            <a:solidFill>
              <a:srgbClr val="C3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88" name="Oval 592"/>
            <p:cNvSpPr>
              <a:spLocks noChangeArrowheads="1"/>
            </p:cNvSpPr>
            <p:nvPr/>
          </p:nvSpPr>
          <p:spPr bwMode="auto">
            <a:xfrm>
              <a:off x="560" y="1693"/>
              <a:ext cx="702" cy="449"/>
            </a:xfrm>
            <a:prstGeom prst="ellipse">
              <a:avLst/>
            </a:prstGeom>
            <a:solidFill>
              <a:srgbClr val="C3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89" name="Oval 593"/>
            <p:cNvSpPr>
              <a:spLocks noChangeArrowheads="1"/>
            </p:cNvSpPr>
            <p:nvPr/>
          </p:nvSpPr>
          <p:spPr bwMode="auto">
            <a:xfrm>
              <a:off x="566" y="1697"/>
              <a:ext cx="690" cy="441"/>
            </a:xfrm>
            <a:prstGeom prst="ellipse">
              <a:avLst/>
            </a:prstGeom>
            <a:solidFill>
              <a:srgbClr val="C3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0" name="Oval 594"/>
            <p:cNvSpPr>
              <a:spLocks noChangeArrowheads="1"/>
            </p:cNvSpPr>
            <p:nvPr/>
          </p:nvSpPr>
          <p:spPr bwMode="auto">
            <a:xfrm>
              <a:off x="572" y="1701"/>
              <a:ext cx="678" cy="433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1" name="Oval 595"/>
            <p:cNvSpPr>
              <a:spLocks noChangeArrowheads="1"/>
            </p:cNvSpPr>
            <p:nvPr/>
          </p:nvSpPr>
          <p:spPr bwMode="auto">
            <a:xfrm>
              <a:off x="578" y="1705"/>
              <a:ext cx="666" cy="425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2" name="Oval 596"/>
            <p:cNvSpPr>
              <a:spLocks noChangeArrowheads="1"/>
            </p:cNvSpPr>
            <p:nvPr/>
          </p:nvSpPr>
          <p:spPr bwMode="auto">
            <a:xfrm>
              <a:off x="585" y="1709"/>
              <a:ext cx="653" cy="417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3" name="Oval 597"/>
            <p:cNvSpPr>
              <a:spLocks noChangeArrowheads="1"/>
            </p:cNvSpPr>
            <p:nvPr/>
          </p:nvSpPr>
          <p:spPr bwMode="auto">
            <a:xfrm>
              <a:off x="591" y="1713"/>
              <a:ext cx="641" cy="409"/>
            </a:xfrm>
            <a:prstGeom prst="ellipse">
              <a:avLst/>
            </a:prstGeom>
            <a:solidFill>
              <a:srgbClr val="C6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4" name="Oval 598"/>
            <p:cNvSpPr>
              <a:spLocks noChangeArrowheads="1"/>
            </p:cNvSpPr>
            <p:nvPr/>
          </p:nvSpPr>
          <p:spPr bwMode="auto">
            <a:xfrm>
              <a:off x="598" y="1716"/>
              <a:ext cx="627" cy="403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5" name="Oval 599"/>
            <p:cNvSpPr>
              <a:spLocks noChangeArrowheads="1"/>
            </p:cNvSpPr>
            <p:nvPr/>
          </p:nvSpPr>
          <p:spPr bwMode="auto">
            <a:xfrm>
              <a:off x="604" y="1720"/>
              <a:ext cx="615" cy="395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6" name="Oval 600"/>
            <p:cNvSpPr>
              <a:spLocks noChangeArrowheads="1"/>
            </p:cNvSpPr>
            <p:nvPr/>
          </p:nvSpPr>
          <p:spPr bwMode="auto">
            <a:xfrm>
              <a:off x="610" y="1724"/>
              <a:ext cx="603" cy="387"/>
            </a:xfrm>
            <a:prstGeom prst="ellipse">
              <a:avLst/>
            </a:prstGeom>
            <a:solidFill>
              <a:srgbClr val="C8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7" name="Oval 601"/>
            <p:cNvSpPr>
              <a:spLocks noChangeArrowheads="1"/>
            </p:cNvSpPr>
            <p:nvPr/>
          </p:nvSpPr>
          <p:spPr bwMode="auto">
            <a:xfrm>
              <a:off x="616" y="1728"/>
              <a:ext cx="590" cy="379"/>
            </a:xfrm>
            <a:prstGeom prst="ellipse">
              <a:avLst/>
            </a:prstGeom>
            <a:solidFill>
              <a:srgbClr val="C9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8" name="Oval 602"/>
            <p:cNvSpPr>
              <a:spLocks noChangeArrowheads="1"/>
            </p:cNvSpPr>
            <p:nvPr/>
          </p:nvSpPr>
          <p:spPr bwMode="auto">
            <a:xfrm>
              <a:off x="622" y="1732"/>
              <a:ext cx="578" cy="371"/>
            </a:xfrm>
            <a:prstGeom prst="ellipse">
              <a:avLst/>
            </a:prstGeom>
            <a:solidFill>
              <a:srgbClr val="CA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9" name="Oval 603"/>
            <p:cNvSpPr>
              <a:spLocks noChangeArrowheads="1"/>
            </p:cNvSpPr>
            <p:nvPr/>
          </p:nvSpPr>
          <p:spPr bwMode="auto">
            <a:xfrm>
              <a:off x="628" y="1736"/>
              <a:ext cx="567" cy="364"/>
            </a:xfrm>
            <a:prstGeom prst="ellipse">
              <a:avLst/>
            </a:prstGeom>
            <a:solidFill>
              <a:srgbClr val="CB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0" name="Oval 604"/>
            <p:cNvSpPr>
              <a:spLocks noChangeArrowheads="1"/>
            </p:cNvSpPr>
            <p:nvPr/>
          </p:nvSpPr>
          <p:spPr bwMode="auto">
            <a:xfrm>
              <a:off x="634" y="1740"/>
              <a:ext cx="555" cy="356"/>
            </a:xfrm>
            <a:prstGeom prst="ellipse">
              <a:avLst/>
            </a:prstGeom>
            <a:solidFill>
              <a:srgbClr val="CC7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1" name="Oval 605"/>
            <p:cNvSpPr>
              <a:spLocks noChangeArrowheads="1"/>
            </p:cNvSpPr>
            <p:nvPr/>
          </p:nvSpPr>
          <p:spPr bwMode="auto">
            <a:xfrm>
              <a:off x="640" y="1744"/>
              <a:ext cx="543" cy="347"/>
            </a:xfrm>
            <a:prstGeom prst="ellipse">
              <a:avLst/>
            </a:prstGeom>
            <a:solidFill>
              <a:srgbClr val="CE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2" name="Oval 606"/>
            <p:cNvSpPr>
              <a:spLocks noChangeArrowheads="1"/>
            </p:cNvSpPr>
            <p:nvPr/>
          </p:nvSpPr>
          <p:spPr bwMode="auto">
            <a:xfrm>
              <a:off x="646" y="1749"/>
              <a:ext cx="531" cy="338"/>
            </a:xfrm>
            <a:prstGeom prst="ellipse">
              <a:avLst/>
            </a:prstGeom>
            <a:solidFill>
              <a:srgbClr val="CF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3" name="Oval 607"/>
            <p:cNvSpPr>
              <a:spLocks noChangeArrowheads="1"/>
            </p:cNvSpPr>
            <p:nvPr/>
          </p:nvSpPr>
          <p:spPr bwMode="auto">
            <a:xfrm>
              <a:off x="652" y="1753"/>
              <a:ext cx="519" cy="330"/>
            </a:xfrm>
            <a:prstGeom prst="ellipse">
              <a:avLst/>
            </a:prstGeom>
            <a:solidFill>
              <a:srgbClr val="D0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4" name="Oval 608"/>
            <p:cNvSpPr>
              <a:spLocks noChangeArrowheads="1"/>
            </p:cNvSpPr>
            <p:nvPr/>
          </p:nvSpPr>
          <p:spPr bwMode="auto">
            <a:xfrm>
              <a:off x="659" y="1756"/>
              <a:ext cx="505" cy="324"/>
            </a:xfrm>
            <a:prstGeom prst="ellipse">
              <a:avLst/>
            </a:prstGeom>
            <a:solidFill>
              <a:srgbClr val="D17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5" name="Oval 609"/>
            <p:cNvSpPr>
              <a:spLocks noChangeArrowheads="1"/>
            </p:cNvSpPr>
            <p:nvPr/>
          </p:nvSpPr>
          <p:spPr bwMode="auto">
            <a:xfrm>
              <a:off x="665" y="1760"/>
              <a:ext cx="493" cy="316"/>
            </a:xfrm>
            <a:prstGeom prst="ellipse">
              <a:avLst/>
            </a:prstGeom>
            <a:solidFill>
              <a:srgbClr val="D37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6" name="Oval 610"/>
            <p:cNvSpPr>
              <a:spLocks noChangeArrowheads="1"/>
            </p:cNvSpPr>
            <p:nvPr/>
          </p:nvSpPr>
          <p:spPr bwMode="auto">
            <a:xfrm>
              <a:off x="671" y="1764"/>
              <a:ext cx="481" cy="308"/>
            </a:xfrm>
            <a:prstGeom prst="ellipse">
              <a:avLst/>
            </a:prstGeom>
            <a:solidFill>
              <a:srgbClr val="D47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7" name="Oval 611"/>
            <p:cNvSpPr>
              <a:spLocks noChangeArrowheads="1"/>
            </p:cNvSpPr>
            <p:nvPr/>
          </p:nvSpPr>
          <p:spPr bwMode="auto">
            <a:xfrm>
              <a:off x="677" y="1768"/>
              <a:ext cx="469" cy="300"/>
            </a:xfrm>
            <a:prstGeom prst="ellipse">
              <a:avLst/>
            </a:prstGeom>
            <a:solidFill>
              <a:srgbClr val="D6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8" name="Oval 612"/>
            <p:cNvSpPr>
              <a:spLocks noChangeArrowheads="1"/>
            </p:cNvSpPr>
            <p:nvPr/>
          </p:nvSpPr>
          <p:spPr bwMode="auto">
            <a:xfrm>
              <a:off x="683" y="1772"/>
              <a:ext cx="457" cy="292"/>
            </a:xfrm>
            <a:prstGeom prst="ellipse">
              <a:avLst/>
            </a:prstGeom>
            <a:solidFill>
              <a:srgbClr val="D88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9" name="Oval 613"/>
            <p:cNvSpPr>
              <a:spLocks noChangeArrowheads="1"/>
            </p:cNvSpPr>
            <p:nvPr/>
          </p:nvSpPr>
          <p:spPr bwMode="auto">
            <a:xfrm>
              <a:off x="690" y="1776"/>
              <a:ext cx="444" cy="284"/>
            </a:xfrm>
            <a:prstGeom prst="ellipse">
              <a:avLst/>
            </a:prstGeom>
            <a:solidFill>
              <a:srgbClr val="D98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0" name="Oval 614"/>
            <p:cNvSpPr>
              <a:spLocks noChangeArrowheads="1"/>
            </p:cNvSpPr>
            <p:nvPr/>
          </p:nvSpPr>
          <p:spPr bwMode="auto">
            <a:xfrm>
              <a:off x="696" y="1780"/>
              <a:ext cx="432" cy="276"/>
            </a:xfrm>
            <a:prstGeom prst="ellipse">
              <a:avLst/>
            </a:prstGeom>
            <a:solidFill>
              <a:srgbClr val="DB8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1" name="Oval 615"/>
            <p:cNvSpPr>
              <a:spLocks noChangeArrowheads="1"/>
            </p:cNvSpPr>
            <p:nvPr/>
          </p:nvSpPr>
          <p:spPr bwMode="auto">
            <a:xfrm>
              <a:off x="702" y="1784"/>
              <a:ext cx="420" cy="268"/>
            </a:xfrm>
            <a:prstGeom prst="ellipse">
              <a:avLst/>
            </a:prstGeom>
            <a:solidFill>
              <a:srgbClr val="DC8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2" name="Oval 616"/>
            <p:cNvSpPr>
              <a:spLocks noChangeArrowheads="1"/>
            </p:cNvSpPr>
            <p:nvPr/>
          </p:nvSpPr>
          <p:spPr bwMode="auto">
            <a:xfrm>
              <a:off x="708" y="1788"/>
              <a:ext cx="408" cy="260"/>
            </a:xfrm>
            <a:prstGeom prst="ellipse">
              <a:avLst/>
            </a:prstGeom>
            <a:solidFill>
              <a:srgbClr val="DE8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3" name="Oval 617"/>
            <p:cNvSpPr>
              <a:spLocks noChangeArrowheads="1"/>
            </p:cNvSpPr>
            <p:nvPr/>
          </p:nvSpPr>
          <p:spPr bwMode="auto">
            <a:xfrm>
              <a:off x="714" y="1792"/>
              <a:ext cx="396" cy="252"/>
            </a:xfrm>
            <a:prstGeom prst="ellipse">
              <a:avLst/>
            </a:prstGeom>
            <a:solidFill>
              <a:srgbClr val="DF8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4" name="Oval 618"/>
            <p:cNvSpPr>
              <a:spLocks noChangeArrowheads="1"/>
            </p:cNvSpPr>
            <p:nvPr/>
          </p:nvSpPr>
          <p:spPr bwMode="auto">
            <a:xfrm>
              <a:off x="721" y="1796"/>
              <a:ext cx="381" cy="244"/>
            </a:xfrm>
            <a:prstGeom prst="ellipse">
              <a:avLst/>
            </a:prstGeom>
            <a:solidFill>
              <a:srgbClr val="E18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5" name="Oval 619"/>
            <p:cNvSpPr>
              <a:spLocks noChangeArrowheads="1"/>
            </p:cNvSpPr>
            <p:nvPr/>
          </p:nvSpPr>
          <p:spPr bwMode="auto">
            <a:xfrm>
              <a:off x="727" y="1799"/>
              <a:ext cx="369" cy="238"/>
            </a:xfrm>
            <a:prstGeom prst="ellipse">
              <a:avLst/>
            </a:prstGeom>
            <a:solidFill>
              <a:srgbClr val="E38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6" name="Oval 620"/>
            <p:cNvSpPr>
              <a:spLocks noChangeArrowheads="1"/>
            </p:cNvSpPr>
            <p:nvPr/>
          </p:nvSpPr>
          <p:spPr bwMode="auto">
            <a:xfrm>
              <a:off x="733" y="1803"/>
              <a:ext cx="357" cy="230"/>
            </a:xfrm>
            <a:prstGeom prst="ellipse">
              <a:avLst/>
            </a:prstGeom>
            <a:solidFill>
              <a:srgbClr val="E58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7" name="Oval 621"/>
            <p:cNvSpPr>
              <a:spLocks noChangeArrowheads="1"/>
            </p:cNvSpPr>
            <p:nvPr/>
          </p:nvSpPr>
          <p:spPr bwMode="auto">
            <a:xfrm>
              <a:off x="739" y="1807"/>
              <a:ext cx="345" cy="222"/>
            </a:xfrm>
            <a:prstGeom prst="ellipse">
              <a:avLst/>
            </a:prstGeom>
            <a:solidFill>
              <a:srgbClr val="E68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8" name="Oval 622"/>
            <p:cNvSpPr>
              <a:spLocks noChangeArrowheads="1"/>
            </p:cNvSpPr>
            <p:nvPr/>
          </p:nvSpPr>
          <p:spPr bwMode="auto">
            <a:xfrm>
              <a:off x="745" y="1811"/>
              <a:ext cx="333" cy="214"/>
            </a:xfrm>
            <a:prstGeom prst="ellipse">
              <a:avLst/>
            </a:prstGeom>
            <a:solidFill>
              <a:srgbClr val="E88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9" name="Oval 623"/>
            <p:cNvSpPr>
              <a:spLocks noChangeArrowheads="1"/>
            </p:cNvSpPr>
            <p:nvPr/>
          </p:nvSpPr>
          <p:spPr bwMode="auto">
            <a:xfrm>
              <a:off x="751" y="1815"/>
              <a:ext cx="321" cy="206"/>
            </a:xfrm>
            <a:prstGeom prst="ellipse">
              <a:avLst/>
            </a:prstGeom>
            <a:solidFill>
              <a:srgbClr val="E9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0" name="Oval 624"/>
            <p:cNvSpPr>
              <a:spLocks noChangeArrowheads="1"/>
            </p:cNvSpPr>
            <p:nvPr/>
          </p:nvSpPr>
          <p:spPr bwMode="auto">
            <a:xfrm>
              <a:off x="757" y="1819"/>
              <a:ext cx="309" cy="198"/>
            </a:xfrm>
            <a:prstGeom prst="ellipse">
              <a:avLst/>
            </a:prstGeom>
            <a:solidFill>
              <a:srgbClr val="EB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1" name="Oval 625"/>
            <p:cNvSpPr>
              <a:spLocks noChangeArrowheads="1"/>
            </p:cNvSpPr>
            <p:nvPr/>
          </p:nvSpPr>
          <p:spPr bwMode="auto">
            <a:xfrm>
              <a:off x="763" y="1823"/>
              <a:ext cx="297" cy="190"/>
            </a:xfrm>
            <a:prstGeom prst="ellipse">
              <a:avLst/>
            </a:prstGeom>
            <a:solidFill>
              <a:srgbClr val="EC8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2" name="Oval 626"/>
            <p:cNvSpPr>
              <a:spLocks noChangeArrowheads="1"/>
            </p:cNvSpPr>
            <p:nvPr/>
          </p:nvSpPr>
          <p:spPr bwMode="auto">
            <a:xfrm>
              <a:off x="769" y="1827"/>
              <a:ext cx="285" cy="182"/>
            </a:xfrm>
            <a:prstGeom prst="ellipse">
              <a:avLst/>
            </a:prstGeom>
            <a:solidFill>
              <a:srgbClr val="ED8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3" name="Oval 627"/>
            <p:cNvSpPr>
              <a:spLocks noChangeArrowheads="1"/>
            </p:cNvSpPr>
            <p:nvPr/>
          </p:nvSpPr>
          <p:spPr bwMode="auto">
            <a:xfrm>
              <a:off x="775" y="1831"/>
              <a:ext cx="273" cy="174"/>
            </a:xfrm>
            <a:prstGeom prst="ellipse">
              <a:avLst/>
            </a:prstGeom>
            <a:solidFill>
              <a:srgbClr val="EF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4" name="Oval 628"/>
            <p:cNvSpPr>
              <a:spLocks noChangeArrowheads="1"/>
            </p:cNvSpPr>
            <p:nvPr/>
          </p:nvSpPr>
          <p:spPr bwMode="auto">
            <a:xfrm>
              <a:off x="781" y="1835"/>
              <a:ext cx="261" cy="166"/>
            </a:xfrm>
            <a:prstGeom prst="ellipse">
              <a:avLst/>
            </a:prstGeom>
            <a:solidFill>
              <a:srgbClr val="F09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5" name="Oval 629"/>
            <p:cNvSpPr>
              <a:spLocks noChangeArrowheads="1"/>
            </p:cNvSpPr>
            <p:nvPr/>
          </p:nvSpPr>
          <p:spPr bwMode="auto">
            <a:xfrm>
              <a:off x="788" y="1838"/>
              <a:ext cx="247" cy="160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6" name="Oval 630"/>
            <p:cNvSpPr>
              <a:spLocks noChangeArrowheads="1"/>
            </p:cNvSpPr>
            <p:nvPr/>
          </p:nvSpPr>
          <p:spPr bwMode="auto">
            <a:xfrm>
              <a:off x="795" y="1842"/>
              <a:ext cx="234" cy="152"/>
            </a:xfrm>
            <a:prstGeom prst="ellipse">
              <a:avLst/>
            </a:prstGeom>
            <a:solidFill>
              <a:srgbClr val="F3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7" name="Oval 631"/>
            <p:cNvSpPr>
              <a:spLocks noChangeArrowheads="1"/>
            </p:cNvSpPr>
            <p:nvPr/>
          </p:nvSpPr>
          <p:spPr bwMode="auto">
            <a:xfrm>
              <a:off x="801" y="1846"/>
              <a:ext cx="222" cy="144"/>
            </a:xfrm>
            <a:prstGeom prst="ellipse">
              <a:avLst/>
            </a:prstGeom>
            <a:solidFill>
              <a:srgbClr val="F4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8" name="Oval 632"/>
            <p:cNvSpPr>
              <a:spLocks noChangeArrowheads="1"/>
            </p:cNvSpPr>
            <p:nvPr/>
          </p:nvSpPr>
          <p:spPr bwMode="auto">
            <a:xfrm>
              <a:off x="807" y="1850"/>
              <a:ext cx="210" cy="136"/>
            </a:xfrm>
            <a:prstGeom prst="ellipse">
              <a:avLst/>
            </a:prstGeom>
            <a:solidFill>
              <a:srgbClr val="F5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9" name="Oval 633"/>
            <p:cNvSpPr>
              <a:spLocks noChangeArrowheads="1"/>
            </p:cNvSpPr>
            <p:nvPr/>
          </p:nvSpPr>
          <p:spPr bwMode="auto">
            <a:xfrm>
              <a:off x="813" y="1854"/>
              <a:ext cx="198" cy="128"/>
            </a:xfrm>
            <a:prstGeom prst="ellipse">
              <a:avLst/>
            </a:prstGeom>
            <a:solidFill>
              <a:srgbClr val="F6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0" name="Oval 634"/>
            <p:cNvSpPr>
              <a:spLocks noChangeArrowheads="1"/>
            </p:cNvSpPr>
            <p:nvPr/>
          </p:nvSpPr>
          <p:spPr bwMode="auto">
            <a:xfrm>
              <a:off x="819" y="1858"/>
              <a:ext cx="187" cy="121"/>
            </a:xfrm>
            <a:prstGeom prst="ellipse">
              <a:avLst/>
            </a:prstGeom>
            <a:solidFill>
              <a:srgbClr val="F7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1" name="Oval 635"/>
            <p:cNvSpPr>
              <a:spLocks noChangeArrowheads="1"/>
            </p:cNvSpPr>
            <p:nvPr/>
          </p:nvSpPr>
          <p:spPr bwMode="auto">
            <a:xfrm>
              <a:off x="825" y="1863"/>
              <a:ext cx="175" cy="111"/>
            </a:xfrm>
            <a:prstGeom prst="ellipse">
              <a:avLst/>
            </a:prstGeom>
            <a:solidFill>
              <a:srgbClr val="F8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2" name="Oval 636"/>
            <p:cNvSpPr>
              <a:spLocks noChangeArrowheads="1"/>
            </p:cNvSpPr>
            <p:nvPr/>
          </p:nvSpPr>
          <p:spPr bwMode="auto">
            <a:xfrm>
              <a:off x="831" y="1867"/>
              <a:ext cx="162" cy="103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3" name="Oval 637"/>
            <p:cNvSpPr>
              <a:spLocks noChangeArrowheads="1"/>
            </p:cNvSpPr>
            <p:nvPr/>
          </p:nvSpPr>
          <p:spPr bwMode="auto">
            <a:xfrm>
              <a:off x="837" y="1871"/>
              <a:ext cx="150" cy="95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4" name="Oval 638"/>
            <p:cNvSpPr>
              <a:spLocks noChangeArrowheads="1"/>
            </p:cNvSpPr>
            <p:nvPr/>
          </p:nvSpPr>
          <p:spPr bwMode="auto">
            <a:xfrm>
              <a:off x="843" y="1875"/>
              <a:ext cx="138" cy="87"/>
            </a:xfrm>
            <a:prstGeom prst="ellipse">
              <a:avLst/>
            </a:prstGeom>
            <a:solidFill>
              <a:srgbClr val="FA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5" name="Oval 639"/>
            <p:cNvSpPr>
              <a:spLocks noChangeArrowheads="1"/>
            </p:cNvSpPr>
            <p:nvPr/>
          </p:nvSpPr>
          <p:spPr bwMode="auto">
            <a:xfrm>
              <a:off x="850" y="1878"/>
              <a:ext cx="124" cy="81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6" name="Oval 640"/>
            <p:cNvSpPr>
              <a:spLocks noChangeArrowheads="1"/>
            </p:cNvSpPr>
            <p:nvPr/>
          </p:nvSpPr>
          <p:spPr bwMode="auto">
            <a:xfrm>
              <a:off x="856" y="1882"/>
              <a:ext cx="112" cy="73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7" name="Oval 641"/>
            <p:cNvSpPr>
              <a:spLocks noChangeArrowheads="1"/>
            </p:cNvSpPr>
            <p:nvPr/>
          </p:nvSpPr>
          <p:spPr bwMode="auto">
            <a:xfrm>
              <a:off x="862" y="1886"/>
              <a:ext cx="100" cy="65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8" name="Oval 642"/>
            <p:cNvSpPr>
              <a:spLocks noChangeArrowheads="1"/>
            </p:cNvSpPr>
            <p:nvPr/>
          </p:nvSpPr>
          <p:spPr bwMode="auto">
            <a:xfrm>
              <a:off x="868" y="1890"/>
              <a:ext cx="88" cy="57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9" name="Oval 643"/>
            <p:cNvSpPr>
              <a:spLocks noChangeArrowheads="1"/>
            </p:cNvSpPr>
            <p:nvPr/>
          </p:nvSpPr>
          <p:spPr bwMode="auto">
            <a:xfrm>
              <a:off x="874" y="1894"/>
              <a:ext cx="76" cy="49"/>
            </a:xfrm>
            <a:prstGeom prst="ellipse">
              <a:avLst/>
            </a:prstGeom>
            <a:solidFill>
              <a:srgbClr val="FD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40" name="Oval 644"/>
            <p:cNvSpPr>
              <a:spLocks noChangeArrowheads="1"/>
            </p:cNvSpPr>
            <p:nvPr/>
          </p:nvSpPr>
          <p:spPr bwMode="auto">
            <a:xfrm>
              <a:off x="880" y="1898"/>
              <a:ext cx="64" cy="41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41" name="Oval 645"/>
            <p:cNvSpPr>
              <a:spLocks noChangeArrowheads="1"/>
            </p:cNvSpPr>
            <p:nvPr/>
          </p:nvSpPr>
          <p:spPr bwMode="auto">
            <a:xfrm>
              <a:off x="886" y="1902"/>
              <a:ext cx="52" cy="33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42" name="Oval 646"/>
            <p:cNvSpPr>
              <a:spLocks noChangeArrowheads="1"/>
            </p:cNvSpPr>
            <p:nvPr/>
          </p:nvSpPr>
          <p:spPr bwMode="auto">
            <a:xfrm>
              <a:off x="892" y="1906"/>
              <a:ext cx="40" cy="25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43" name="Oval 647"/>
            <p:cNvSpPr>
              <a:spLocks noChangeArrowheads="1"/>
            </p:cNvSpPr>
            <p:nvPr/>
          </p:nvSpPr>
          <p:spPr bwMode="auto">
            <a:xfrm>
              <a:off x="899" y="1910"/>
              <a:ext cx="27" cy="17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44" name="Oval 648"/>
            <p:cNvSpPr>
              <a:spLocks noChangeArrowheads="1"/>
            </p:cNvSpPr>
            <p:nvPr/>
          </p:nvSpPr>
          <p:spPr bwMode="auto">
            <a:xfrm>
              <a:off x="905" y="1914"/>
              <a:ext cx="15" cy="9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545" name="Rectangle 649"/>
          <p:cNvSpPr>
            <a:spLocks noChangeArrowheads="1"/>
          </p:cNvSpPr>
          <p:nvPr/>
        </p:nvSpPr>
        <p:spPr bwMode="auto">
          <a:xfrm>
            <a:off x="827088" y="2852738"/>
            <a:ext cx="839787" cy="423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547" name="Rectangle 651"/>
          <p:cNvSpPr>
            <a:spLocks noChangeArrowheads="1"/>
          </p:cNvSpPr>
          <p:nvPr/>
        </p:nvSpPr>
        <p:spPr bwMode="auto">
          <a:xfrm>
            <a:off x="914400" y="2897188"/>
            <a:ext cx="1058863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FFF7"/>
                </a:solidFill>
                <a:latin typeface="Tahoma" pitchFamily="34" charset="0"/>
              </a:rPr>
              <a:t>Mastocito y/o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48" name="Rectangle 652"/>
          <p:cNvSpPr>
            <a:spLocks noChangeArrowheads="1"/>
          </p:cNvSpPr>
          <p:nvPr/>
        </p:nvSpPr>
        <p:spPr bwMode="auto">
          <a:xfrm>
            <a:off x="1174750" y="3119438"/>
            <a:ext cx="61118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49" name="Rectangle 653"/>
          <p:cNvSpPr>
            <a:spLocks noChangeArrowheads="1"/>
          </p:cNvSpPr>
          <p:nvPr/>
        </p:nvSpPr>
        <p:spPr bwMode="auto">
          <a:xfrm>
            <a:off x="1168400" y="3113088"/>
            <a:ext cx="61118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FFF7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0" name="Rectangle 654"/>
          <p:cNvSpPr>
            <a:spLocks noChangeArrowheads="1"/>
          </p:cNvSpPr>
          <p:nvPr/>
        </p:nvSpPr>
        <p:spPr bwMode="auto">
          <a:xfrm rot="16320000">
            <a:off x="515144" y="2731294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1" name="Rectangle 655"/>
          <p:cNvSpPr>
            <a:spLocks noChangeArrowheads="1"/>
          </p:cNvSpPr>
          <p:nvPr/>
        </p:nvSpPr>
        <p:spPr bwMode="auto">
          <a:xfrm rot="16320000">
            <a:off x="499269" y="2715419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2" name="Rectangle 656"/>
          <p:cNvSpPr>
            <a:spLocks noChangeArrowheads="1"/>
          </p:cNvSpPr>
          <p:nvPr/>
        </p:nvSpPr>
        <p:spPr bwMode="auto">
          <a:xfrm rot="17640000">
            <a:off x="577057" y="2470944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3" name="Rectangle 657"/>
          <p:cNvSpPr>
            <a:spLocks noChangeArrowheads="1"/>
          </p:cNvSpPr>
          <p:nvPr/>
        </p:nvSpPr>
        <p:spPr bwMode="auto">
          <a:xfrm rot="17640000">
            <a:off x="561182" y="2455069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4" name="Freeform 658"/>
          <p:cNvSpPr>
            <a:spLocks/>
          </p:cNvSpPr>
          <p:nvPr/>
        </p:nvSpPr>
        <p:spPr bwMode="auto">
          <a:xfrm>
            <a:off x="434975" y="2892425"/>
            <a:ext cx="187325" cy="152400"/>
          </a:xfrm>
          <a:custGeom>
            <a:avLst/>
            <a:gdLst>
              <a:gd name="T0" fmla="*/ 58 w 118"/>
              <a:gd name="T1" fmla="*/ 0 h 96"/>
              <a:gd name="T2" fmla="*/ 50 w 118"/>
              <a:gd name="T3" fmla="*/ 13 h 96"/>
              <a:gd name="T4" fmla="*/ 36 w 118"/>
              <a:gd name="T5" fmla="*/ 4 h 96"/>
              <a:gd name="T6" fmla="*/ 34 w 118"/>
              <a:gd name="T7" fmla="*/ 18 h 96"/>
              <a:gd name="T8" fmla="*/ 17 w 118"/>
              <a:gd name="T9" fmla="*/ 14 h 96"/>
              <a:gd name="T10" fmla="*/ 22 w 118"/>
              <a:gd name="T11" fmla="*/ 28 h 96"/>
              <a:gd name="T12" fmla="*/ 4 w 118"/>
              <a:gd name="T13" fmla="*/ 29 h 96"/>
              <a:gd name="T14" fmla="*/ 15 w 118"/>
              <a:gd name="T15" fmla="*/ 42 h 96"/>
              <a:gd name="T16" fmla="*/ 0 w 118"/>
              <a:gd name="T17" fmla="*/ 49 h 96"/>
              <a:gd name="T18" fmla="*/ 15 w 118"/>
              <a:gd name="T19" fmla="*/ 55 h 96"/>
              <a:gd name="T20" fmla="*/ 4 w 118"/>
              <a:gd name="T21" fmla="*/ 67 h 96"/>
              <a:gd name="T22" fmla="*/ 22 w 118"/>
              <a:gd name="T23" fmla="*/ 68 h 96"/>
              <a:gd name="T24" fmla="*/ 17 w 118"/>
              <a:gd name="T25" fmla="*/ 82 h 96"/>
              <a:gd name="T26" fmla="*/ 34 w 118"/>
              <a:gd name="T27" fmla="*/ 78 h 96"/>
              <a:gd name="T28" fmla="*/ 36 w 118"/>
              <a:gd name="T29" fmla="*/ 92 h 96"/>
              <a:gd name="T30" fmla="*/ 50 w 118"/>
              <a:gd name="T31" fmla="*/ 83 h 96"/>
              <a:gd name="T32" fmla="*/ 58 w 118"/>
              <a:gd name="T33" fmla="*/ 96 h 96"/>
              <a:gd name="T34" fmla="*/ 67 w 118"/>
              <a:gd name="T35" fmla="*/ 83 h 96"/>
              <a:gd name="T36" fmla="*/ 81 w 118"/>
              <a:gd name="T37" fmla="*/ 92 h 96"/>
              <a:gd name="T38" fmla="*/ 83 w 118"/>
              <a:gd name="T39" fmla="*/ 78 h 96"/>
              <a:gd name="T40" fmla="*/ 101 w 118"/>
              <a:gd name="T41" fmla="*/ 82 h 96"/>
              <a:gd name="T42" fmla="*/ 95 w 118"/>
              <a:gd name="T43" fmla="*/ 68 h 96"/>
              <a:gd name="T44" fmla="*/ 114 w 118"/>
              <a:gd name="T45" fmla="*/ 67 h 96"/>
              <a:gd name="T46" fmla="*/ 103 w 118"/>
              <a:gd name="T47" fmla="*/ 55 h 96"/>
              <a:gd name="T48" fmla="*/ 118 w 118"/>
              <a:gd name="T49" fmla="*/ 48 h 96"/>
              <a:gd name="T50" fmla="*/ 103 w 118"/>
              <a:gd name="T51" fmla="*/ 42 h 96"/>
              <a:gd name="T52" fmla="*/ 114 w 118"/>
              <a:gd name="T53" fmla="*/ 29 h 96"/>
              <a:gd name="T54" fmla="*/ 95 w 118"/>
              <a:gd name="T55" fmla="*/ 28 h 96"/>
              <a:gd name="T56" fmla="*/ 101 w 118"/>
              <a:gd name="T57" fmla="*/ 14 h 96"/>
              <a:gd name="T58" fmla="*/ 83 w 118"/>
              <a:gd name="T59" fmla="*/ 18 h 96"/>
              <a:gd name="T60" fmla="*/ 81 w 118"/>
              <a:gd name="T61" fmla="*/ 4 h 96"/>
              <a:gd name="T62" fmla="*/ 67 w 118"/>
              <a:gd name="T63" fmla="*/ 13 h 96"/>
              <a:gd name="T64" fmla="*/ 58 w 118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2"/>
                </a:lnTo>
                <a:lnTo>
                  <a:pt x="0" y="49"/>
                </a:lnTo>
                <a:lnTo>
                  <a:pt x="15" y="55"/>
                </a:lnTo>
                <a:lnTo>
                  <a:pt x="4" y="67"/>
                </a:lnTo>
                <a:lnTo>
                  <a:pt x="22" y="68"/>
                </a:lnTo>
                <a:lnTo>
                  <a:pt x="17" y="82"/>
                </a:lnTo>
                <a:lnTo>
                  <a:pt x="34" y="78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7" y="83"/>
                </a:lnTo>
                <a:lnTo>
                  <a:pt x="81" y="92"/>
                </a:lnTo>
                <a:lnTo>
                  <a:pt x="83" y="78"/>
                </a:lnTo>
                <a:lnTo>
                  <a:pt x="101" y="82"/>
                </a:lnTo>
                <a:lnTo>
                  <a:pt x="95" y="68"/>
                </a:lnTo>
                <a:lnTo>
                  <a:pt x="114" y="67"/>
                </a:lnTo>
                <a:lnTo>
                  <a:pt x="103" y="55"/>
                </a:lnTo>
                <a:lnTo>
                  <a:pt x="118" y="48"/>
                </a:lnTo>
                <a:lnTo>
                  <a:pt x="103" y="42"/>
                </a:lnTo>
                <a:lnTo>
                  <a:pt x="114" y="29"/>
                </a:lnTo>
                <a:lnTo>
                  <a:pt x="95" y="28"/>
                </a:lnTo>
                <a:lnTo>
                  <a:pt x="101" y="14"/>
                </a:lnTo>
                <a:lnTo>
                  <a:pt x="83" y="18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555" name="Freeform 659"/>
          <p:cNvSpPr>
            <a:spLocks/>
          </p:cNvSpPr>
          <p:nvPr/>
        </p:nvSpPr>
        <p:spPr bwMode="auto">
          <a:xfrm>
            <a:off x="127000" y="2970213"/>
            <a:ext cx="187325" cy="150812"/>
          </a:xfrm>
          <a:custGeom>
            <a:avLst/>
            <a:gdLst>
              <a:gd name="T0" fmla="*/ 58 w 118"/>
              <a:gd name="T1" fmla="*/ 0 h 95"/>
              <a:gd name="T2" fmla="*/ 50 w 118"/>
              <a:gd name="T3" fmla="*/ 13 h 95"/>
              <a:gd name="T4" fmla="*/ 36 w 118"/>
              <a:gd name="T5" fmla="*/ 4 h 95"/>
              <a:gd name="T6" fmla="*/ 34 w 118"/>
              <a:gd name="T7" fmla="*/ 18 h 95"/>
              <a:gd name="T8" fmla="*/ 17 w 118"/>
              <a:gd name="T9" fmla="*/ 14 h 95"/>
              <a:gd name="T10" fmla="*/ 22 w 118"/>
              <a:gd name="T11" fmla="*/ 28 h 95"/>
              <a:gd name="T12" fmla="*/ 4 w 118"/>
              <a:gd name="T13" fmla="*/ 29 h 95"/>
              <a:gd name="T14" fmla="*/ 15 w 118"/>
              <a:gd name="T15" fmla="*/ 41 h 95"/>
              <a:gd name="T16" fmla="*/ 0 w 118"/>
              <a:gd name="T17" fmla="*/ 48 h 95"/>
              <a:gd name="T18" fmla="*/ 15 w 118"/>
              <a:gd name="T19" fmla="*/ 54 h 95"/>
              <a:gd name="T20" fmla="*/ 4 w 118"/>
              <a:gd name="T21" fmla="*/ 66 h 95"/>
              <a:gd name="T22" fmla="*/ 22 w 118"/>
              <a:gd name="T23" fmla="*/ 67 h 95"/>
              <a:gd name="T24" fmla="*/ 17 w 118"/>
              <a:gd name="T25" fmla="*/ 81 h 95"/>
              <a:gd name="T26" fmla="*/ 34 w 118"/>
              <a:gd name="T27" fmla="*/ 77 h 95"/>
              <a:gd name="T28" fmla="*/ 36 w 118"/>
              <a:gd name="T29" fmla="*/ 91 h 95"/>
              <a:gd name="T30" fmla="*/ 50 w 118"/>
              <a:gd name="T31" fmla="*/ 82 h 95"/>
              <a:gd name="T32" fmla="*/ 58 w 118"/>
              <a:gd name="T33" fmla="*/ 95 h 95"/>
              <a:gd name="T34" fmla="*/ 67 w 118"/>
              <a:gd name="T35" fmla="*/ 82 h 95"/>
              <a:gd name="T36" fmla="*/ 81 w 118"/>
              <a:gd name="T37" fmla="*/ 91 h 95"/>
              <a:gd name="T38" fmla="*/ 83 w 118"/>
              <a:gd name="T39" fmla="*/ 77 h 95"/>
              <a:gd name="T40" fmla="*/ 101 w 118"/>
              <a:gd name="T41" fmla="*/ 81 h 95"/>
              <a:gd name="T42" fmla="*/ 96 w 118"/>
              <a:gd name="T43" fmla="*/ 67 h 95"/>
              <a:gd name="T44" fmla="*/ 114 w 118"/>
              <a:gd name="T45" fmla="*/ 66 h 95"/>
              <a:gd name="T46" fmla="*/ 103 w 118"/>
              <a:gd name="T47" fmla="*/ 54 h 95"/>
              <a:gd name="T48" fmla="*/ 118 w 118"/>
              <a:gd name="T49" fmla="*/ 47 h 95"/>
              <a:gd name="T50" fmla="*/ 103 w 118"/>
              <a:gd name="T51" fmla="*/ 41 h 95"/>
              <a:gd name="T52" fmla="*/ 114 w 118"/>
              <a:gd name="T53" fmla="*/ 29 h 95"/>
              <a:gd name="T54" fmla="*/ 96 w 118"/>
              <a:gd name="T55" fmla="*/ 28 h 95"/>
              <a:gd name="T56" fmla="*/ 101 w 118"/>
              <a:gd name="T57" fmla="*/ 14 h 95"/>
              <a:gd name="T58" fmla="*/ 83 w 118"/>
              <a:gd name="T59" fmla="*/ 18 h 95"/>
              <a:gd name="T60" fmla="*/ 81 w 118"/>
              <a:gd name="T61" fmla="*/ 4 h 95"/>
              <a:gd name="T62" fmla="*/ 67 w 118"/>
              <a:gd name="T63" fmla="*/ 13 h 95"/>
              <a:gd name="T64" fmla="*/ 58 w 118"/>
              <a:gd name="T6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5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6"/>
                </a:lnTo>
                <a:lnTo>
                  <a:pt x="22" y="67"/>
                </a:lnTo>
                <a:lnTo>
                  <a:pt x="17" y="81"/>
                </a:lnTo>
                <a:lnTo>
                  <a:pt x="34" y="77"/>
                </a:lnTo>
                <a:lnTo>
                  <a:pt x="36" y="91"/>
                </a:lnTo>
                <a:lnTo>
                  <a:pt x="50" y="82"/>
                </a:lnTo>
                <a:lnTo>
                  <a:pt x="58" y="95"/>
                </a:lnTo>
                <a:lnTo>
                  <a:pt x="67" y="82"/>
                </a:lnTo>
                <a:lnTo>
                  <a:pt x="81" y="91"/>
                </a:lnTo>
                <a:lnTo>
                  <a:pt x="83" y="77"/>
                </a:lnTo>
                <a:lnTo>
                  <a:pt x="101" y="81"/>
                </a:lnTo>
                <a:lnTo>
                  <a:pt x="96" y="67"/>
                </a:lnTo>
                <a:lnTo>
                  <a:pt x="114" y="66"/>
                </a:lnTo>
                <a:lnTo>
                  <a:pt x="103" y="54"/>
                </a:lnTo>
                <a:lnTo>
                  <a:pt x="118" y="47"/>
                </a:lnTo>
                <a:lnTo>
                  <a:pt x="103" y="41"/>
                </a:lnTo>
                <a:lnTo>
                  <a:pt x="114" y="29"/>
                </a:lnTo>
                <a:lnTo>
                  <a:pt x="96" y="28"/>
                </a:lnTo>
                <a:lnTo>
                  <a:pt x="101" y="14"/>
                </a:lnTo>
                <a:lnTo>
                  <a:pt x="83" y="18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556" name="Rectangle 660"/>
          <p:cNvSpPr>
            <a:spLocks noChangeArrowheads="1"/>
          </p:cNvSpPr>
          <p:nvPr/>
        </p:nvSpPr>
        <p:spPr bwMode="auto">
          <a:xfrm>
            <a:off x="-152400" y="2092325"/>
            <a:ext cx="1511300" cy="6461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557" name="Rectangle 661"/>
          <p:cNvSpPr>
            <a:spLocks noChangeArrowheads="1"/>
          </p:cNvSpPr>
          <p:nvPr/>
        </p:nvSpPr>
        <p:spPr bwMode="auto">
          <a:xfrm>
            <a:off x="57150" y="2136775"/>
            <a:ext cx="30162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Re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8" name="Rectangle 662"/>
          <p:cNvSpPr>
            <a:spLocks noChangeArrowheads="1"/>
          </p:cNvSpPr>
          <p:nvPr/>
        </p:nvSpPr>
        <p:spPr bwMode="auto">
          <a:xfrm>
            <a:off x="260350" y="2136775"/>
            <a:ext cx="153988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9" name="Rectangle 663"/>
          <p:cNvSpPr>
            <a:spLocks noChangeArrowheads="1"/>
          </p:cNvSpPr>
          <p:nvPr/>
        </p:nvSpPr>
        <p:spPr bwMode="auto">
          <a:xfrm>
            <a:off x="327025" y="2136775"/>
            <a:ext cx="1014413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exposición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0" name="Rectangle 664"/>
          <p:cNvSpPr>
            <a:spLocks noChangeArrowheads="1"/>
          </p:cNvSpPr>
          <p:nvPr/>
        </p:nvSpPr>
        <p:spPr bwMode="auto">
          <a:xfrm>
            <a:off x="298450" y="2320925"/>
            <a:ext cx="788988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ante los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1" name="Rectangle 665"/>
          <p:cNvSpPr>
            <a:spLocks noChangeArrowheads="1"/>
          </p:cNvSpPr>
          <p:nvPr/>
        </p:nvSpPr>
        <p:spPr bwMode="auto">
          <a:xfrm>
            <a:off x="223838" y="2505075"/>
            <a:ext cx="896937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alergenos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2" name="Rectangle 666"/>
          <p:cNvSpPr>
            <a:spLocks noChangeArrowheads="1"/>
          </p:cNvSpPr>
          <p:nvPr/>
        </p:nvSpPr>
        <p:spPr bwMode="auto">
          <a:xfrm>
            <a:off x="2127250" y="2122488"/>
            <a:ext cx="1770063" cy="10144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563" name="Rectangle 667"/>
          <p:cNvSpPr>
            <a:spLocks noChangeArrowheads="1"/>
          </p:cNvSpPr>
          <p:nvPr/>
        </p:nvSpPr>
        <p:spPr bwMode="auto">
          <a:xfrm>
            <a:off x="2219325" y="2166938"/>
            <a:ext cx="146050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Otras formas de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4" name="Rectangle 668"/>
          <p:cNvSpPr>
            <a:spLocks noChangeArrowheads="1"/>
          </p:cNvSpPr>
          <p:nvPr/>
        </p:nvSpPr>
        <p:spPr bwMode="auto">
          <a:xfrm>
            <a:off x="2219325" y="2351088"/>
            <a:ext cx="148907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estimulación del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5" name="Rectangle 669"/>
          <p:cNvSpPr>
            <a:spLocks noChangeArrowheads="1"/>
          </p:cNvSpPr>
          <p:nvPr/>
        </p:nvSpPr>
        <p:spPr bwMode="auto">
          <a:xfrm>
            <a:off x="2328863" y="2535238"/>
            <a:ext cx="1557337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mastocito (rascado,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6" name="Rectangle 670"/>
          <p:cNvSpPr>
            <a:spLocks noChangeArrowheads="1"/>
          </p:cNvSpPr>
          <p:nvPr/>
        </p:nvSpPr>
        <p:spPr bwMode="auto">
          <a:xfrm>
            <a:off x="2324100" y="2719388"/>
            <a:ext cx="14859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frio, calor, presión,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7" name="Rectangle 671"/>
          <p:cNvSpPr>
            <a:spLocks noChangeArrowheads="1"/>
          </p:cNvSpPr>
          <p:nvPr/>
        </p:nvSpPr>
        <p:spPr bwMode="auto">
          <a:xfrm>
            <a:off x="2219325" y="2903538"/>
            <a:ext cx="1081088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entre otros)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8" name="Freeform 672"/>
          <p:cNvSpPr>
            <a:spLocks/>
          </p:cNvSpPr>
          <p:nvPr/>
        </p:nvSpPr>
        <p:spPr bwMode="auto">
          <a:xfrm>
            <a:off x="1638300" y="2295525"/>
            <a:ext cx="525463" cy="482600"/>
          </a:xfrm>
          <a:custGeom>
            <a:avLst/>
            <a:gdLst>
              <a:gd name="T0" fmla="*/ 331 w 331"/>
              <a:gd name="T1" fmla="*/ 136 h 304"/>
              <a:gd name="T2" fmla="*/ 290 w 331"/>
              <a:gd name="T3" fmla="*/ 0 h 304"/>
              <a:gd name="T4" fmla="*/ 213 w 331"/>
              <a:gd name="T5" fmla="*/ 110 h 304"/>
              <a:gd name="T6" fmla="*/ 198 w 331"/>
              <a:gd name="T7" fmla="*/ 67 h 304"/>
              <a:gd name="T8" fmla="*/ 126 w 331"/>
              <a:gd name="T9" fmla="*/ 171 h 304"/>
              <a:gd name="T10" fmla="*/ 115 w 331"/>
              <a:gd name="T11" fmla="*/ 136 h 304"/>
              <a:gd name="T12" fmla="*/ 0 w 331"/>
              <a:gd name="T13" fmla="*/ 304 h 304"/>
              <a:gd name="T14" fmla="*/ 136 w 331"/>
              <a:gd name="T15" fmla="*/ 213 h 304"/>
              <a:gd name="T16" fmla="*/ 145 w 331"/>
              <a:gd name="T17" fmla="*/ 242 h 304"/>
              <a:gd name="T18" fmla="*/ 229 w 331"/>
              <a:gd name="T19" fmla="*/ 165 h 304"/>
              <a:gd name="T20" fmla="*/ 236 w 331"/>
              <a:gd name="T21" fmla="*/ 194 h 304"/>
              <a:gd name="T22" fmla="*/ 331 w 331"/>
              <a:gd name="T23" fmla="*/ 1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1" h="304">
                <a:moveTo>
                  <a:pt x="331" y="136"/>
                </a:moveTo>
                <a:lnTo>
                  <a:pt x="290" y="0"/>
                </a:lnTo>
                <a:lnTo>
                  <a:pt x="213" y="110"/>
                </a:lnTo>
                <a:lnTo>
                  <a:pt x="198" y="67"/>
                </a:lnTo>
                <a:lnTo>
                  <a:pt x="126" y="171"/>
                </a:lnTo>
                <a:lnTo>
                  <a:pt x="115" y="136"/>
                </a:lnTo>
                <a:lnTo>
                  <a:pt x="0" y="304"/>
                </a:lnTo>
                <a:lnTo>
                  <a:pt x="136" y="213"/>
                </a:lnTo>
                <a:lnTo>
                  <a:pt x="145" y="242"/>
                </a:lnTo>
                <a:lnTo>
                  <a:pt x="229" y="165"/>
                </a:lnTo>
                <a:lnTo>
                  <a:pt x="236" y="194"/>
                </a:lnTo>
                <a:lnTo>
                  <a:pt x="331" y="136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023" name="Group 673"/>
          <p:cNvGrpSpPr>
            <a:grpSpLocks/>
          </p:cNvGrpSpPr>
          <p:nvPr/>
        </p:nvGrpSpPr>
        <p:grpSpPr bwMode="auto">
          <a:xfrm>
            <a:off x="280988" y="971550"/>
            <a:ext cx="187325" cy="153988"/>
            <a:chOff x="177" y="612"/>
            <a:chExt cx="118" cy="97"/>
          </a:xfrm>
        </p:grpSpPr>
        <p:grpSp>
          <p:nvGrpSpPr>
            <p:cNvPr id="38544" name="Group 674"/>
            <p:cNvGrpSpPr>
              <a:grpSpLocks/>
            </p:cNvGrpSpPr>
            <p:nvPr/>
          </p:nvGrpSpPr>
          <p:grpSpPr bwMode="auto">
            <a:xfrm>
              <a:off x="177" y="612"/>
              <a:ext cx="118" cy="97"/>
              <a:chOff x="177" y="612"/>
              <a:chExt cx="118" cy="97"/>
            </a:xfrm>
          </p:grpSpPr>
          <p:pic>
            <p:nvPicPr>
              <p:cNvPr id="38546" name="Picture 6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" y="61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572" name="Freeform 676"/>
              <p:cNvSpPr>
                <a:spLocks/>
              </p:cNvSpPr>
              <p:nvPr/>
            </p:nvSpPr>
            <p:spPr bwMode="auto">
              <a:xfrm>
                <a:off x="177" y="61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1 h 96"/>
                  <a:gd name="T16" fmla="*/ 0 w 117"/>
                  <a:gd name="T17" fmla="*/ 48 h 96"/>
                  <a:gd name="T18" fmla="*/ 15 w 117"/>
                  <a:gd name="T19" fmla="*/ 54 h 96"/>
                  <a:gd name="T20" fmla="*/ 4 w 117"/>
                  <a:gd name="T21" fmla="*/ 66 h 96"/>
                  <a:gd name="T22" fmla="*/ 22 w 117"/>
                  <a:gd name="T23" fmla="*/ 67 h 96"/>
                  <a:gd name="T24" fmla="*/ 17 w 117"/>
                  <a:gd name="T25" fmla="*/ 81 h 96"/>
                  <a:gd name="T26" fmla="*/ 34 w 117"/>
                  <a:gd name="T27" fmla="*/ 77 h 96"/>
                  <a:gd name="T28" fmla="*/ 36 w 117"/>
                  <a:gd name="T29" fmla="*/ 91 h 96"/>
                  <a:gd name="T30" fmla="*/ 50 w 117"/>
                  <a:gd name="T31" fmla="*/ 82 h 96"/>
                  <a:gd name="T32" fmla="*/ 58 w 117"/>
                  <a:gd name="T33" fmla="*/ 96 h 96"/>
                  <a:gd name="T34" fmla="*/ 66 w 117"/>
                  <a:gd name="T35" fmla="*/ 82 h 96"/>
                  <a:gd name="T36" fmla="*/ 80 w 117"/>
                  <a:gd name="T37" fmla="*/ 91 h 96"/>
                  <a:gd name="T38" fmla="*/ 82 w 117"/>
                  <a:gd name="T39" fmla="*/ 77 h 96"/>
                  <a:gd name="T40" fmla="*/ 100 w 117"/>
                  <a:gd name="T41" fmla="*/ 81 h 96"/>
                  <a:gd name="T42" fmla="*/ 95 w 117"/>
                  <a:gd name="T43" fmla="*/ 67 h 96"/>
                  <a:gd name="T44" fmla="*/ 113 w 117"/>
                  <a:gd name="T45" fmla="*/ 66 h 96"/>
                  <a:gd name="T46" fmla="*/ 102 w 117"/>
                  <a:gd name="T47" fmla="*/ 54 h 96"/>
                  <a:gd name="T48" fmla="*/ 117 w 117"/>
                  <a:gd name="T49" fmla="*/ 47 h 96"/>
                  <a:gd name="T50" fmla="*/ 102 w 117"/>
                  <a:gd name="T51" fmla="*/ 41 h 96"/>
                  <a:gd name="T52" fmla="*/ 113 w 117"/>
                  <a:gd name="T53" fmla="*/ 29 h 96"/>
                  <a:gd name="T54" fmla="*/ 95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6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573" name="Freeform 677"/>
              <p:cNvSpPr>
                <a:spLocks/>
              </p:cNvSpPr>
              <p:nvPr/>
            </p:nvSpPr>
            <p:spPr bwMode="auto">
              <a:xfrm>
                <a:off x="177" y="61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1 h 96"/>
                  <a:gd name="T16" fmla="*/ 0 w 117"/>
                  <a:gd name="T17" fmla="*/ 48 h 96"/>
                  <a:gd name="T18" fmla="*/ 15 w 117"/>
                  <a:gd name="T19" fmla="*/ 54 h 96"/>
                  <a:gd name="T20" fmla="*/ 4 w 117"/>
                  <a:gd name="T21" fmla="*/ 66 h 96"/>
                  <a:gd name="T22" fmla="*/ 22 w 117"/>
                  <a:gd name="T23" fmla="*/ 67 h 96"/>
                  <a:gd name="T24" fmla="*/ 17 w 117"/>
                  <a:gd name="T25" fmla="*/ 81 h 96"/>
                  <a:gd name="T26" fmla="*/ 34 w 117"/>
                  <a:gd name="T27" fmla="*/ 77 h 96"/>
                  <a:gd name="T28" fmla="*/ 36 w 117"/>
                  <a:gd name="T29" fmla="*/ 91 h 96"/>
                  <a:gd name="T30" fmla="*/ 50 w 117"/>
                  <a:gd name="T31" fmla="*/ 82 h 96"/>
                  <a:gd name="T32" fmla="*/ 58 w 117"/>
                  <a:gd name="T33" fmla="*/ 96 h 96"/>
                  <a:gd name="T34" fmla="*/ 66 w 117"/>
                  <a:gd name="T35" fmla="*/ 82 h 96"/>
                  <a:gd name="T36" fmla="*/ 80 w 117"/>
                  <a:gd name="T37" fmla="*/ 91 h 96"/>
                  <a:gd name="T38" fmla="*/ 82 w 117"/>
                  <a:gd name="T39" fmla="*/ 77 h 96"/>
                  <a:gd name="T40" fmla="*/ 100 w 117"/>
                  <a:gd name="T41" fmla="*/ 81 h 96"/>
                  <a:gd name="T42" fmla="*/ 95 w 117"/>
                  <a:gd name="T43" fmla="*/ 67 h 96"/>
                  <a:gd name="T44" fmla="*/ 113 w 117"/>
                  <a:gd name="T45" fmla="*/ 66 h 96"/>
                  <a:gd name="T46" fmla="*/ 102 w 117"/>
                  <a:gd name="T47" fmla="*/ 54 h 96"/>
                  <a:gd name="T48" fmla="*/ 117 w 117"/>
                  <a:gd name="T49" fmla="*/ 47 h 96"/>
                  <a:gd name="T50" fmla="*/ 102 w 117"/>
                  <a:gd name="T51" fmla="*/ 41 h 96"/>
                  <a:gd name="T52" fmla="*/ 113 w 117"/>
                  <a:gd name="T53" fmla="*/ 29 h 96"/>
                  <a:gd name="T54" fmla="*/ 95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6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8549" name="Picture 67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" y="61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575" name="Freeform 679"/>
            <p:cNvSpPr>
              <a:spLocks/>
            </p:cNvSpPr>
            <p:nvPr/>
          </p:nvSpPr>
          <p:spPr bwMode="auto">
            <a:xfrm>
              <a:off x="177" y="612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8 h 96"/>
                <a:gd name="T8" fmla="*/ 17 w 117"/>
                <a:gd name="T9" fmla="*/ 14 h 96"/>
                <a:gd name="T10" fmla="*/ 22 w 117"/>
                <a:gd name="T11" fmla="*/ 28 h 96"/>
                <a:gd name="T12" fmla="*/ 4 w 117"/>
                <a:gd name="T13" fmla="*/ 29 h 96"/>
                <a:gd name="T14" fmla="*/ 15 w 117"/>
                <a:gd name="T15" fmla="*/ 41 h 96"/>
                <a:gd name="T16" fmla="*/ 0 w 117"/>
                <a:gd name="T17" fmla="*/ 48 h 96"/>
                <a:gd name="T18" fmla="*/ 15 w 117"/>
                <a:gd name="T19" fmla="*/ 54 h 96"/>
                <a:gd name="T20" fmla="*/ 4 w 117"/>
                <a:gd name="T21" fmla="*/ 66 h 96"/>
                <a:gd name="T22" fmla="*/ 22 w 117"/>
                <a:gd name="T23" fmla="*/ 67 h 96"/>
                <a:gd name="T24" fmla="*/ 17 w 117"/>
                <a:gd name="T25" fmla="*/ 81 h 96"/>
                <a:gd name="T26" fmla="*/ 34 w 117"/>
                <a:gd name="T27" fmla="*/ 77 h 96"/>
                <a:gd name="T28" fmla="*/ 36 w 117"/>
                <a:gd name="T29" fmla="*/ 91 h 96"/>
                <a:gd name="T30" fmla="*/ 50 w 117"/>
                <a:gd name="T31" fmla="*/ 82 h 96"/>
                <a:gd name="T32" fmla="*/ 58 w 117"/>
                <a:gd name="T33" fmla="*/ 96 h 96"/>
                <a:gd name="T34" fmla="*/ 66 w 117"/>
                <a:gd name="T35" fmla="*/ 82 h 96"/>
                <a:gd name="T36" fmla="*/ 80 w 117"/>
                <a:gd name="T37" fmla="*/ 91 h 96"/>
                <a:gd name="T38" fmla="*/ 82 w 117"/>
                <a:gd name="T39" fmla="*/ 77 h 96"/>
                <a:gd name="T40" fmla="*/ 100 w 117"/>
                <a:gd name="T41" fmla="*/ 81 h 96"/>
                <a:gd name="T42" fmla="*/ 95 w 117"/>
                <a:gd name="T43" fmla="*/ 67 h 96"/>
                <a:gd name="T44" fmla="*/ 113 w 117"/>
                <a:gd name="T45" fmla="*/ 66 h 96"/>
                <a:gd name="T46" fmla="*/ 102 w 117"/>
                <a:gd name="T47" fmla="*/ 54 h 96"/>
                <a:gd name="T48" fmla="*/ 117 w 117"/>
                <a:gd name="T49" fmla="*/ 47 h 96"/>
                <a:gd name="T50" fmla="*/ 102 w 117"/>
                <a:gd name="T51" fmla="*/ 41 h 96"/>
                <a:gd name="T52" fmla="*/ 113 w 117"/>
                <a:gd name="T53" fmla="*/ 29 h 96"/>
                <a:gd name="T54" fmla="*/ 95 w 117"/>
                <a:gd name="T55" fmla="*/ 28 h 96"/>
                <a:gd name="T56" fmla="*/ 100 w 117"/>
                <a:gd name="T57" fmla="*/ 14 h 96"/>
                <a:gd name="T58" fmla="*/ 82 w 117"/>
                <a:gd name="T59" fmla="*/ 18 h 96"/>
                <a:gd name="T60" fmla="*/ 80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1"/>
                  </a:lnTo>
                  <a:lnTo>
                    <a:pt x="50" y="82"/>
                  </a:lnTo>
                  <a:lnTo>
                    <a:pt x="58" y="96"/>
                  </a:lnTo>
                  <a:lnTo>
                    <a:pt x="66" y="82"/>
                  </a:lnTo>
                  <a:lnTo>
                    <a:pt x="80" y="91"/>
                  </a:lnTo>
                  <a:lnTo>
                    <a:pt x="82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024" name="Group 680"/>
          <p:cNvGrpSpPr>
            <a:grpSpLocks/>
          </p:cNvGrpSpPr>
          <p:nvPr/>
        </p:nvGrpSpPr>
        <p:grpSpPr bwMode="auto">
          <a:xfrm>
            <a:off x="280988" y="1277938"/>
            <a:ext cx="187325" cy="153987"/>
            <a:chOff x="177" y="805"/>
            <a:chExt cx="118" cy="97"/>
          </a:xfrm>
        </p:grpSpPr>
        <p:grpSp>
          <p:nvGrpSpPr>
            <p:cNvPr id="38538" name="Group 681"/>
            <p:cNvGrpSpPr>
              <a:grpSpLocks/>
            </p:cNvGrpSpPr>
            <p:nvPr/>
          </p:nvGrpSpPr>
          <p:grpSpPr bwMode="auto">
            <a:xfrm>
              <a:off x="177" y="805"/>
              <a:ext cx="118" cy="97"/>
              <a:chOff x="177" y="805"/>
              <a:chExt cx="118" cy="97"/>
            </a:xfrm>
          </p:grpSpPr>
          <p:pic>
            <p:nvPicPr>
              <p:cNvPr id="38540" name="Picture 68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" y="805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579" name="Freeform 683"/>
              <p:cNvSpPr>
                <a:spLocks/>
              </p:cNvSpPr>
              <p:nvPr/>
            </p:nvSpPr>
            <p:spPr bwMode="auto">
              <a:xfrm>
                <a:off x="177" y="805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9 h 96"/>
                  <a:gd name="T8" fmla="*/ 17 w 117"/>
                  <a:gd name="T9" fmla="*/ 14 h 96"/>
                  <a:gd name="T10" fmla="*/ 22 w 117"/>
                  <a:gd name="T11" fmla="*/ 29 h 96"/>
                  <a:gd name="T12" fmla="*/ 4 w 117"/>
                  <a:gd name="T13" fmla="*/ 30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5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30 h 96"/>
                  <a:gd name="T54" fmla="*/ 95 w 117"/>
                  <a:gd name="T55" fmla="*/ 29 h 96"/>
                  <a:gd name="T56" fmla="*/ 100 w 117"/>
                  <a:gd name="T57" fmla="*/ 14 h 96"/>
                  <a:gd name="T58" fmla="*/ 82 w 117"/>
                  <a:gd name="T59" fmla="*/ 19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9"/>
                    </a:lnTo>
                    <a:lnTo>
                      <a:pt x="17" y="14"/>
                    </a:lnTo>
                    <a:lnTo>
                      <a:pt x="22" y="29"/>
                    </a:lnTo>
                    <a:lnTo>
                      <a:pt x="4" y="30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5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30"/>
                    </a:lnTo>
                    <a:lnTo>
                      <a:pt x="95" y="29"/>
                    </a:lnTo>
                    <a:lnTo>
                      <a:pt x="100" y="14"/>
                    </a:lnTo>
                    <a:lnTo>
                      <a:pt x="82" y="19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580" name="Freeform 684"/>
              <p:cNvSpPr>
                <a:spLocks/>
              </p:cNvSpPr>
              <p:nvPr/>
            </p:nvSpPr>
            <p:spPr bwMode="auto">
              <a:xfrm>
                <a:off x="177" y="805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9 h 96"/>
                  <a:gd name="T8" fmla="*/ 17 w 117"/>
                  <a:gd name="T9" fmla="*/ 14 h 96"/>
                  <a:gd name="T10" fmla="*/ 22 w 117"/>
                  <a:gd name="T11" fmla="*/ 29 h 96"/>
                  <a:gd name="T12" fmla="*/ 4 w 117"/>
                  <a:gd name="T13" fmla="*/ 30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5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30 h 96"/>
                  <a:gd name="T54" fmla="*/ 95 w 117"/>
                  <a:gd name="T55" fmla="*/ 29 h 96"/>
                  <a:gd name="T56" fmla="*/ 100 w 117"/>
                  <a:gd name="T57" fmla="*/ 14 h 96"/>
                  <a:gd name="T58" fmla="*/ 82 w 117"/>
                  <a:gd name="T59" fmla="*/ 19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9"/>
                    </a:lnTo>
                    <a:lnTo>
                      <a:pt x="17" y="14"/>
                    </a:lnTo>
                    <a:lnTo>
                      <a:pt x="22" y="29"/>
                    </a:lnTo>
                    <a:lnTo>
                      <a:pt x="4" y="30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5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30"/>
                    </a:lnTo>
                    <a:lnTo>
                      <a:pt x="95" y="29"/>
                    </a:lnTo>
                    <a:lnTo>
                      <a:pt x="100" y="14"/>
                    </a:lnTo>
                    <a:lnTo>
                      <a:pt x="82" y="19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8543" name="Picture 68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" y="805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582" name="Freeform 686"/>
            <p:cNvSpPr>
              <a:spLocks/>
            </p:cNvSpPr>
            <p:nvPr/>
          </p:nvSpPr>
          <p:spPr bwMode="auto">
            <a:xfrm>
              <a:off x="177" y="805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9 h 96"/>
                <a:gd name="T8" fmla="*/ 17 w 117"/>
                <a:gd name="T9" fmla="*/ 14 h 96"/>
                <a:gd name="T10" fmla="*/ 22 w 117"/>
                <a:gd name="T11" fmla="*/ 29 h 96"/>
                <a:gd name="T12" fmla="*/ 4 w 117"/>
                <a:gd name="T13" fmla="*/ 30 h 96"/>
                <a:gd name="T14" fmla="*/ 15 w 117"/>
                <a:gd name="T15" fmla="*/ 42 h 96"/>
                <a:gd name="T16" fmla="*/ 0 w 117"/>
                <a:gd name="T17" fmla="*/ 49 h 96"/>
                <a:gd name="T18" fmla="*/ 15 w 117"/>
                <a:gd name="T19" fmla="*/ 55 h 96"/>
                <a:gd name="T20" fmla="*/ 4 w 117"/>
                <a:gd name="T21" fmla="*/ 67 h 96"/>
                <a:gd name="T22" fmla="*/ 22 w 117"/>
                <a:gd name="T23" fmla="*/ 68 h 96"/>
                <a:gd name="T24" fmla="*/ 17 w 117"/>
                <a:gd name="T25" fmla="*/ 82 h 96"/>
                <a:gd name="T26" fmla="*/ 34 w 117"/>
                <a:gd name="T27" fmla="*/ 78 h 96"/>
                <a:gd name="T28" fmla="*/ 36 w 117"/>
                <a:gd name="T29" fmla="*/ 92 h 96"/>
                <a:gd name="T30" fmla="*/ 50 w 117"/>
                <a:gd name="T31" fmla="*/ 83 h 96"/>
                <a:gd name="T32" fmla="*/ 58 w 117"/>
                <a:gd name="T33" fmla="*/ 96 h 96"/>
                <a:gd name="T34" fmla="*/ 66 w 117"/>
                <a:gd name="T35" fmla="*/ 83 h 96"/>
                <a:gd name="T36" fmla="*/ 80 w 117"/>
                <a:gd name="T37" fmla="*/ 92 h 96"/>
                <a:gd name="T38" fmla="*/ 82 w 117"/>
                <a:gd name="T39" fmla="*/ 78 h 96"/>
                <a:gd name="T40" fmla="*/ 100 w 117"/>
                <a:gd name="T41" fmla="*/ 82 h 96"/>
                <a:gd name="T42" fmla="*/ 95 w 117"/>
                <a:gd name="T43" fmla="*/ 68 h 96"/>
                <a:gd name="T44" fmla="*/ 113 w 117"/>
                <a:gd name="T45" fmla="*/ 67 h 96"/>
                <a:gd name="T46" fmla="*/ 102 w 117"/>
                <a:gd name="T47" fmla="*/ 55 h 96"/>
                <a:gd name="T48" fmla="*/ 117 w 117"/>
                <a:gd name="T49" fmla="*/ 48 h 96"/>
                <a:gd name="T50" fmla="*/ 102 w 117"/>
                <a:gd name="T51" fmla="*/ 42 h 96"/>
                <a:gd name="T52" fmla="*/ 113 w 117"/>
                <a:gd name="T53" fmla="*/ 30 h 96"/>
                <a:gd name="T54" fmla="*/ 95 w 117"/>
                <a:gd name="T55" fmla="*/ 29 h 96"/>
                <a:gd name="T56" fmla="*/ 100 w 117"/>
                <a:gd name="T57" fmla="*/ 14 h 96"/>
                <a:gd name="T58" fmla="*/ 82 w 117"/>
                <a:gd name="T59" fmla="*/ 19 h 96"/>
                <a:gd name="T60" fmla="*/ 80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9"/>
                  </a:lnTo>
                  <a:lnTo>
                    <a:pt x="17" y="14"/>
                  </a:lnTo>
                  <a:lnTo>
                    <a:pt x="22" y="29"/>
                  </a:lnTo>
                  <a:lnTo>
                    <a:pt x="4" y="30"/>
                  </a:lnTo>
                  <a:lnTo>
                    <a:pt x="15" y="42"/>
                  </a:lnTo>
                  <a:lnTo>
                    <a:pt x="0" y="49"/>
                  </a:lnTo>
                  <a:lnTo>
                    <a:pt x="15" y="55"/>
                  </a:lnTo>
                  <a:lnTo>
                    <a:pt x="4" y="67"/>
                  </a:lnTo>
                  <a:lnTo>
                    <a:pt x="22" y="68"/>
                  </a:lnTo>
                  <a:lnTo>
                    <a:pt x="17" y="82"/>
                  </a:lnTo>
                  <a:lnTo>
                    <a:pt x="34" y="78"/>
                  </a:lnTo>
                  <a:lnTo>
                    <a:pt x="36" y="92"/>
                  </a:lnTo>
                  <a:lnTo>
                    <a:pt x="50" y="83"/>
                  </a:lnTo>
                  <a:lnTo>
                    <a:pt x="58" y="96"/>
                  </a:lnTo>
                  <a:lnTo>
                    <a:pt x="66" y="83"/>
                  </a:lnTo>
                  <a:lnTo>
                    <a:pt x="80" y="92"/>
                  </a:lnTo>
                  <a:lnTo>
                    <a:pt x="82" y="78"/>
                  </a:lnTo>
                  <a:lnTo>
                    <a:pt x="100" y="82"/>
                  </a:lnTo>
                  <a:lnTo>
                    <a:pt x="95" y="68"/>
                  </a:lnTo>
                  <a:lnTo>
                    <a:pt x="113" y="67"/>
                  </a:lnTo>
                  <a:lnTo>
                    <a:pt x="102" y="55"/>
                  </a:lnTo>
                  <a:lnTo>
                    <a:pt x="117" y="48"/>
                  </a:lnTo>
                  <a:lnTo>
                    <a:pt x="102" y="42"/>
                  </a:lnTo>
                  <a:lnTo>
                    <a:pt x="113" y="30"/>
                  </a:lnTo>
                  <a:lnTo>
                    <a:pt x="95" y="29"/>
                  </a:lnTo>
                  <a:lnTo>
                    <a:pt x="100" y="14"/>
                  </a:lnTo>
                  <a:lnTo>
                    <a:pt x="82" y="19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025" name="Group 687"/>
          <p:cNvGrpSpPr>
            <a:grpSpLocks/>
          </p:cNvGrpSpPr>
          <p:nvPr/>
        </p:nvGrpSpPr>
        <p:grpSpPr bwMode="auto">
          <a:xfrm>
            <a:off x="1633538" y="1354138"/>
            <a:ext cx="187325" cy="153987"/>
            <a:chOff x="1029" y="853"/>
            <a:chExt cx="118" cy="97"/>
          </a:xfrm>
        </p:grpSpPr>
        <p:grpSp>
          <p:nvGrpSpPr>
            <p:cNvPr id="38532" name="Group 688"/>
            <p:cNvGrpSpPr>
              <a:grpSpLocks/>
            </p:cNvGrpSpPr>
            <p:nvPr/>
          </p:nvGrpSpPr>
          <p:grpSpPr bwMode="auto">
            <a:xfrm>
              <a:off x="1029" y="853"/>
              <a:ext cx="118" cy="97"/>
              <a:chOff x="1029" y="853"/>
              <a:chExt cx="118" cy="97"/>
            </a:xfrm>
          </p:grpSpPr>
          <p:pic>
            <p:nvPicPr>
              <p:cNvPr id="38534" name="Picture 68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853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586" name="Freeform 690"/>
              <p:cNvSpPr>
                <a:spLocks/>
              </p:cNvSpPr>
              <p:nvPr/>
            </p:nvSpPr>
            <p:spPr bwMode="auto">
              <a:xfrm>
                <a:off x="1029" y="853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1 h 96"/>
                  <a:gd name="T16" fmla="*/ 0 w 117"/>
                  <a:gd name="T17" fmla="*/ 48 h 96"/>
                  <a:gd name="T18" fmla="*/ 15 w 117"/>
                  <a:gd name="T19" fmla="*/ 54 h 96"/>
                  <a:gd name="T20" fmla="*/ 4 w 117"/>
                  <a:gd name="T21" fmla="*/ 66 h 96"/>
                  <a:gd name="T22" fmla="*/ 22 w 117"/>
                  <a:gd name="T23" fmla="*/ 67 h 96"/>
                  <a:gd name="T24" fmla="*/ 17 w 117"/>
                  <a:gd name="T25" fmla="*/ 81 h 96"/>
                  <a:gd name="T26" fmla="*/ 34 w 117"/>
                  <a:gd name="T27" fmla="*/ 77 h 96"/>
                  <a:gd name="T28" fmla="*/ 36 w 117"/>
                  <a:gd name="T29" fmla="*/ 92 h 96"/>
                  <a:gd name="T30" fmla="*/ 50 w 117"/>
                  <a:gd name="T31" fmla="*/ 82 h 96"/>
                  <a:gd name="T32" fmla="*/ 58 w 117"/>
                  <a:gd name="T33" fmla="*/ 96 h 96"/>
                  <a:gd name="T34" fmla="*/ 66 w 117"/>
                  <a:gd name="T35" fmla="*/ 82 h 96"/>
                  <a:gd name="T36" fmla="*/ 81 w 117"/>
                  <a:gd name="T37" fmla="*/ 92 h 96"/>
                  <a:gd name="T38" fmla="*/ 83 w 117"/>
                  <a:gd name="T39" fmla="*/ 77 h 96"/>
                  <a:gd name="T40" fmla="*/ 100 w 117"/>
                  <a:gd name="T41" fmla="*/ 81 h 96"/>
                  <a:gd name="T42" fmla="*/ 95 w 117"/>
                  <a:gd name="T43" fmla="*/ 67 h 96"/>
                  <a:gd name="T44" fmla="*/ 113 w 117"/>
                  <a:gd name="T45" fmla="*/ 66 h 96"/>
                  <a:gd name="T46" fmla="*/ 102 w 117"/>
                  <a:gd name="T47" fmla="*/ 54 h 96"/>
                  <a:gd name="T48" fmla="*/ 117 w 117"/>
                  <a:gd name="T49" fmla="*/ 47 h 96"/>
                  <a:gd name="T50" fmla="*/ 102 w 117"/>
                  <a:gd name="T51" fmla="*/ 41 h 96"/>
                  <a:gd name="T52" fmla="*/ 113 w 117"/>
                  <a:gd name="T53" fmla="*/ 29 h 96"/>
                  <a:gd name="T54" fmla="*/ 95 w 117"/>
                  <a:gd name="T55" fmla="*/ 28 h 96"/>
                  <a:gd name="T56" fmla="*/ 100 w 117"/>
                  <a:gd name="T57" fmla="*/ 14 h 96"/>
                  <a:gd name="T58" fmla="*/ 83 w 117"/>
                  <a:gd name="T59" fmla="*/ 18 h 96"/>
                  <a:gd name="T60" fmla="*/ 81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2"/>
                    </a:lnTo>
                    <a:lnTo>
                      <a:pt x="50" y="82"/>
                    </a:lnTo>
                    <a:lnTo>
                      <a:pt x="58" y="96"/>
                    </a:lnTo>
                    <a:lnTo>
                      <a:pt x="66" y="82"/>
                    </a:lnTo>
                    <a:lnTo>
                      <a:pt x="81" y="92"/>
                    </a:lnTo>
                    <a:lnTo>
                      <a:pt x="83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3" y="18"/>
                    </a:lnTo>
                    <a:lnTo>
                      <a:pt x="81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587" name="Freeform 691"/>
              <p:cNvSpPr>
                <a:spLocks/>
              </p:cNvSpPr>
              <p:nvPr/>
            </p:nvSpPr>
            <p:spPr bwMode="auto">
              <a:xfrm>
                <a:off x="1029" y="853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1 h 96"/>
                  <a:gd name="T16" fmla="*/ 0 w 117"/>
                  <a:gd name="T17" fmla="*/ 48 h 96"/>
                  <a:gd name="T18" fmla="*/ 15 w 117"/>
                  <a:gd name="T19" fmla="*/ 54 h 96"/>
                  <a:gd name="T20" fmla="*/ 4 w 117"/>
                  <a:gd name="T21" fmla="*/ 66 h 96"/>
                  <a:gd name="T22" fmla="*/ 22 w 117"/>
                  <a:gd name="T23" fmla="*/ 67 h 96"/>
                  <a:gd name="T24" fmla="*/ 17 w 117"/>
                  <a:gd name="T25" fmla="*/ 81 h 96"/>
                  <a:gd name="T26" fmla="*/ 34 w 117"/>
                  <a:gd name="T27" fmla="*/ 77 h 96"/>
                  <a:gd name="T28" fmla="*/ 36 w 117"/>
                  <a:gd name="T29" fmla="*/ 92 h 96"/>
                  <a:gd name="T30" fmla="*/ 50 w 117"/>
                  <a:gd name="T31" fmla="*/ 82 h 96"/>
                  <a:gd name="T32" fmla="*/ 58 w 117"/>
                  <a:gd name="T33" fmla="*/ 96 h 96"/>
                  <a:gd name="T34" fmla="*/ 66 w 117"/>
                  <a:gd name="T35" fmla="*/ 82 h 96"/>
                  <a:gd name="T36" fmla="*/ 81 w 117"/>
                  <a:gd name="T37" fmla="*/ 92 h 96"/>
                  <a:gd name="T38" fmla="*/ 83 w 117"/>
                  <a:gd name="T39" fmla="*/ 77 h 96"/>
                  <a:gd name="T40" fmla="*/ 100 w 117"/>
                  <a:gd name="T41" fmla="*/ 81 h 96"/>
                  <a:gd name="T42" fmla="*/ 95 w 117"/>
                  <a:gd name="T43" fmla="*/ 67 h 96"/>
                  <a:gd name="T44" fmla="*/ 113 w 117"/>
                  <a:gd name="T45" fmla="*/ 66 h 96"/>
                  <a:gd name="T46" fmla="*/ 102 w 117"/>
                  <a:gd name="T47" fmla="*/ 54 h 96"/>
                  <a:gd name="T48" fmla="*/ 117 w 117"/>
                  <a:gd name="T49" fmla="*/ 47 h 96"/>
                  <a:gd name="T50" fmla="*/ 102 w 117"/>
                  <a:gd name="T51" fmla="*/ 41 h 96"/>
                  <a:gd name="T52" fmla="*/ 113 w 117"/>
                  <a:gd name="T53" fmla="*/ 29 h 96"/>
                  <a:gd name="T54" fmla="*/ 95 w 117"/>
                  <a:gd name="T55" fmla="*/ 28 h 96"/>
                  <a:gd name="T56" fmla="*/ 100 w 117"/>
                  <a:gd name="T57" fmla="*/ 14 h 96"/>
                  <a:gd name="T58" fmla="*/ 83 w 117"/>
                  <a:gd name="T59" fmla="*/ 18 h 96"/>
                  <a:gd name="T60" fmla="*/ 81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2"/>
                    </a:lnTo>
                    <a:lnTo>
                      <a:pt x="50" y="82"/>
                    </a:lnTo>
                    <a:lnTo>
                      <a:pt x="58" y="96"/>
                    </a:lnTo>
                    <a:lnTo>
                      <a:pt x="66" y="82"/>
                    </a:lnTo>
                    <a:lnTo>
                      <a:pt x="81" y="92"/>
                    </a:lnTo>
                    <a:lnTo>
                      <a:pt x="83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3" y="18"/>
                    </a:lnTo>
                    <a:lnTo>
                      <a:pt x="81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8537" name="Picture 69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853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589" name="Freeform 693"/>
            <p:cNvSpPr>
              <a:spLocks/>
            </p:cNvSpPr>
            <p:nvPr/>
          </p:nvSpPr>
          <p:spPr bwMode="auto">
            <a:xfrm>
              <a:off x="1029" y="853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8 h 96"/>
                <a:gd name="T8" fmla="*/ 17 w 117"/>
                <a:gd name="T9" fmla="*/ 14 h 96"/>
                <a:gd name="T10" fmla="*/ 22 w 117"/>
                <a:gd name="T11" fmla="*/ 28 h 96"/>
                <a:gd name="T12" fmla="*/ 4 w 117"/>
                <a:gd name="T13" fmla="*/ 29 h 96"/>
                <a:gd name="T14" fmla="*/ 15 w 117"/>
                <a:gd name="T15" fmla="*/ 41 h 96"/>
                <a:gd name="T16" fmla="*/ 0 w 117"/>
                <a:gd name="T17" fmla="*/ 48 h 96"/>
                <a:gd name="T18" fmla="*/ 15 w 117"/>
                <a:gd name="T19" fmla="*/ 54 h 96"/>
                <a:gd name="T20" fmla="*/ 4 w 117"/>
                <a:gd name="T21" fmla="*/ 66 h 96"/>
                <a:gd name="T22" fmla="*/ 22 w 117"/>
                <a:gd name="T23" fmla="*/ 67 h 96"/>
                <a:gd name="T24" fmla="*/ 17 w 117"/>
                <a:gd name="T25" fmla="*/ 81 h 96"/>
                <a:gd name="T26" fmla="*/ 34 w 117"/>
                <a:gd name="T27" fmla="*/ 77 h 96"/>
                <a:gd name="T28" fmla="*/ 36 w 117"/>
                <a:gd name="T29" fmla="*/ 92 h 96"/>
                <a:gd name="T30" fmla="*/ 50 w 117"/>
                <a:gd name="T31" fmla="*/ 82 h 96"/>
                <a:gd name="T32" fmla="*/ 58 w 117"/>
                <a:gd name="T33" fmla="*/ 96 h 96"/>
                <a:gd name="T34" fmla="*/ 66 w 117"/>
                <a:gd name="T35" fmla="*/ 82 h 96"/>
                <a:gd name="T36" fmla="*/ 81 w 117"/>
                <a:gd name="T37" fmla="*/ 92 h 96"/>
                <a:gd name="T38" fmla="*/ 83 w 117"/>
                <a:gd name="T39" fmla="*/ 77 h 96"/>
                <a:gd name="T40" fmla="*/ 100 w 117"/>
                <a:gd name="T41" fmla="*/ 81 h 96"/>
                <a:gd name="T42" fmla="*/ 95 w 117"/>
                <a:gd name="T43" fmla="*/ 67 h 96"/>
                <a:gd name="T44" fmla="*/ 113 w 117"/>
                <a:gd name="T45" fmla="*/ 66 h 96"/>
                <a:gd name="T46" fmla="*/ 102 w 117"/>
                <a:gd name="T47" fmla="*/ 54 h 96"/>
                <a:gd name="T48" fmla="*/ 117 w 117"/>
                <a:gd name="T49" fmla="*/ 47 h 96"/>
                <a:gd name="T50" fmla="*/ 102 w 117"/>
                <a:gd name="T51" fmla="*/ 41 h 96"/>
                <a:gd name="T52" fmla="*/ 113 w 117"/>
                <a:gd name="T53" fmla="*/ 29 h 96"/>
                <a:gd name="T54" fmla="*/ 95 w 117"/>
                <a:gd name="T55" fmla="*/ 28 h 96"/>
                <a:gd name="T56" fmla="*/ 100 w 117"/>
                <a:gd name="T57" fmla="*/ 14 h 96"/>
                <a:gd name="T58" fmla="*/ 83 w 117"/>
                <a:gd name="T59" fmla="*/ 18 h 96"/>
                <a:gd name="T60" fmla="*/ 81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2"/>
                  </a:lnTo>
                  <a:lnTo>
                    <a:pt x="50" y="82"/>
                  </a:lnTo>
                  <a:lnTo>
                    <a:pt x="58" y="96"/>
                  </a:lnTo>
                  <a:lnTo>
                    <a:pt x="66" y="82"/>
                  </a:lnTo>
                  <a:lnTo>
                    <a:pt x="81" y="92"/>
                  </a:lnTo>
                  <a:lnTo>
                    <a:pt x="83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3" y="18"/>
                  </a:lnTo>
                  <a:lnTo>
                    <a:pt x="81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026" name="Group 694"/>
          <p:cNvGrpSpPr>
            <a:grpSpLocks/>
          </p:cNvGrpSpPr>
          <p:nvPr/>
        </p:nvGrpSpPr>
        <p:grpSpPr bwMode="auto">
          <a:xfrm>
            <a:off x="127000" y="2970213"/>
            <a:ext cx="187325" cy="152400"/>
            <a:chOff x="80" y="1871"/>
            <a:chExt cx="118" cy="96"/>
          </a:xfrm>
        </p:grpSpPr>
        <p:grpSp>
          <p:nvGrpSpPr>
            <p:cNvPr id="38526" name="Group 695"/>
            <p:cNvGrpSpPr>
              <a:grpSpLocks/>
            </p:cNvGrpSpPr>
            <p:nvPr/>
          </p:nvGrpSpPr>
          <p:grpSpPr bwMode="auto">
            <a:xfrm>
              <a:off x="80" y="1871"/>
              <a:ext cx="118" cy="96"/>
              <a:chOff x="80" y="1871"/>
              <a:chExt cx="118" cy="96"/>
            </a:xfrm>
          </p:grpSpPr>
          <p:pic>
            <p:nvPicPr>
              <p:cNvPr id="38528" name="Picture 69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71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593" name="Freeform 697"/>
              <p:cNvSpPr>
                <a:spLocks/>
              </p:cNvSpPr>
              <p:nvPr/>
            </p:nvSpPr>
            <p:spPr bwMode="auto">
              <a:xfrm>
                <a:off x="80" y="1871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594" name="Freeform 698"/>
              <p:cNvSpPr>
                <a:spLocks/>
              </p:cNvSpPr>
              <p:nvPr/>
            </p:nvSpPr>
            <p:spPr bwMode="auto">
              <a:xfrm>
                <a:off x="80" y="1871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8531" name="Picture 69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71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596" name="Freeform 700"/>
            <p:cNvSpPr>
              <a:spLocks/>
            </p:cNvSpPr>
            <p:nvPr/>
          </p:nvSpPr>
          <p:spPr bwMode="auto">
            <a:xfrm>
              <a:off x="80" y="1871"/>
              <a:ext cx="117" cy="95"/>
            </a:xfrm>
            <a:custGeom>
              <a:avLst/>
              <a:gdLst>
                <a:gd name="T0" fmla="*/ 58 w 117"/>
                <a:gd name="T1" fmla="*/ 0 h 95"/>
                <a:gd name="T2" fmla="*/ 50 w 117"/>
                <a:gd name="T3" fmla="*/ 13 h 95"/>
                <a:gd name="T4" fmla="*/ 36 w 117"/>
                <a:gd name="T5" fmla="*/ 4 h 95"/>
                <a:gd name="T6" fmla="*/ 34 w 117"/>
                <a:gd name="T7" fmla="*/ 18 h 95"/>
                <a:gd name="T8" fmla="*/ 17 w 117"/>
                <a:gd name="T9" fmla="*/ 14 h 95"/>
                <a:gd name="T10" fmla="*/ 22 w 117"/>
                <a:gd name="T11" fmla="*/ 28 h 95"/>
                <a:gd name="T12" fmla="*/ 4 w 117"/>
                <a:gd name="T13" fmla="*/ 29 h 95"/>
                <a:gd name="T14" fmla="*/ 15 w 117"/>
                <a:gd name="T15" fmla="*/ 41 h 95"/>
                <a:gd name="T16" fmla="*/ 0 w 117"/>
                <a:gd name="T17" fmla="*/ 48 h 95"/>
                <a:gd name="T18" fmla="*/ 15 w 117"/>
                <a:gd name="T19" fmla="*/ 54 h 95"/>
                <a:gd name="T20" fmla="*/ 4 w 117"/>
                <a:gd name="T21" fmla="*/ 66 h 95"/>
                <a:gd name="T22" fmla="*/ 22 w 117"/>
                <a:gd name="T23" fmla="*/ 67 h 95"/>
                <a:gd name="T24" fmla="*/ 17 w 117"/>
                <a:gd name="T25" fmla="*/ 81 h 95"/>
                <a:gd name="T26" fmla="*/ 34 w 117"/>
                <a:gd name="T27" fmla="*/ 77 h 95"/>
                <a:gd name="T28" fmla="*/ 36 w 117"/>
                <a:gd name="T29" fmla="*/ 91 h 95"/>
                <a:gd name="T30" fmla="*/ 50 w 117"/>
                <a:gd name="T31" fmla="*/ 82 h 95"/>
                <a:gd name="T32" fmla="*/ 58 w 117"/>
                <a:gd name="T33" fmla="*/ 95 h 95"/>
                <a:gd name="T34" fmla="*/ 66 w 117"/>
                <a:gd name="T35" fmla="*/ 82 h 95"/>
                <a:gd name="T36" fmla="*/ 80 w 117"/>
                <a:gd name="T37" fmla="*/ 91 h 95"/>
                <a:gd name="T38" fmla="*/ 82 w 117"/>
                <a:gd name="T39" fmla="*/ 77 h 95"/>
                <a:gd name="T40" fmla="*/ 100 w 117"/>
                <a:gd name="T41" fmla="*/ 81 h 95"/>
                <a:gd name="T42" fmla="*/ 95 w 117"/>
                <a:gd name="T43" fmla="*/ 67 h 95"/>
                <a:gd name="T44" fmla="*/ 113 w 117"/>
                <a:gd name="T45" fmla="*/ 66 h 95"/>
                <a:gd name="T46" fmla="*/ 102 w 117"/>
                <a:gd name="T47" fmla="*/ 54 h 95"/>
                <a:gd name="T48" fmla="*/ 117 w 117"/>
                <a:gd name="T49" fmla="*/ 47 h 95"/>
                <a:gd name="T50" fmla="*/ 102 w 117"/>
                <a:gd name="T51" fmla="*/ 41 h 95"/>
                <a:gd name="T52" fmla="*/ 113 w 117"/>
                <a:gd name="T53" fmla="*/ 29 h 95"/>
                <a:gd name="T54" fmla="*/ 95 w 117"/>
                <a:gd name="T55" fmla="*/ 28 h 95"/>
                <a:gd name="T56" fmla="*/ 100 w 117"/>
                <a:gd name="T57" fmla="*/ 14 h 95"/>
                <a:gd name="T58" fmla="*/ 82 w 117"/>
                <a:gd name="T59" fmla="*/ 18 h 95"/>
                <a:gd name="T60" fmla="*/ 80 w 117"/>
                <a:gd name="T61" fmla="*/ 4 h 95"/>
                <a:gd name="T62" fmla="*/ 66 w 117"/>
                <a:gd name="T63" fmla="*/ 13 h 95"/>
                <a:gd name="T64" fmla="*/ 58 w 117"/>
                <a:gd name="T6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5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1"/>
                  </a:lnTo>
                  <a:lnTo>
                    <a:pt x="50" y="82"/>
                  </a:lnTo>
                  <a:lnTo>
                    <a:pt x="58" y="95"/>
                  </a:lnTo>
                  <a:lnTo>
                    <a:pt x="66" y="82"/>
                  </a:lnTo>
                  <a:lnTo>
                    <a:pt x="80" y="91"/>
                  </a:lnTo>
                  <a:lnTo>
                    <a:pt x="82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027" name="Group 701"/>
          <p:cNvGrpSpPr>
            <a:grpSpLocks/>
          </p:cNvGrpSpPr>
          <p:nvPr/>
        </p:nvGrpSpPr>
        <p:grpSpPr bwMode="auto">
          <a:xfrm>
            <a:off x="434975" y="2892425"/>
            <a:ext cx="187325" cy="153988"/>
            <a:chOff x="274" y="1822"/>
            <a:chExt cx="118" cy="97"/>
          </a:xfrm>
        </p:grpSpPr>
        <p:grpSp>
          <p:nvGrpSpPr>
            <p:cNvPr id="38520" name="Group 702"/>
            <p:cNvGrpSpPr>
              <a:grpSpLocks/>
            </p:cNvGrpSpPr>
            <p:nvPr/>
          </p:nvGrpSpPr>
          <p:grpSpPr bwMode="auto">
            <a:xfrm>
              <a:off x="274" y="1822"/>
              <a:ext cx="118" cy="97"/>
              <a:chOff x="274" y="1822"/>
              <a:chExt cx="118" cy="97"/>
            </a:xfrm>
          </p:grpSpPr>
          <p:pic>
            <p:nvPicPr>
              <p:cNvPr id="38522" name="Picture 70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182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600" name="Freeform 704"/>
              <p:cNvSpPr>
                <a:spLocks/>
              </p:cNvSpPr>
              <p:nvPr/>
            </p:nvSpPr>
            <p:spPr bwMode="auto">
              <a:xfrm>
                <a:off x="274" y="182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4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29 h 96"/>
                  <a:gd name="T54" fmla="*/ 94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4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29"/>
                    </a:lnTo>
                    <a:lnTo>
                      <a:pt x="94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601" name="Freeform 705"/>
              <p:cNvSpPr>
                <a:spLocks/>
              </p:cNvSpPr>
              <p:nvPr/>
            </p:nvSpPr>
            <p:spPr bwMode="auto">
              <a:xfrm>
                <a:off x="274" y="182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4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29 h 96"/>
                  <a:gd name="T54" fmla="*/ 94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4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29"/>
                    </a:lnTo>
                    <a:lnTo>
                      <a:pt x="94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8525" name="Picture 70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182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603" name="Freeform 707"/>
            <p:cNvSpPr>
              <a:spLocks/>
            </p:cNvSpPr>
            <p:nvPr/>
          </p:nvSpPr>
          <p:spPr bwMode="auto">
            <a:xfrm>
              <a:off x="274" y="1822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8 h 96"/>
                <a:gd name="T8" fmla="*/ 17 w 117"/>
                <a:gd name="T9" fmla="*/ 14 h 96"/>
                <a:gd name="T10" fmla="*/ 22 w 117"/>
                <a:gd name="T11" fmla="*/ 28 h 96"/>
                <a:gd name="T12" fmla="*/ 4 w 117"/>
                <a:gd name="T13" fmla="*/ 29 h 96"/>
                <a:gd name="T14" fmla="*/ 15 w 117"/>
                <a:gd name="T15" fmla="*/ 42 h 96"/>
                <a:gd name="T16" fmla="*/ 0 w 117"/>
                <a:gd name="T17" fmla="*/ 49 h 96"/>
                <a:gd name="T18" fmla="*/ 15 w 117"/>
                <a:gd name="T19" fmla="*/ 55 h 96"/>
                <a:gd name="T20" fmla="*/ 4 w 117"/>
                <a:gd name="T21" fmla="*/ 67 h 96"/>
                <a:gd name="T22" fmla="*/ 22 w 117"/>
                <a:gd name="T23" fmla="*/ 68 h 96"/>
                <a:gd name="T24" fmla="*/ 17 w 117"/>
                <a:gd name="T25" fmla="*/ 82 h 96"/>
                <a:gd name="T26" fmla="*/ 34 w 117"/>
                <a:gd name="T27" fmla="*/ 78 h 96"/>
                <a:gd name="T28" fmla="*/ 36 w 117"/>
                <a:gd name="T29" fmla="*/ 92 h 96"/>
                <a:gd name="T30" fmla="*/ 50 w 117"/>
                <a:gd name="T31" fmla="*/ 83 h 96"/>
                <a:gd name="T32" fmla="*/ 58 w 117"/>
                <a:gd name="T33" fmla="*/ 96 h 96"/>
                <a:gd name="T34" fmla="*/ 66 w 117"/>
                <a:gd name="T35" fmla="*/ 83 h 96"/>
                <a:gd name="T36" fmla="*/ 80 w 117"/>
                <a:gd name="T37" fmla="*/ 92 h 96"/>
                <a:gd name="T38" fmla="*/ 82 w 117"/>
                <a:gd name="T39" fmla="*/ 78 h 96"/>
                <a:gd name="T40" fmla="*/ 100 w 117"/>
                <a:gd name="T41" fmla="*/ 82 h 96"/>
                <a:gd name="T42" fmla="*/ 94 w 117"/>
                <a:gd name="T43" fmla="*/ 68 h 96"/>
                <a:gd name="T44" fmla="*/ 113 w 117"/>
                <a:gd name="T45" fmla="*/ 67 h 96"/>
                <a:gd name="T46" fmla="*/ 102 w 117"/>
                <a:gd name="T47" fmla="*/ 55 h 96"/>
                <a:gd name="T48" fmla="*/ 117 w 117"/>
                <a:gd name="T49" fmla="*/ 48 h 96"/>
                <a:gd name="T50" fmla="*/ 102 w 117"/>
                <a:gd name="T51" fmla="*/ 42 h 96"/>
                <a:gd name="T52" fmla="*/ 113 w 117"/>
                <a:gd name="T53" fmla="*/ 29 h 96"/>
                <a:gd name="T54" fmla="*/ 94 w 117"/>
                <a:gd name="T55" fmla="*/ 28 h 96"/>
                <a:gd name="T56" fmla="*/ 100 w 117"/>
                <a:gd name="T57" fmla="*/ 14 h 96"/>
                <a:gd name="T58" fmla="*/ 82 w 117"/>
                <a:gd name="T59" fmla="*/ 18 h 96"/>
                <a:gd name="T60" fmla="*/ 80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2"/>
                  </a:lnTo>
                  <a:lnTo>
                    <a:pt x="0" y="49"/>
                  </a:lnTo>
                  <a:lnTo>
                    <a:pt x="15" y="55"/>
                  </a:lnTo>
                  <a:lnTo>
                    <a:pt x="4" y="67"/>
                  </a:lnTo>
                  <a:lnTo>
                    <a:pt x="22" y="68"/>
                  </a:lnTo>
                  <a:lnTo>
                    <a:pt x="17" y="82"/>
                  </a:lnTo>
                  <a:lnTo>
                    <a:pt x="34" y="78"/>
                  </a:lnTo>
                  <a:lnTo>
                    <a:pt x="36" y="92"/>
                  </a:lnTo>
                  <a:lnTo>
                    <a:pt x="50" y="83"/>
                  </a:lnTo>
                  <a:lnTo>
                    <a:pt x="58" y="96"/>
                  </a:lnTo>
                  <a:lnTo>
                    <a:pt x="66" y="83"/>
                  </a:lnTo>
                  <a:lnTo>
                    <a:pt x="80" y="92"/>
                  </a:lnTo>
                  <a:lnTo>
                    <a:pt x="82" y="78"/>
                  </a:lnTo>
                  <a:lnTo>
                    <a:pt x="100" y="82"/>
                  </a:lnTo>
                  <a:lnTo>
                    <a:pt x="94" y="68"/>
                  </a:lnTo>
                  <a:lnTo>
                    <a:pt x="113" y="67"/>
                  </a:lnTo>
                  <a:lnTo>
                    <a:pt x="102" y="55"/>
                  </a:lnTo>
                  <a:lnTo>
                    <a:pt x="117" y="48"/>
                  </a:lnTo>
                  <a:lnTo>
                    <a:pt x="102" y="42"/>
                  </a:lnTo>
                  <a:lnTo>
                    <a:pt x="113" y="29"/>
                  </a:lnTo>
                  <a:lnTo>
                    <a:pt x="94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028" name="Group 708"/>
          <p:cNvGrpSpPr>
            <a:grpSpLocks/>
          </p:cNvGrpSpPr>
          <p:nvPr/>
        </p:nvGrpSpPr>
        <p:grpSpPr bwMode="auto">
          <a:xfrm>
            <a:off x="4095750" y="431800"/>
            <a:ext cx="187325" cy="231775"/>
            <a:chOff x="2580" y="272"/>
            <a:chExt cx="118" cy="146"/>
          </a:xfrm>
        </p:grpSpPr>
        <p:grpSp>
          <p:nvGrpSpPr>
            <p:cNvPr id="38514" name="Group 709"/>
            <p:cNvGrpSpPr>
              <a:grpSpLocks/>
            </p:cNvGrpSpPr>
            <p:nvPr/>
          </p:nvGrpSpPr>
          <p:grpSpPr bwMode="auto">
            <a:xfrm>
              <a:off x="2580" y="272"/>
              <a:ext cx="118" cy="146"/>
              <a:chOff x="2580" y="272"/>
              <a:chExt cx="118" cy="146"/>
            </a:xfrm>
          </p:grpSpPr>
          <p:pic>
            <p:nvPicPr>
              <p:cNvPr id="38516" name="Picture 7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0" y="272"/>
                <a:ext cx="118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607" name="Freeform 711"/>
              <p:cNvSpPr>
                <a:spLocks/>
              </p:cNvSpPr>
              <p:nvPr/>
            </p:nvSpPr>
            <p:spPr bwMode="auto">
              <a:xfrm>
                <a:off x="2580" y="272"/>
                <a:ext cx="117" cy="145"/>
              </a:xfrm>
              <a:custGeom>
                <a:avLst/>
                <a:gdLst>
                  <a:gd name="T0" fmla="*/ 58 w 117"/>
                  <a:gd name="T1" fmla="*/ 0 h 145"/>
                  <a:gd name="T2" fmla="*/ 50 w 117"/>
                  <a:gd name="T3" fmla="*/ 19 h 145"/>
                  <a:gd name="T4" fmla="*/ 36 w 117"/>
                  <a:gd name="T5" fmla="*/ 5 h 145"/>
                  <a:gd name="T6" fmla="*/ 34 w 117"/>
                  <a:gd name="T7" fmla="*/ 27 h 145"/>
                  <a:gd name="T8" fmla="*/ 17 w 117"/>
                  <a:gd name="T9" fmla="*/ 21 h 145"/>
                  <a:gd name="T10" fmla="*/ 22 w 117"/>
                  <a:gd name="T11" fmla="*/ 42 h 145"/>
                  <a:gd name="T12" fmla="*/ 4 w 117"/>
                  <a:gd name="T13" fmla="*/ 44 h 145"/>
                  <a:gd name="T14" fmla="*/ 15 w 117"/>
                  <a:gd name="T15" fmla="*/ 61 h 145"/>
                  <a:gd name="T16" fmla="*/ 0 w 117"/>
                  <a:gd name="T17" fmla="*/ 72 h 145"/>
                  <a:gd name="T18" fmla="*/ 15 w 117"/>
                  <a:gd name="T19" fmla="*/ 83 h 145"/>
                  <a:gd name="T20" fmla="*/ 4 w 117"/>
                  <a:gd name="T21" fmla="*/ 101 h 145"/>
                  <a:gd name="T22" fmla="*/ 22 w 117"/>
                  <a:gd name="T23" fmla="*/ 103 h 145"/>
                  <a:gd name="T24" fmla="*/ 17 w 117"/>
                  <a:gd name="T25" fmla="*/ 124 h 145"/>
                  <a:gd name="T26" fmla="*/ 34 w 117"/>
                  <a:gd name="T27" fmla="*/ 118 h 145"/>
                  <a:gd name="T28" fmla="*/ 36 w 117"/>
                  <a:gd name="T29" fmla="*/ 140 h 145"/>
                  <a:gd name="T30" fmla="*/ 50 w 117"/>
                  <a:gd name="T31" fmla="*/ 126 h 145"/>
                  <a:gd name="T32" fmla="*/ 58 w 117"/>
                  <a:gd name="T33" fmla="*/ 145 h 145"/>
                  <a:gd name="T34" fmla="*/ 66 w 117"/>
                  <a:gd name="T35" fmla="*/ 126 h 145"/>
                  <a:gd name="T36" fmla="*/ 80 w 117"/>
                  <a:gd name="T37" fmla="*/ 140 h 145"/>
                  <a:gd name="T38" fmla="*/ 82 w 117"/>
                  <a:gd name="T39" fmla="*/ 118 h 145"/>
                  <a:gd name="T40" fmla="*/ 100 w 117"/>
                  <a:gd name="T41" fmla="*/ 124 h 145"/>
                  <a:gd name="T42" fmla="*/ 95 w 117"/>
                  <a:gd name="T43" fmla="*/ 103 h 145"/>
                  <a:gd name="T44" fmla="*/ 113 w 117"/>
                  <a:gd name="T45" fmla="*/ 101 h 145"/>
                  <a:gd name="T46" fmla="*/ 102 w 117"/>
                  <a:gd name="T47" fmla="*/ 83 h 145"/>
                  <a:gd name="T48" fmla="*/ 117 w 117"/>
                  <a:gd name="T49" fmla="*/ 72 h 145"/>
                  <a:gd name="T50" fmla="*/ 102 w 117"/>
                  <a:gd name="T51" fmla="*/ 61 h 145"/>
                  <a:gd name="T52" fmla="*/ 113 w 117"/>
                  <a:gd name="T53" fmla="*/ 44 h 145"/>
                  <a:gd name="T54" fmla="*/ 95 w 117"/>
                  <a:gd name="T55" fmla="*/ 42 h 145"/>
                  <a:gd name="T56" fmla="*/ 100 w 117"/>
                  <a:gd name="T57" fmla="*/ 21 h 145"/>
                  <a:gd name="T58" fmla="*/ 82 w 117"/>
                  <a:gd name="T59" fmla="*/ 27 h 145"/>
                  <a:gd name="T60" fmla="*/ 80 w 117"/>
                  <a:gd name="T61" fmla="*/ 5 h 145"/>
                  <a:gd name="T62" fmla="*/ 66 w 117"/>
                  <a:gd name="T63" fmla="*/ 19 h 145"/>
                  <a:gd name="T64" fmla="*/ 58 w 117"/>
                  <a:gd name="T6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45">
                    <a:moveTo>
                      <a:pt x="58" y="0"/>
                    </a:moveTo>
                    <a:lnTo>
                      <a:pt x="50" y="19"/>
                    </a:lnTo>
                    <a:lnTo>
                      <a:pt x="36" y="5"/>
                    </a:lnTo>
                    <a:lnTo>
                      <a:pt x="34" y="27"/>
                    </a:lnTo>
                    <a:lnTo>
                      <a:pt x="17" y="21"/>
                    </a:lnTo>
                    <a:lnTo>
                      <a:pt x="22" y="42"/>
                    </a:lnTo>
                    <a:lnTo>
                      <a:pt x="4" y="44"/>
                    </a:lnTo>
                    <a:lnTo>
                      <a:pt x="15" y="61"/>
                    </a:lnTo>
                    <a:lnTo>
                      <a:pt x="0" y="72"/>
                    </a:lnTo>
                    <a:lnTo>
                      <a:pt x="15" y="83"/>
                    </a:lnTo>
                    <a:lnTo>
                      <a:pt x="4" y="101"/>
                    </a:lnTo>
                    <a:lnTo>
                      <a:pt x="22" y="103"/>
                    </a:lnTo>
                    <a:lnTo>
                      <a:pt x="17" y="124"/>
                    </a:lnTo>
                    <a:lnTo>
                      <a:pt x="34" y="118"/>
                    </a:lnTo>
                    <a:lnTo>
                      <a:pt x="36" y="140"/>
                    </a:lnTo>
                    <a:lnTo>
                      <a:pt x="50" y="126"/>
                    </a:lnTo>
                    <a:lnTo>
                      <a:pt x="58" y="145"/>
                    </a:lnTo>
                    <a:lnTo>
                      <a:pt x="66" y="126"/>
                    </a:lnTo>
                    <a:lnTo>
                      <a:pt x="80" y="140"/>
                    </a:lnTo>
                    <a:lnTo>
                      <a:pt x="82" y="118"/>
                    </a:lnTo>
                    <a:lnTo>
                      <a:pt x="100" y="124"/>
                    </a:lnTo>
                    <a:lnTo>
                      <a:pt x="95" y="103"/>
                    </a:lnTo>
                    <a:lnTo>
                      <a:pt x="113" y="101"/>
                    </a:lnTo>
                    <a:lnTo>
                      <a:pt x="102" y="83"/>
                    </a:lnTo>
                    <a:lnTo>
                      <a:pt x="117" y="72"/>
                    </a:lnTo>
                    <a:lnTo>
                      <a:pt x="102" y="61"/>
                    </a:lnTo>
                    <a:lnTo>
                      <a:pt x="113" y="44"/>
                    </a:lnTo>
                    <a:lnTo>
                      <a:pt x="95" y="42"/>
                    </a:lnTo>
                    <a:lnTo>
                      <a:pt x="100" y="21"/>
                    </a:lnTo>
                    <a:lnTo>
                      <a:pt x="82" y="27"/>
                    </a:lnTo>
                    <a:lnTo>
                      <a:pt x="80" y="5"/>
                    </a:lnTo>
                    <a:lnTo>
                      <a:pt x="66" y="19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608" name="Freeform 712"/>
              <p:cNvSpPr>
                <a:spLocks/>
              </p:cNvSpPr>
              <p:nvPr/>
            </p:nvSpPr>
            <p:spPr bwMode="auto">
              <a:xfrm>
                <a:off x="2580" y="272"/>
                <a:ext cx="117" cy="145"/>
              </a:xfrm>
              <a:custGeom>
                <a:avLst/>
                <a:gdLst>
                  <a:gd name="T0" fmla="*/ 58 w 117"/>
                  <a:gd name="T1" fmla="*/ 0 h 145"/>
                  <a:gd name="T2" fmla="*/ 50 w 117"/>
                  <a:gd name="T3" fmla="*/ 19 h 145"/>
                  <a:gd name="T4" fmla="*/ 36 w 117"/>
                  <a:gd name="T5" fmla="*/ 5 h 145"/>
                  <a:gd name="T6" fmla="*/ 34 w 117"/>
                  <a:gd name="T7" fmla="*/ 27 h 145"/>
                  <a:gd name="T8" fmla="*/ 17 w 117"/>
                  <a:gd name="T9" fmla="*/ 21 h 145"/>
                  <a:gd name="T10" fmla="*/ 22 w 117"/>
                  <a:gd name="T11" fmla="*/ 42 h 145"/>
                  <a:gd name="T12" fmla="*/ 4 w 117"/>
                  <a:gd name="T13" fmla="*/ 44 h 145"/>
                  <a:gd name="T14" fmla="*/ 15 w 117"/>
                  <a:gd name="T15" fmla="*/ 61 h 145"/>
                  <a:gd name="T16" fmla="*/ 0 w 117"/>
                  <a:gd name="T17" fmla="*/ 72 h 145"/>
                  <a:gd name="T18" fmla="*/ 15 w 117"/>
                  <a:gd name="T19" fmla="*/ 83 h 145"/>
                  <a:gd name="T20" fmla="*/ 4 w 117"/>
                  <a:gd name="T21" fmla="*/ 101 h 145"/>
                  <a:gd name="T22" fmla="*/ 22 w 117"/>
                  <a:gd name="T23" fmla="*/ 103 h 145"/>
                  <a:gd name="T24" fmla="*/ 17 w 117"/>
                  <a:gd name="T25" fmla="*/ 124 h 145"/>
                  <a:gd name="T26" fmla="*/ 34 w 117"/>
                  <a:gd name="T27" fmla="*/ 118 h 145"/>
                  <a:gd name="T28" fmla="*/ 36 w 117"/>
                  <a:gd name="T29" fmla="*/ 140 h 145"/>
                  <a:gd name="T30" fmla="*/ 50 w 117"/>
                  <a:gd name="T31" fmla="*/ 126 h 145"/>
                  <a:gd name="T32" fmla="*/ 58 w 117"/>
                  <a:gd name="T33" fmla="*/ 145 h 145"/>
                  <a:gd name="T34" fmla="*/ 66 w 117"/>
                  <a:gd name="T35" fmla="*/ 126 h 145"/>
                  <a:gd name="T36" fmla="*/ 80 w 117"/>
                  <a:gd name="T37" fmla="*/ 140 h 145"/>
                  <a:gd name="T38" fmla="*/ 82 w 117"/>
                  <a:gd name="T39" fmla="*/ 118 h 145"/>
                  <a:gd name="T40" fmla="*/ 100 w 117"/>
                  <a:gd name="T41" fmla="*/ 124 h 145"/>
                  <a:gd name="T42" fmla="*/ 95 w 117"/>
                  <a:gd name="T43" fmla="*/ 103 h 145"/>
                  <a:gd name="T44" fmla="*/ 113 w 117"/>
                  <a:gd name="T45" fmla="*/ 101 h 145"/>
                  <a:gd name="T46" fmla="*/ 102 w 117"/>
                  <a:gd name="T47" fmla="*/ 83 h 145"/>
                  <a:gd name="T48" fmla="*/ 117 w 117"/>
                  <a:gd name="T49" fmla="*/ 72 h 145"/>
                  <a:gd name="T50" fmla="*/ 102 w 117"/>
                  <a:gd name="T51" fmla="*/ 61 h 145"/>
                  <a:gd name="T52" fmla="*/ 113 w 117"/>
                  <a:gd name="T53" fmla="*/ 44 h 145"/>
                  <a:gd name="T54" fmla="*/ 95 w 117"/>
                  <a:gd name="T55" fmla="*/ 42 h 145"/>
                  <a:gd name="T56" fmla="*/ 100 w 117"/>
                  <a:gd name="T57" fmla="*/ 21 h 145"/>
                  <a:gd name="T58" fmla="*/ 82 w 117"/>
                  <a:gd name="T59" fmla="*/ 27 h 145"/>
                  <a:gd name="T60" fmla="*/ 80 w 117"/>
                  <a:gd name="T61" fmla="*/ 5 h 145"/>
                  <a:gd name="T62" fmla="*/ 66 w 117"/>
                  <a:gd name="T63" fmla="*/ 19 h 145"/>
                  <a:gd name="T64" fmla="*/ 58 w 117"/>
                  <a:gd name="T6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45">
                    <a:moveTo>
                      <a:pt x="58" y="0"/>
                    </a:moveTo>
                    <a:lnTo>
                      <a:pt x="50" y="19"/>
                    </a:lnTo>
                    <a:lnTo>
                      <a:pt x="36" y="5"/>
                    </a:lnTo>
                    <a:lnTo>
                      <a:pt x="34" y="27"/>
                    </a:lnTo>
                    <a:lnTo>
                      <a:pt x="17" y="21"/>
                    </a:lnTo>
                    <a:lnTo>
                      <a:pt x="22" y="42"/>
                    </a:lnTo>
                    <a:lnTo>
                      <a:pt x="4" y="44"/>
                    </a:lnTo>
                    <a:lnTo>
                      <a:pt x="15" y="61"/>
                    </a:lnTo>
                    <a:lnTo>
                      <a:pt x="0" y="72"/>
                    </a:lnTo>
                    <a:lnTo>
                      <a:pt x="15" y="83"/>
                    </a:lnTo>
                    <a:lnTo>
                      <a:pt x="4" y="101"/>
                    </a:lnTo>
                    <a:lnTo>
                      <a:pt x="22" y="103"/>
                    </a:lnTo>
                    <a:lnTo>
                      <a:pt x="17" y="124"/>
                    </a:lnTo>
                    <a:lnTo>
                      <a:pt x="34" y="118"/>
                    </a:lnTo>
                    <a:lnTo>
                      <a:pt x="36" y="140"/>
                    </a:lnTo>
                    <a:lnTo>
                      <a:pt x="50" y="126"/>
                    </a:lnTo>
                    <a:lnTo>
                      <a:pt x="58" y="145"/>
                    </a:lnTo>
                    <a:lnTo>
                      <a:pt x="66" y="126"/>
                    </a:lnTo>
                    <a:lnTo>
                      <a:pt x="80" y="140"/>
                    </a:lnTo>
                    <a:lnTo>
                      <a:pt x="82" y="118"/>
                    </a:lnTo>
                    <a:lnTo>
                      <a:pt x="100" y="124"/>
                    </a:lnTo>
                    <a:lnTo>
                      <a:pt x="95" y="103"/>
                    </a:lnTo>
                    <a:lnTo>
                      <a:pt x="113" y="101"/>
                    </a:lnTo>
                    <a:lnTo>
                      <a:pt x="102" y="83"/>
                    </a:lnTo>
                    <a:lnTo>
                      <a:pt x="117" y="72"/>
                    </a:lnTo>
                    <a:lnTo>
                      <a:pt x="102" y="61"/>
                    </a:lnTo>
                    <a:lnTo>
                      <a:pt x="113" y="44"/>
                    </a:lnTo>
                    <a:lnTo>
                      <a:pt x="95" y="42"/>
                    </a:lnTo>
                    <a:lnTo>
                      <a:pt x="100" y="21"/>
                    </a:lnTo>
                    <a:lnTo>
                      <a:pt x="82" y="27"/>
                    </a:lnTo>
                    <a:lnTo>
                      <a:pt x="80" y="5"/>
                    </a:lnTo>
                    <a:lnTo>
                      <a:pt x="66" y="1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8519" name="Picture 71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0" y="272"/>
                <a:ext cx="118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610" name="Freeform 714"/>
            <p:cNvSpPr>
              <a:spLocks/>
            </p:cNvSpPr>
            <p:nvPr/>
          </p:nvSpPr>
          <p:spPr bwMode="auto">
            <a:xfrm>
              <a:off x="2580" y="272"/>
              <a:ext cx="117" cy="145"/>
            </a:xfrm>
            <a:custGeom>
              <a:avLst/>
              <a:gdLst>
                <a:gd name="T0" fmla="*/ 58 w 117"/>
                <a:gd name="T1" fmla="*/ 0 h 145"/>
                <a:gd name="T2" fmla="*/ 50 w 117"/>
                <a:gd name="T3" fmla="*/ 19 h 145"/>
                <a:gd name="T4" fmla="*/ 36 w 117"/>
                <a:gd name="T5" fmla="*/ 5 h 145"/>
                <a:gd name="T6" fmla="*/ 34 w 117"/>
                <a:gd name="T7" fmla="*/ 27 h 145"/>
                <a:gd name="T8" fmla="*/ 17 w 117"/>
                <a:gd name="T9" fmla="*/ 21 h 145"/>
                <a:gd name="T10" fmla="*/ 22 w 117"/>
                <a:gd name="T11" fmla="*/ 42 h 145"/>
                <a:gd name="T12" fmla="*/ 4 w 117"/>
                <a:gd name="T13" fmla="*/ 44 h 145"/>
                <a:gd name="T14" fmla="*/ 15 w 117"/>
                <a:gd name="T15" fmla="*/ 61 h 145"/>
                <a:gd name="T16" fmla="*/ 0 w 117"/>
                <a:gd name="T17" fmla="*/ 72 h 145"/>
                <a:gd name="T18" fmla="*/ 15 w 117"/>
                <a:gd name="T19" fmla="*/ 83 h 145"/>
                <a:gd name="T20" fmla="*/ 4 w 117"/>
                <a:gd name="T21" fmla="*/ 101 h 145"/>
                <a:gd name="T22" fmla="*/ 22 w 117"/>
                <a:gd name="T23" fmla="*/ 103 h 145"/>
                <a:gd name="T24" fmla="*/ 17 w 117"/>
                <a:gd name="T25" fmla="*/ 124 h 145"/>
                <a:gd name="T26" fmla="*/ 34 w 117"/>
                <a:gd name="T27" fmla="*/ 118 h 145"/>
                <a:gd name="T28" fmla="*/ 36 w 117"/>
                <a:gd name="T29" fmla="*/ 140 h 145"/>
                <a:gd name="T30" fmla="*/ 50 w 117"/>
                <a:gd name="T31" fmla="*/ 126 h 145"/>
                <a:gd name="T32" fmla="*/ 58 w 117"/>
                <a:gd name="T33" fmla="*/ 145 h 145"/>
                <a:gd name="T34" fmla="*/ 66 w 117"/>
                <a:gd name="T35" fmla="*/ 126 h 145"/>
                <a:gd name="T36" fmla="*/ 80 w 117"/>
                <a:gd name="T37" fmla="*/ 140 h 145"/>
                <a:gd name="T38" fmla="*/ 82 w 117"/>
                <a:gd name="T39" fmla="*/ 118 h 145"/>
                <a:gd name="T40" fmla="*/ 100 w 117"/>
                <a:gd name="T41" fmla="*/ 124 h 145"/>
                <a:gd name="T42" fmla="*/ 95 w 117"/>
                <a:gd name="T43" fmla="*/ 103 h 145"/>
                <a:gd name="T44" fmla="*/ 113 w 117"/>
                <a:gd name="T45" fmla="*/ 101 h 145"/>
                <a:gd name="T46" fmla="*/ 102 w 117"/>
                <a:gd name="T47" fmla="*/ 83 h 145"/>
                <a:gd name="T48" fmla="*/ 117 w 117"/>
                <a:gd name="T49" fmla="*/ 72 h 145"/>
                <a:gd name="T50" fmla="*/ 102 w 117"/>
                <a:gd name="T51" fmla="*/ 61 h 145"/>
                <a:gd name="T52" fmla="*/ 113 w 117"/>
                <a:gd name="T53" fmla="*/ 44 h 145"/>
                <a:gd name="T54" fmla="*/ 95 w 117"/>
                <a:gd name="T55" fmla="*/ 42 h 145"/>
                <a:gd name="T56" fmla="*/ 100 w 117"/>
                <a:gd name="T57" fmla="*/ 21 h 145"/>
                <a:gd name="T58" fmla="*/ 82 w 117"/>
                <a:gd name="T59" fmla="*/ 27 h 145"/>
                <a:gd name="T60" fmla="*/ 80 w 117"/>
                <a:gd name="T61" fmla="*/ 5 h 145"/>
                <a:gd name="T62" fmla="*/ 66 w 117"/>
                <a:gd name="T63" fmla="*/ 19 h 145"/>
                <a:gd name="T64" fmla="*/ 58 w 117"/>
                <a:gd name="T6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45">
                  <a:moveTo>
                    <a:pt x="58" y="0"/>
                  </a:moveTo>
                  <a:lnTo>
                    <a:pt x="50" y="19"/>
                  </a:lnTo>
                  <a:lnTo>
                    <a:pt x="36" y="5"/>
                  </a:lnTo>
                  <a:lnTo>
                    <a:pt x="34" y="27"/>
                  </a:lnTo>
                  <a:lnTo>
                    <a:pt x="17" y="21"/>
                  </a:lnTo>
                  <a:lnTo>
                    <a:pt x="22" y="42"/>
                  </a:lnTo>
                  <a:lnTo>
                    <a:pt x="4" y="44"/>
                  </a:lnTo>
                  <a:lnTo>
                    <a:pt x="15" y="61"/>
                  </a:lnTo>
                  <a:lnTo>
                    <a:pt x="0" y="72"/>
                  </a:lnTo>
                  <a:lnTo>
                    <a:pt x="15" y="83"/>
                  </a:lnTo>
                  <a:lnTo>
                    <a:pt x="4" y="101"/>
                  </a:lnTo>
                  <a:lnTo>
                    <a:pt x="22" y="103"/>
                  </a:lnTo>
                  <a:lnTo>
                    <a:pt x="17" y="124"/>
                  </a:lnTo>
                  <a:lnTo>
                    <a:pt x="34" y="118"/>
                  </a:lnTo>
                  <a:lnTo>
                    <a:pt x="36" y="140"/>
                  </a:lnTo>
                  <a:lnTo>
                    <a:pt x="50" y="126"/>
                  </a:lnTo>
                  <a:lnTo>
                    <a:pt x="58" y="145"/>
                  </a:lnTo>
                  <a:lnTo>
                    <a:pt x="66" y="126"/>
                  </a:lnTo>
                  <a:lnTo>
                    <a:pt x="80" y="140"/>
                  </a:lnTo>
                  <a:lnTo>
                    <a:pt x="82" y="118"/>
                  </a:lnTo>
                  <a:lnTo>
                    <a:pt x="100" y="124"/>
                  </a:lnTo>
                  <a:lnTo>
                    <a:pt x="95" y="103"/>
                  </a:lnTo>
                  <a:lnTo>
                    <a:pt x="113" y="101"/>
                  </a:lnTo>
                  <a:lnTo>
                    <a:pt x="102" y="83"/>
                  </a:lnTo>
                  <a:lnTo>
                    <a:pt x="117" y="72"/>
                  </a:lnTo>
                  <a:lnTo>
                    <a:pt x="102" y="61"/>
                  </a:lnTo>
                  <a:lnTo>
                    <a:pt x="113" y="44"/>
                  </a:lnTo>
                  <a:lnTo>
                    <a:pt x="95" y="42"/>
                  </a:lnTo>
                  <a:lnTo>
                    <a:pt x="100" y="21"/>
                  </a:lnTo>
                  <a:lnTo>
                    <a:pt x="82" y="27"/>
                  </a:lnTo>
                  <a:lnTo>
                    <a:pt x="80" y="5"/>
                  </a:lnTo>
                  <a:lnTo>
                    <a:pt x="66" y="19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611" name="Rectangle 715"/>
          <p:cNvSpPr>
            <a:spLocks noChangeArrowheads="1"/>
          </p:cNvSpPr>
          <p:nvPr/>
        </p:nvSpPr>
        <p:spPr bwMode="auto">
          <a:xfrm>
            <a:off x="-26988" y="4043363"/>
            <a:ext cx="3386138" cy="10810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612" name="Rectangle 716"/>
          <p:cNvSpPr>
            <a:spLocks noChangeArrowheads="1"/>
          </p:cNvSpPr>
          <p:nvPr/>
        </p:nvSpPr>
        <p:spPr bwMode="auto">
          <a:xfrm>
            <a:off x="787400" y="4102100"/>
            <a:ext cx="11668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Histamina,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3" name="Rectangle 717"/>
          <p:cNvSpPr>
            <a:spLocks noChangeArrowheads="1"/>
          </p:cNvSpPr>
          <p:nvPr/>
        </p:nvSpPr>
        <p:spPr bwMode="auto">
          <a:xfrm>
            <a:off x="1873250" y="4102100"/>
            <a:ext cx="6794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triptasa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4" name="Rectangle 718"/>
          <p:cNvSpPr>
            <a:spLocks noChangeArrowheads="1"/>
          </p:cNvSpPr>
          <p:nvPr/>
        </p:nvSpPr>
        <p:spPr bwMode="auto">
          <a:xfrm>
            <a:off x="2490788" y="4102100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5" name="Rectangle 719"/>
          <p:cNvSpPr>
            <a:spLocks noChangeArrowheads="1"/>
          </p:cNvSpPr>
          <p:nvPr/>
        </p:nvSpPr>
        <p:spPr bwMode="auto">
          <a:xfrm>
            <a:off x="309563" y="4348163"/>
            <a:ext cx="1687512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prostaglandinas,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6" name="Rectangle 720"/>
          <p:cNvSpPr>
            <a:spLocks noChangeArrowheads="1"/>
          </p:cNvSpPr>
          <p:nvPr/>
        </p:nvSpPr>
        <p:spPr bwMode="auto">
          <a:xfrm>
            <a:off x="1900238" y="4348163"/>
            <a:ext cx="1141412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tromboxanos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7" name="Rectangle 721"/>
          <p:cNvSpPr>
            <a:spLocks noChangeArrowheads="1"/>
          </p:cNvSpPr>
          <p:nvPr/>
        </p:nvSpPr>
        <p:spPr bwMode="auto">
          <a:xfrm>
            <a:off x="2968625" y="4348163"/>
            <a:ext cx="201613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8" name="Rectangle 722"/>
          <p:cNvSpPr>
            <a:spLocks noChangeArrowheads="1"/>
          </p:cNvSpPr>
          <p:nvPr/>
        </p:nvSpPr>
        <p:spPr bwMode="auto">
          <a:xfrm>
            <a:off x="304800" y="4594225"/>
            <a:ext cx="105251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leucotrienos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9" name="Rectangle 723"/>
          <p:cNvSpPr>
            <a:spLocks noChangeArrowheads="1"/>
          </p:cNvSpPr>
          <p:nvPr/>
        </p:nvSpPr>
        <p:spPr bwMode="auto">
          <a:xfrm>
            <a:off x="1287463" y="4594225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0" name="Rectangle 724"/>
          <p:cNvSpPr>
            <a:spLocks noChangeArrowheads="1"/>
          </p:cNvSpPr>
          <p:nvPr/>
        </p:nvSpPr>
        <p:spPr bwMode="auto">
          <a:xfrm>
            <a:off x="1470025" y="4594225"/>
            <a:ext cx="10287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bradikinina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1" name="Rectangle 725"/>
          <p:cNvSpPr>
            <a:spLocks noChangeArrowheads="1"/>
          </p:cNvSpPr>
          <p:nvPr/>
        </p:nvSpPr>
        <p:spPr bwMode="auto">
          <a:xfrm>
            <a:off x="2428875" y="4594225"/>
            <a:ext cx="2016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2" name="Rectangle 726"/>
          <p:cNvSpPr>
            <a:spLocks noChangeArrowheads="1"/>
          </p:cNvSpPr>
          <p:nvPr/>
        </p:nvSpPr>
        <p:spPr bwMode="auto">
          <a:xfrm>
            <a:off x="2530475" y="4594225"/>
            <a:ext cx="5238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TNF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3" name="Rectangle 727"/>
          <p:cNvSpPr>
            <a:spLocks noChangeArrowheads="1"/>
          </p:cNvSpPr>
          <p:nvPr/>
        </p:nvSpPr>
        <p:spPr bwMode="auto">
          <a:xfrm>
            <a:off x="2940050" y="4594225"/>
            <a:ext cx="21272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α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4" name="Rectangle 728"/>
          <p:cNvSpPr>
            <a:spLocks noChangeArrowheads="1"/>
          </p:cNvSpPr>
          <p:nvPr/>
        </p:nvSpPr>
        <p:spPr bwMode="auto">
          <a:xfrm>
            <a:off x="3052763" y="4594225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5" name="Rectangle 729"/>
          <p:cNvSpPr>
            <a:spLocks noChangeArrowheads="1"/>
          </p:cNvSpPr>
          <p:nvPr/>
        </p:nvSpPr>
        <p:spPr bwMode="auto">
          <a:xfrm>
            <a:off x="82550" y="4841875"/>
            <a:ext cx="32226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6" name="Rectangle 730"/>
          <p:cNvSpPr>
            <a:spLocks noChangeArrowheads="1"/>
          </p:cNvSpPr>
          <p:nvPr/>
        </p:nvSpPr>
        <p:spPr bwMode="auto">
          <a:xfrm>
            <a:off x="300038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7" name="Rectangle 731"/>
          <p:cNvSpPr>
            <a:spLocks noChangeArrowheads="1"/>
          </p:cNvSpPr>
          <p:nvPr/>
        </p:nvSpPr>
        <p:spPr bwMode="auto">
          <a:xfrm>
            <a:off x="368300" y="4841875"/>
            <a:ext cx="53975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4,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8" name="Rectangle 732"/>
          <p:cNvSpPr>
            <a:spLocks noChangeArrowheads="1"/>
          </p:cNvSpPr>
          <p:nvPr/>
        </p:nvSpPr>
        <p:spPr bwMode="auto">
          <a:xfrm>
            <a:off x="790575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9" name="Rectangle 733"/>
          <p:cNvSpPr>
            <a:spLocks noChangeArrowheads="1"/>
          </p:cNvSpPr>
          <p:nvPr/>
        </p:nvSpPr>
        <p:spPr bwMode="auto">
          <a:xfrm>
            <a:off x="858838" y="4841875"/>
            <a:ext cx="53975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5,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0" name="Rectangle 734"/>
          <p:cNvSpPr>
            <a:spLocks noChangeArrowheads="1"/>
          </p:cNvSpPr>
          <p:nvPr/>
        </p:nvSpPr>
        <p:spPr bwMode="auto">
          <a:xfrm>
            <a:off x="1281113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1" name="Rectangle 735"/>
          <p:cNvSpPr>
            <a:spLocks noChangeArrowheads="1"/>
          </p:cNvSpPr>
          <p:nvPr/>
        </p:nvSpPr>
        <p:spPr bwMode="auto">
          <a:xfrm>
            <a:off x="1349375" y="4841875"/>
            <a:ext cx="31115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6,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2" name="Rectangle 736"/>
          <p:cNvSpPr>
            <a:spLocks noChangeArrowheads="1"/>
          </p:cNvSpPr>
          <p:nvPr/>
        </p:nvSpPr>
        <p:spPr bwMode="auto">
          <a:xfrm>
            <a:off x="1554163" y="4841875"/>
            <a:ext cx="5365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TGF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3" name="Rectangle 737"/>
          <p:cNvSpPr>
            <a:spLocks noChangeArrowheads="1"/>
          </p:cNvSpPr>
          <p:nvPr/>
        </p:nvSpPr>
        <p:spPr bwMode="auto">
          <a:xfrm>
            <a:off x="1976438" y="4964113"/>
            <a:ext cx="146050" cy="206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100" b="1">
                <a:solidFill>
                  <a:srgbClr val="000000"/>
                </a:solidFill>
              </a:rPr>
              <a:t>β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4" name="Rectangle 738"/>
          <p:cNvSpPr>
            <a:spLocks noChangeArrowheads="1"/>
          </p:cNvSpPr>
          <p:nvPr/>
        </p:nvSpPr>
        <p:spPr bwMode="auto">
          <a:xfrm>
            <a:off x="2049463" y="4841875"/>
            <a:ext cx="4318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5" name="Rectangle 739"/>
          <p:cNvSpPr>
            <a:spLocks noChangeArrowheads="1"/>
          </p:cNvSpPr>
          <p:nvPr/>
        </p:nvSpPr>
        <p:spPr bwMode="auto">
          <a:xfrm>
            <a:off x="2368550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6" name="Rectangle 740"/>
          <p:cNvSpPr>
            <a:spLocks noChangeArrowheads="1"/>
          </p:cNvSpPr>
          <p:nvPr/>
        </p:nvSpPr>
        <p:spPr bwMode="auto">
          <a:xfrm>
            <a:off x="2438400" y="4841875"/>
            <a:ext cx="10017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13 y PAF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7" name="Rectangle 741"/>
          <p:cNvSpPr>
            <a:spLocks noChangeArrowheads="1"/>
          </p:cNvSpPr>
          <p:nvPr/>
        </p:nvSpPr>
        <p:spPr bwMode="auto">
          <a:xfrm>
            <a:off x="-26988" y="5194300"/>
            <a:ext cx="3386138" cy="341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638" name="Rectangle 742"/>
          <p:cNvSpPr>
            <a:spLocks noChangeArrowheads="1"/>
          </p:cNvSpPr>
          <p:nvPr/>
        </p:nvSpPr>
        <p:spPr bwMode="auto">
          <a:xfrm>
            <a:off x="196850" y="5251450"/>
            <a:ext cx="319722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Mediadores inflamatorios agudos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9" name="Freeform 743"/>
          <p:cNvSpPr>
            <a:spLocks/>
          </p:cNvSpPr>
          <p:nvPr/>
        </p:nvSpPr>
        <p:spPr bwMode="auto">
          <a:xfrm>
            <a:off x="49213" y="5032375"/>
            <a:ext cx="3232150" cy="239713"/>
          </a:xfrm>
          <a:custGeom>
            <a:avLst/>
            <a:gdLst>
              <a:gd name="T0" fmla="*/ 0 w 2036"/>
              <a:gd name="T1" fmla="*/ 0 h 151"/>
              <a:gd name="T2" fmla="*/ 1 w 2036"/>
              <a:gd name="T3" fmla="*/ 7 h 151"/>
              <a:gd name="T4" fmla="*/ 3 w 2036"/>
              <a:gd name="T5" fmla="*/ 15 h 151"/>
              <a:gd name="T6" fmla="*/ 8 w 2036"/>
              <a:gd name="T7" fmla="*/ 22 h 151"/>
              <a:gd name="T8" fmla="*/ 13 w 2036"/>
              <a:gd name="T9" fmla="*/ 28 h 151"/>
              <a:gd name="T10" fmla="*/ 20 w 2036"/>
              <a:gd name="T11" fmla="*/ 34 h 151"/>
              <a:gd name="T12" fmla="*/ 30 w 2036"/>
              <a:gd name="T13" fmla="*/ 40 h 151"/>
              <a:gd name="T14" fmla="*/ 39 w 2036"/>
              <a:gd name="T15" fmla="*/ 46 h 151"/>
              <a:gd name="T16" fmla="*/ 50 w 2036"/>
              <a:gd name="T17" fmla="*/ 51 h 151"/>
              <a:gd name="T18" fmla="*/ 62 w 2036"/>
              <a:gd name="T19" fmla="*/ 56 h 151"/>
              <a:gd name="T20" fmla="*/ 75 w 2036"/>
              <a:gd name="T21" fmla="*/ 60 h 151"/>
              <a:gd name="T22" fmla="*/ 104 w 2036"/>
              <a:gd name="T23" fmla="*/ 67 h 151"/>
              <a:gd name="T24" fmla="*/ 136 w 2036"/>
              <a:gd name="T25" fmla="*/ 71 h 151"/>
              <a:gd name="T26" fmla="*/ 170 w 2036"/>
              <a:gd name="T27" fmla="*/ 73 h 151"/>
              <a:gd name="T28" fmla="*/ 848 w 2036"/>
              <a:gd name="T29" fmla="*/ 77 h 151"/>
              <a:gd name="T30" fmla="*/ 883 w 2036"/>
              <a:gd name="T31" fmla="*/ 79 h 151"/>
              <a:gd name="T32" fmla="*/ 915 w 2036"/>
              <a:gd name="T33" fmla="*/ 84 h 151"/>
              <a:gd name="T34" fmla="*/ 943 w 2036"/>
              <a:gd name="T35" fmla="*/ 91 h 151"/>
              <a:gd name="T36" fmla="*/ 956 w 2036"/>
              <a:gd name="T37" fmla="*/ 95 h 151"/>
              <a:gd name="T38" fmla="*/ 969 w 2036"/>
              <a:gd name="T39" fmla="*/ 100 h 151"/>
              <a:gd name="T40" fmla="*/ 980 w 2036"/>
              <a:gd name="T41" fmla="*/ 105 h 151"/>
              <a:gd name="T42" fmla="*/ 989 w 2036"/>
              <a:gd name="T43" fmla="*/ 111 h 151"/>
              <a:gd name="T44" fmla="*/ 998 w 2036"/>
              <a:gd name="T45" fmla="*/ 117 h 151"/>
              <a:gd name="T46" fmla="*/ 1005 w 2036"/>
              <a:gd name="T47" fmla="*/ 123 h 151"/>
              <a:gd name="T48" fmla="*/ 1010 w 2036"/>
              <a:gd name="T49" fmla="*/ 130 h 151"/>
              <a:gd name="T50" fmla="*/ 1015 w 2036"/>
              <a:gd name="T51" fmla="*/ 136 h 151"/>
              <a:gd name="T52" fmla="*/ 1017 w 2036"/>
              <a:gd name="T53" fmla="*/ 144 h 151"/>
              <a:gd name="T54" fmla="*/ 1018 w 2036"/>
              <a:gd name="T55" fmla="*/ 151 h 151"/>
              <a:gd name="T56" fmla="*/ 1019 w 2036"/>
              <a:gd name="T57" fmla="*/ 144 h 151"/>
              <a:gd name="T58" fmla="*/ 1021 w 2036"/>
              <a:gd name="T59" fmla="*/ 136 h 151"/>
              <a:gd name="T60" fmla="*/ 1026 w 2036"/>
              <a:gd name="T61" fmla="*/ 130 h 151"/>
              <a:gd name="T62" fmla="*/ 1031 w 2036"/>
              <a:gd name="T63" fmla="*/ 123 h 151"/>
              <a:gd name="T64" fmla="*/ 1038 w 2036"/>
              <a:gd name="T65" fmla="*/ 117 h 151"/>
              <a:gd name="T66" fmla="*/ 1047 w 2036"/>
              <a:gd name="T67" fmla="*/ 111 h 151"/>
              <a:gd name="T68" fmla="*/ 1056 w 2036"/>
              <a:gd name="T69" fmla="*/ 105 h 151"/>
              <a:gd name="T70" fmla="*/ 1067 w 2036"/>
              <a:gd name="T71" fmla="*/ 100 h 151"/>
              <a:gd name="T72" fmla="*/ 1080 w 2036"/>
              <a:gd name="T73" fmla="*/ 96 h 151"/>
              <a:gd name="T74" fmla="*/ 1093 w 2036"/>
              <a:gd name="T75" fmla="*/ 92 h 151"/>
              <a:gd name="T76" fmla="*/ 1122 w 2036"/>
              <a:gd name="T77" fmla="*/ 85 h 151"/>
              <a:gd name="T78" fmla="*/ 1153 w 2036"/>
              <a:gd name="T79" fmla="*/ 81 h 151"/>
              <a:gd name="T80" fmla="*/ 1188 w 2036"/>
              <a:gd name="T81" fmla="*/ 79 h 151"/>
              <a:gd name="T82" fmla="*/ 1866 w 2036"/>
              <a:gd name="T83" fmla="*/ 84 h 151"/>
              <a:gd name="T84" fmla="*/ 1900 w 2036"/>
              <a:gd name="T85" fmla="*/ 83 h 151"/>
              <a:gd name="T86" fmla="*/ 1933 w 2036"/>
              <a:gd name="T87" fmla="*/ 78 h 151"/>
              <a:gd name="T88" fmla="*/ 1961 w 2036"/>
              <a:gd name="T89" fmla="*/ 72 h 151"/>
              <a:gd name="T90" fmla="*/ 1974 w 2036"/>
              <a:gd name="T91" fmla="*/ 67 h 151"/>
              <a:gd name="T92" fmla="*/ 1986 w 2036"/>
              <a:gd name="T93" fmla="*/ 63 h 151"/>
              <a:gd name="T94" fmla="*/ 1997 w 2036"/>
              <a:gd name="T95" fmla="*/ 58 h 151"/>
              <a:gd name="T96" fmla="*/ 2006 w 2036"/>
              <a:gd name="T97" fmla="*/ 52 h 151"/>
              <a:gd name="T98" fmla="*/ 2016 w 2036"/>
              <a:gd name="T99" fmla="*/ 46 h 151"/>
              <a:gd name="T100" fmla="*/ 2023 w 2036"/>
              <a:gd name="T101" fmla="*/ 40 h 151"/>
              <a:gd name="T102" fmla="*/ 2028 w 2036"/>
              <a:gd name="T103" fmla="*/ 34 h 151"/>
              <a:gd name="T104" fmla="*/ 2033 w 2036"/>
              <a:gd name="T105" fmla="*/ 27 h 151"/>
              <a:gd name="T106" fmla="*/ 2035 w 2036"/>
              <a:gd name="T107" fmla="*/ 19 h 151"/>
              <a:gd name="T108" fmla="*/ 2036 w 2036"/>
              <a:gd name="T109" fmla="*/ 1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36" h="151">
                <a:moveTo>
                  <a:pt x="0" y="0"/>
                </a:moveTo>
                <a:lnTo>
                  <a:pt x="1" y="7"/>
                </a:lnTo>
                <a:lnTo>
                  <a:pt x="3" y="15"/>
                </a:lnTo>
                <a:lnTo>
                  <a:pt x="8" y="22"/>
                </a:lnTo>
                <a:lnTo>
                  <a:pt x="13" y="28"/>
                </a:lnTo>
                <a:lnTo>
                  <a:pt x="20" y="34"/>
                </a:lnTo>
                <a:lnTo>
                  <a:pt x="30" y="40"/>
                </a:lnTo>
                <a:lnTo>
                  <a:pt x="39" y="46"/>
                </a:lnTo>
                <a:lnTo>
                  <a:pt x="50" y="51"/>
                </a:lnTo>
                <a:lnTo>
                  <a:pt x="62" y="56"/>
                </a:lnTo>
                <a:lnTo>
                  <a:pt x="75" y="60"/>
                </a:lnTo>
                <a:lnTo>
                  <a:pt x="104" y="67"/>
                </a:lnTo>
                <a:lnTo>
                  <a:pt x="136" y="71"/>
                </a:lnTo>
                <a:lnTo>
                  <a:pt x="170" y="73"/>
                </a:lnTo>
                <a:lnTo>
                  <a:pt x="848" y="77"/>
                </a:lnTo>
                <a:lnTo>
                  <a:pt x="883" y="79"/>
                </a:lnTo>
                <a:lnTo>
                  <a:pt x="915" y="84"/>
                </a:lnTo>
                <a:lnTo>
                  <a:pt x="943" y="91"/>
                </a:lnTo>
                <a:lnTo>
                  <a:pt x="956" y="95"/>
                </a:lnTo>
                <a:lnTo>
                  <a:pt x="969" y="100"/>
                </a:lnTo>
                <a:lnTo>
                  <a:pt x="980" y="105"/>
                </a:lnTo>
                <a:lnTo>
                  <a:pt x="989" y="111"/>
                </a:lnTo>
                <a:lnTo>
                  <a:pt x="998" y="117"/>
                </a:lnTo>
                <a:lnTo>
                  <a:pt x="1005" y="123"/>
                </a:lnTo>
                <a:lnTo>
                  <a:pt x="1010" y="130"/>
                </a:lnTo>
                <a:lnTo>
                  <a:pt x="1015" y="136"/>
                </a:lnTo>
                <a:lnTo>
                  <a:pt x="1017" y="144"/>
                </a:lnTo>
                <a:lnTo>
                  <a:pt x="1018" y="151"/>
                </a:lnTo>
                <a:lnTo>
                  <a:pt x="1019" y="144"/>
                </a:lnTo>
                <a:lnTo>
                  <a:pt x="1021" y="136"/>
                </a:lnTo>
                <a:lnTo>
                  <a:pt x="1026" y="130"/>
                </a:lnTo>
                <a:lnTo>
                  <a:pt x="1031" y="123"/>
                </a:lnTo>
                <a:lnTo>
                  <a:pt x="1038" y="117"/>
                </a:lnTo>
                <a:lnTo>
                  <a:pt x="1047" y="111"/>
                </a:lnTo>
                <a:lnTo>
                  <a:pt x="1056" y="105"/>
                </a:lnTo>
                <a:lnTo>
                  <a:pt x="1067" y="100"/>
                </a:lnTo>
                <a:lnTo>
                  <a:pt x="1080" y="96"/>
                </a:lnTo>
                <a:lnTo>
                  <a:pt x="1093" y="92"/>
                </a:lnTo>
                <a:lnTo>
                  <a:pt x="1122" y="85"/>
                </a:lnTo>
                <a:lnTo>
                  <a:pt x="1153" y="81"/>
                </a:lnTo>
                <a:lnTo>
                  <a:pt x="1188" y="79"/>
                </a:lnTo>
                <a:lnTo>
                  <a:pt x="1866" y="84"/>
                </a:lnTo>
                <a:lnTo>
                  <a:pt x="1900" y="83"/>
                </a:lnTo>
                <a:lnTo>
                  <a:pt x="1933" y="78"/>
                </a:lnTo>
                <a:lnTo>
                  <a:pt x="1961" y="72"/>
                </a:lnTo>
                <a:lnTo>
                  <a:pt x="1974" y="67"/>
                </a:lnTo>
                <a:lnTo>
                  <a:pt x="1986" y="63"/>
                </a:lnTo>
                <a:lnTo>
                  <a:pt x="1997" y="58"/>
                </a:lnTo>
                <a:lnTo>
                  <a:pt x="2006" y="52"/>
                </a:lnTo>
                <a:lnTo>
                  <a:pt x="2016" y="46"/>
                </a:lnTo>
                <a:lnTo>
                  <a:pt x="2023" y="40"/>
                </a:lnTo>
                <a:lnTo>
                  <a:pt x="2028" y="34"/>
                </a:lnTo>
                <a:lnTo>
                  <a:pt x="2033" y="27"/>
                </a:lnTo>
                <a:lnTo>
                  <a:pt x="2035" y="19"/>
                </a:lnTo>
                <a:lnTo>
                  <a:pt x="2036" y="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058" name="Group 744"/>
          <p:cNvGrpSpPr>
            <a:grpSpLocks/>
          </p:cNvGrpSpPr>
          <p:nvPr/>
        </p:nvGrpSpPr>
        <p:grpSpPr bwMode="auto">
          <a:xfrm>
            <a:off x="7612063" y="3425825"/>
            <a:ext cx="1209675" cy="850900"/>
            <a:chOff x="4795" y="2158"/>
            <a:chExt cx="762" cy="536"/>
          </a:xfrm>
        </p:grpSpPr>
        <p:sp>
          <p:nvSpPr>
            <p:cNvPr id="337641" name="Oval 745"/>
            <p:cNvSpPr>
              <a:spLocks noChangeArrowheads="1"/>
            </p:cNvSpPr>
            <p:nvPr/>
          </p:nvSpPr>
          <p:spPr bwMode="auto">
            <a:xfrm>
              <a:off x="4795" y="2158"/>
              <a:ext cx="762" cy="536"/>
            </a:xfrm>
            <a:prstGeom prst="ellipse">
              <a:avLst/>
            </a:prstGeom>
            <a:solidFill>
              <a:srgbClr val="ED8FD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2" name="Oval 746"/>
            <p:cNvSpPr>
              <a:spLocks noChangeArrowheads="1"/>
            </p:cNvSpPr>
            <p:nvPr/>
          </p:nvSpPr>
          <p:spPr bwMode="auto">
            <a:xfrm>
              <a:off x="4800" y="2161"/>
              <a:ext cx="752" cy="530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3" name="Oval 747"/>
            <p:cNvSpPr>
              <a:spLocks noChangeArrowheads="1"/>
            </p:cNvSpPr>
            <p:nvPr/>
          </p:nvSpPr>
          <p:spPr bwMode="auto">
            <a:xfrm>
              <a:off x="4802" y="2163"/>
              <a:ext cx="748" cy="526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4" name="Oval 748"/>
            <p:cNvSpPr>
              <a:spLocks noChangeArrowheads="1"/>
            </p:cNvSpPr>
            <p:nvPr/>
          </p:nvSpPr>
          <p:spPr bwMode="auto">
            <a:xfrm>
              <a:off x="4805" y="2165"/>
              <a:ext cx="742" cy="522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5" name="Oval 749"/>
            <p:cNvSpPr>
              <a:spLocks noChangeArrowheads="1"/>
            </p:cNvSpPr>
            <p:nvPr/>
          </p:nvSpPr>
          <p:spPr bwMode="auto">
            <a:xfrm>
              <a:off x="4808" y="2167"/>
              <a:ext cx="736" cy="518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6" name="Oval 750"/>
            <p:cNvSpPr>
              <a:spLocks noChangeArrowheads="1"/>
            </p:cNvSpPr>
            <p:nvPr/>
          </p:nvSpPr>
          <p:spPr bwMode="auto">
            <a:xfrm>
              <a:off x="4810" y="2169"/>
              <a:ext cx="732" cy="514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7" name="Oval 751"/>
            <p:cNvSpPr>
              <a:spLocks noChangeArrowheads="1"/>
            </p:cNvSpPr>
            <p:nvPr/>
          </p:nvSpPr>
          <p:spPr bwMode="auto">
            <a:xfrm>
              <a:off x="4813" y="2170"/>
              <a:ext cx="726" cy="512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8" name="Oval 752"/>
            <p:cNvSpPr>
              <a:spLocks noChangeArrowheads="1"/>
            </p:cNvSpPr>
            <p:nvPr/>
          </p:nvSpPr>
          <p:spPr bwMode="auto">
            <a:xfrm>
              <a:off x="4816" y="2172"/>
              <a:ext cx="720" cy="508"/>
            </a:xfrm>
            <a:prstGeom prst="ellipse">
              <a:avLst/>
            </a:prstGeom>
            <a:solidFill>
              <a:srgbClr val="EC8D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9" name="Oval 753"/>
            <p:cNvSpPr>
              <a:spLocks noChangeArrowheads="1"/>
            </p:cNvSpPr>
            <p:nvPr/>
          </p:nvSpPr>
          <p:spPr bwMode="auto">
            <a:xfrm>
              <a:off x="4818" y="2174"/>
              <a:ext cx="716" cy="504"/>
            </a:xfrm>
            <a:prstGeom prst="ellipse">
              <a:avLst/>
            </a:prstGeom>
            <a:solidFill>
              <a:srgbClr val="EC8D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0" name="Oval 754"/>
            <p:cNvSpPr>
              <a:spLocks noChangeArrowheads="1"/>
            </p:cNvSpPr>
            <p:nvPr/>
          </p:nvSpPr>
          <p:spPr bwMode="auto">
            <a:xfrm>
              <a:off x="4821" y="2176"/>
              <a:ext cx="710" cy="500"/>
            </a:xfrm>
            <a:prstGeom prst="ellipse">
              <a:avLst/>
            </a:prstGeom>
            <a:solidFill>
              <a:srgbClr val="EC8D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1" name="Oval 755"/>
            <p:cNvSpPr>
              <a:spLocks noChangeArrowheads="1"/>
            </p:cNvSpPr>
            <p:nvPr/>
          </p:nvSpPr>
          <p:spPr bwMode="auto">
            <a:xfrm>
              <a:off x="4823" y="2178"/>
              <a:ext cx="706" cy="496"/>
            </a:xfrm>
            <a:prstGeom prst="ellipse">
              <a:avLst/>
            </a:prstGeom>
            <a:solidFill>
              <a:srgbClr val="EC8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2" name="Oval 756"/>
            <p:cNvSpPr>
              <a:spLocks noChangeArrowheads="1"/>
            </p:cNvSpPr>
            <p:nvPr/>
          </p:nvSpPr>
          <p:spPr bwMode="auto">
            <a:xfrm>
              <a:off x="4826" y="2180"/>
              <a:ext cx="700" cy="491"/>
            </a:xfrm>
            <a:prstGeom prst="ellipse">
              <a:avLst/>
            </a:prstGeom>
            <a:solidFill>
              <a:srgbClr val="EC8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3" name="Oval 757"/>
            <p:cNvSpPr>
              <a:spLocks noChangeArrowheads="1"/>
            </p:cNvSpPr>
            <p:nvPr/>
          </p:nvSpPr>
          <p:spPr bwMode="auto">
            <a:xfrm>
              <a:off x="4829" y="2182"/>
              <a:ext cx="694" cy="487"/>
            </a:xfrm>
            <a:prstGeom prst="ellipse">
              <a:avLst/>
            </a:prstGeom>
            <a:solidFill>
              <a:srgbClr val="EC8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4" name="Oval 758"/>
            <p:cNvSpPr>
              <a:spLocks noChangeArrowheads="1"/>
            </p:cNvSpPr>
            <p:nvPr/>
          </p:nvSpPr>
          <p:spPr bwMode="auto">
            <a:xfrm>
              <a:off x="4831" y="2183"/>
              <a:ext cx="690" cy="485"/>
            </a:xfrm>
            <a:prstGeom prst="ellipse">
              <a:avLst/>
            </a:prstGeom>
            <a:solidFill>
              <a:srgbClr val="EC8C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5" name="Oval 759"/>
            <p:cNvSpPr>
              <a:spLocks noChangeArrowheads="1"/>
            </p:cNvSpPr>
            <p:nvPr/>
          </p:nvSpPr>
          <p:spPr bwMode="auto">
            <a:xfrm>
              <a:off x="4834" y="2185"/>
              <a:ext cx="684" cy="481"/>
            </a:xfrm>
            <a:prstGeom prst="ellipse">
              <a:avLst/>
            </a:prstGeom>
            <a:solidFill>
              <a:srgbClr val="EC8C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6" name="Oval 760"/>
            <p:cNvSpPr>
              <a:spLocks noChangeArrowheads="1"/>
            </p:cNvSpPr>
            <p:nvPr/>
          </p:nvSpPr>
          <p:spPr bwMode="auto">
            <a:xfrm>
              <a:off x="4837" y="2187"/>
              <a:ext cx="678" cy="477"/>
            </a:xfrm>
            <a:prstGeom prst="ellipse">
              <a:avLst/>
            </a:prstGeom>
            <a:solidFill>
              <a:srgbClr val="EC8C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7" name="Oval 761"/>
            <p:cNvSpPr>
              <a:spLocks noChangeArrowheads="1"/>
            </p:cNvSpPr>
            <p:nvPr/>
          </p:nvSpPr>
          <p:spPr bwMode="auto">
            <a:xfrm>
              <a:off x="4839" y="2189"/>
              <a:ext cx="674" cy="473"/>
            </a:xfrm>
            <a:prstGeom prst="ellipse">
              <a:avLst/>
            </a:prstGeom>
            <a:solidFill>
              <a:srgbClr val="EC8C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8" name="Oval 762"/>
            <p:cNvSpPr>
              <a:spLocks noChangeArrowheads="1"/>
            </p:cNvSpPr>
            <p:nvPr/>
          </p:nvSpPr>
          <p:spPr bwMode="auto">
            <a:xfrm>
              <a:off x="4842" y="2191"/>
              <a:ext cx="668" cy="469"/>
            </a:xfrm>
            <a:prstGeom prst="ellipse">
              <a:avLst/>
            </a:prstGeom>
            <a:solidFill>
              <a:srgbClr val="EC8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9" name="Oval 763"/>
            <p:cNvSpPr>
              <a:spLocks noChangeArrowheads="1"/>
            </p:cNvSpPr>
            <p:nvPr/>
          </p:nvSpPr>
          <p:spPr bwMode="auto">
            <a:xfrm>
              <a:off x="4844" y="2193"/>
              <a:ext cx="664" cy="465"/>
            </a:xfrm>
            <a:prstGeom prst="ellipse">
              <a:avLst/>
            </a:prstGeom>
            <a:solidFill>
              <a:srgbClr val="EB8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0" name="Oval 764"/>
            <p:cNvSpPr>
              <a:spLocks noChangeArrowheads="1"/>
            </p:cNvSpPr>
            <p:nvPr/>
          </p:nvSpPr>
          <p:spPr bwMode="auto">
            <a:xfrm>
              <a:off x="4847" y="2194"/>
              <a:ext cx="658" cy="463"/>
            </a:xfrm>
            <a:prstGeom prst="ellipse">
              <a:avLst/>
            </a:prstGeom>
            <a:solidFill>
              <a:srgbClr val="EB8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1" name="Oval 765"/>
            <p:cNvSpPr>
              <a:spLocks noChangeArrowheads="1"/>
            </p:cNvSpPr>
            <p:nvPr/>
          </p:nvSpPr>
          <p:spPr bwMode="auto">
            <a:xfrm>
              <a:off x="4850" y="2196"/>
              <a:ext cx="652" cy="459"/>
            </a:xfrm>
            <a:prstGeom prst="ellipse">
              <a:avLst/>
            </a:prstGeom>
            <a:solidFill>
              <a:srgbClr val="EB8A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2" name="Oval 766"/>
            <p:cNvSpPr>
              <a:spLocks noChangeArrowheads="1"/>
            </p:cNvSpPr>
            <p:nvPr/>
          </p:nvSpPr>
          <p:spPr bwMode="auto">
            <a:xfrm>
              <a:off x="4852" y="2198"/>
              <a:ext cx="648" cy="455"/>
            </a:xfrm>
            <a:prstGeom prst="ellipse">
              <a:avLst/>
            </a:prstGeom>
            <a:solidFill>
              <a:srgbClr val="EB8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3" name="Oval 767"/>
            <p:cNvSpPr>
              <a:spLocks noChangeArrowheads="1"/>
            </p:cNvSpPr>
            <p:nvPr/>
          </p:nvSpPr>
          <p:spPr bwMode="auto">
            <a:xfrm>
              <a:off x="4855" y="2200"/>
              <a:ext cx="642" cy="451"/>
            </a:xfrm>
            <a:prstGeom prst="ellipse">
              <a:avLst/>
            </a:prstGeom>
            <a:solidFill>
              <a:srgbClr val="EB8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4" name="Oval 768"/>
            <p:cNvSpPr>
              <a:spLocks noChangeArrowheads="1"/>
            </p:cNvSpPr>
            <p:nvPr/>
          </p:nvSpPr>
          <p:spPr bwMode="auto">
            <a:xfrm>
              <a:off x="4859" y="2202"/>
              <a:ext cx="635" cy="447"/>
            </a:xfrm>
            <a:prstGeom prst="ellipse">
              <a:avLst/>
            </a:prstGeom>
            <a:solidFill>
              <a:srgbClr val="EB8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5" name="Oval 769"/>
            <p:cNvSpPr>
              <a:spLocks noChangeArrowheads="1"/>
            </p:cNvSpPr>
            <p:nvPr/>
          </p:nvSpPr>
          <p:spPr bwMode="auto">
            <a:xfrm>
              <a:off x="4861" y="2204"/>
              <a:ext cx="631" cy="443"/>
            </a:xfrm>
            <a:prstGeom prst="ellipse">
              <a:avLst/>
            </a:prstGeom>
            <a:solidFill>
              <a:srgbClr val="EB89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6" name="Oval 770"/>
            <p:cNvSpPr>
              <a:spLocks noChangeArrowheads="1"/>
            </p:cNvSpPr>
            <p:nvPr/>
          </p:nvSpPr>
          <p:spPr bwMode="auto">
            <a:xfrm>
              <a:off x="4864" y="2206"/>
              <a:ext cx="625" cy="439"/>
            </a:xfrm>
            <a:prstGeom prst="ellipse">
              <a:avLst/>
            </a:prstGeom>
            <a:solidFill>
              <a:srgbClr val="EB89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7" name="Oval 771"/>
            <p:cNvSpPr>
              <a:spLocks noChangeArrowheads="1"/>
            </p:cNvSpPr>
            <p:nvPr/>
          </p:nvSpPr>
          <p:spPr bwMode="auto">
            <a:xfrm>
              <a:off x="4866" y="2207"/>
              <a:ext cx="621" cy="437"/>
            </a:xfrm>
            <a:prstGeom prst="ellipse">
              <a:avLst/>
            </a:prstGeom>
            <a:solidFill>
              <a:srgbClr val="EB88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8" name="Oval 772"/>
            <p:cNvSpPr>
              <a:spLocks noChangeArrowheads="1"/>
            </p:cNvSpPr>
            <p:nvPr/>
          </p:nvSpPr>
          <p:spPr bwMode="auto">
            <a:xfrm>
              <a:off x="4869" y="2210"/>
              <a:ext cx="615" cy="432"/>
            </a:xfrm>
            <a:prstGeom prst="ellipse">
              <a:avLst/>
            </a:prstGeom>
            <a:solidFill>
              <a:srgbClr val="EB88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9" name="Oval 773"/>
            <p:cNvSpPr>
              <a:spLocks noChangeArrowheads="1"/>
            </p:cNvSpPr>
            <p:nvPr/>
          </p:nvSpPr>
          <p:spPr bwMode="auto">
            <a:xfrm>
              <a:off x="4872" y="2212"/>
              <a:ext cx="608" cy="428"/>
            </a:xfrm>
            <a:prstGeom prst="ellipse">
              <a:avLst/>
            </a:prstGeom>
            <a:solidFill>
              <a:srgbClr val="EA88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0" name="Oval 774"/>
            <p:cNvSpPr>
              <a:spLocks noChangeArrowheads="1"/>
            </p:cNvSpPr>
            <p:nvPr/>
          </p:nvSpPr>
          <p:spPr bwMode="auto">
            <a:xfrm>
              <a:off x="4874" y="2214"/>
              <a:ext cx="604" cy="424"/>
            </a:xfrm>
            <a:prstGeom prst="ellipse">
              <a:avLst/>
            </a:prstGeom>
            <a:solidFill>
              <a:srgbClr val="EA87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1" name="Oval 775"/>
            <p:cNvSpPr>
              <a:spLocks noChangeArrowheads="1"/>
            </p:cNvSpPr>
            <p:nvPr/>
          </p:nvSpPr>
          <p:spPr bwMode="auto">
            <a:xfrm>
              <a:off x="4877" y="2216"/>
              <a:ext cx="598" cy="420"/>
            </a:xfrm>
            <a:prstGeom prst="ellipse">
              <a:avLst/>
            </a:prstGeom>
            <a:solidFill>
              <a:srgbClr val="EA87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2" name="Oval 776"/>
            <p:cNvSpPr>
              <a:spLocks noChangeArrowheads="1"/>
            </p:cNvSpPr>
            <p:nvPr/>
          </p:nvSpPr>
          <p:spPr bwMode="auto">
            <a:xfrm>
              <a:off x="4880" y="2218"/>
              <a:ext cx="592" cy="416"/>
            </a:xfrm>
            <a:prstGeom prst="ellipse">
              <a:avLst/>
            </a:prstGeom>
            <a:solidFill>
              <a:srgbClr val="EA86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3" name="Oval 777"/>
            <p:cNvSpPr>
              <a:spLocks noChangeArrowheads="1"/>
            </p:cNvSpPr>
            <p:nvPr/>
          </p:nvSpPr>
          <p:spPr bwMode="auto">
            <a:xfrm>
              <a:off x="4882" y="2219"/>
              <a:ext cx="588" cy="414"/>
            </a:xfrm>
            <a:prstGeom prst="ellipse">
              <a:avLst/>
            </a:prstGeom>
            <a:solidFill>
              <a:srgbClr val="EA86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4" name="Oval 778"/>
            <p:cNvSpPr>
              <a:spLocks noChangeArrowheads="1"/>
            </p:cNvSpPr>
            <p:nvPr/>
          </p:nvSpPr>
          <p:spPr bwMode="auto">
            <a:xfrm>
              <a:off x="4885" y="2221"/>
              <a:ext cx="582" cy="410"/>
            </a:xfrm>
            <a:prstGeom prst="ellipse">
              <a:avLst/>
            </a:prstGeom>
            <a:solidFill>
              <a:srgbClr val="EA85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5" name="Oval 779"/>
            <p:cNvSpPr>
              <a:spLocks noChangeArrowheads="1"/>
            </p:cNvSpPr>
            <p:nvPr/>
          </p:nvSpPr>
          <p:spPr bwMode="auto">
            <a:xfrm>
              <a:off x="4887" y="2223"/>
              <a:ext cx="578" cy="406"/>
            </a:xfrm>
            <a:prstGeom prst="ellipse">
              <a:avLst/>
            </a:prstGeom>
            <a:solidFill>
              <a:srgbClr val="EA85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6" name="Oval 780"/>
            <p:cNvSpPr>
              <a:spLocks noChangeArrowheads="1"/>
            </p:cNvSpPr>
            <p:nvPr/>
          </p:nvSpPr>
          <p:spPr bwMode="auto">
            <a:xfrm>
              <a:off x="4890" y="2225"/>
              <a:ext cx="572" cy="402"/>
            </a:xfrm>
            <a:prstGeom prst="ellipse">
              <a:avLst/>
            </a:prstGeom>
            <a:solidFill>
              <a:srgbClr val="E984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7" name="Oval 781"/>
            <p:cNvSpPr>
              <a:spLocks noChangeArrowheads="1"/>
            </p:cNvSpPr>
            <p:nvPr/>
          </p:nvSpPr>
          <p:spPr bwMode="auto">
            <a:xfrm>
              <a:off x="4893" y="2227"/>
              <a:ext cx="567" cy="399"/>
            </a:xfrm>
            <a:prstGeom prst="ellipse">
              <a:avLst/>
            </a:prstGeom>
            <a:solidFill>
              <a:srgbClr val="E984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8" name="Oval 782"/>
            <p:cNvSpPr>
              <a:spLocks noChangeArrowheads="1"/>
            </p:cNvSpPr>
            <p:nvPr/>
          </p:nvSpPr>
          <p:spPr bwMode="auto">
            <a:xfrm>
              <a:off x="4895" y="2229"/>
              <a:ext cx="563" cy="395"/>
            </a:xfrm>
            <a:prstGeom prst="ellipse">
              <a:avLst/>
            </a:prstGeom>
            <a:solidFill>
              <a:srgbClr val="E983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9" name="Oval 783"/>
            <p:cNvSpPr>
              <a:spLocks noChangeArrowheads="1"/>
            </p:cNvSpPr>
            <p:nvPr/>
          </p:nvSpPr>
          <p:spPr bwMode="auto">
            <a:xfrm>
              <a:off x="4898" y="2231"/>
              <a:ext cx="557" cy="391"/>
            </a:xfrm>
            <a:prstGeom prst="ellipse">
              <a:avLst/>
            </a:prstGeom>
            <a:solidFill>
              <a:srgbClr val="E983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0" name="Oval 784"/>
            <p:cNvSpPr>
              <a:spLocks noChangeArrowheads="1"/>
            </p:cNvSpPr>
            <p:nvPr/>
          </p:nvSpPr>
          <p:spPr bwMode="auto">
            <a:xfrm>
              <a:off x="4901" y="2232"/>
              <a:ext cx="551" cy="389"/>
            </a:xfrm>
            <a:prstGeom prst="ellipse">
              <a:avLst/>
            </a:prstGeom>
            <a:solidFill>
              <a:srgbClr val="E982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1" name="Oval 785"/>
            <p:cNvSpPr>
              <a:spLocks noChangeArrowheads="1"/>
            </p:cNvSpPr>
            <p:nvPr/>
          </p:nvSpPr>
          <p:spPr bwMode="auto">
            <a:xfrm>
              <a:off x="4903" y="2234"/>
              <a:ext cx="547" cy="385"/>
            </a:xfrm>
            <a:prstGeom prst="ellipse">
              <a:avLst/>
            </a:prstGeom>
            <a:solidFill>
              <a:srgbClr val="E981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2" name="Oval 786"/>
            <p:cNvSpPr>
              <a:spLocks noChangeArrowheads="1"/>
            </p:cNvSpPr>
            <p:nvPr/>
          </p:nvSpPr>
          <p:spPr bwMode="auto">
            <a:xfrm>
              <a:off x="4906" y="2236"/>
              <a:ext cx="541" cy="381"/>
            </a:xfrm>
            <a:prstGeom prst="ellipse">
              <a:avLst/>
            </a:prstGeom>
            <a:solidFill>
              <a:srgbClr val="E881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3" name="Oval 787"/>
            <p:cNvSpPr>
              <a:spLocks noChangeArrowheads="1"/>
            </p:cNvSpPr>
            <p:nvPr/>
          </p:nvSpPr>
          <p:spPr bwMode="auto">
            <a:xfrm>
              <a:off x="4908" y="2238"/>
              <a:ext cx="537" cy="377"/>
            </a:xfrm>
            <a:prstGeom prst="ellipse">
              <a:avLst/>
            </a:prstGeom>
            <a:solidFill>
              <a:srgbClr val="E880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4" name="Oval 788"/>
            <p:cNvSpPr>
              <a:spLocks noChangeArrowheads="1"/>
            </p:cNvSpPr>
            <p:nvPr/>
          </p:nvSpPr>
          <p:spPr bwMode="auto">
            <a:xfrm>
              <a:off x="4911" y="2240"/>
              <a:ext cx="531" cy="373"/>
            </a:xfrm>
            <a:prstGeom prst="ellipse">
              <a:avLst/>
            </a:prstGeom>
            <a:solidFill>
              <a:srgbClr val="E87F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5" name="Oval 789"/>
            <p:cNvSpPr>
              <a:spLocks noChangeArrowheads="1"/>
            </p:cNvSpPr>
            <p:nvPr/>
          </p:nvSpPr>
          <p:spPr bwMode="auto">
            <a:xfrm>
              <a:off x="4914" y="2242"/>
              <a:ext cx="525" cy="369"/>
            </a:xfrm>
            <a:prstGeom prst="ellipse">
              <a:avLst/>
            </a:prstGeom>
            <a:solidFill>
              <a:srgbClr val="E87F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6" name="Oval 790"/>
            <p:cNvSpPr>
              <a:spLocks noChangeArrowheads="1"/>
            </p:cNvSpPr>
            <p:nvPr/>
          </p:nvSpPr>
          <p:spPr bwMode="auto">
            <a:xfrm>
              <a:off x="4916" y="2243"/>
              <a:ext cx="521" cy="367"/>
            </a:xfrm>
            <a:prstGeom prst="ellipse">
              <a:avLst/>
            </a:prstGeom>
            <a:solidFill>
              <a:srgbClr val="E87E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7" name="Oval 791"/>
            <p:cNvSpPr>
              <a:spLocks noChangeArrowheads="1"/>
            </p:cNvSpPr>
            <p:nvPr/>
          </p:nvSpPr>
          <p:spPr bwMode="auto">
            <a:xfrm>
              <a:off x="4919" y="2245"/>
              <a:ext cx="515" cy="363"/>
            </a:xfrm>
            <a:prstGeom prst="ellipse">
              <a:avLst/>
            </a:prstGeom>
            <a:solidFill>
              <a:srgbClr val="E87D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8" name="Oval 792"/>
            <p:cNvSpPr>
              <a:spLocks noChangeArrowheads="1"/>
            </p:cNvSpPr>
            <p:nvPr/>
          </p:nvSpPr>
          <p:spPr bwMode="auto">
            <a:xfrm>
              <a:off x="4922" y="2247"/>
              <a:ext cx="509" cy="359"/>
            </a:xfrm>
            <a:prstGeom prst="ellipse">
              <a:avLst/>
            </a:prstGeom>
            <a:solidFill>
              <a:srgbClr val="E77D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9" name="Oval 793"/>
            <p:cNvSpPr>
              <a:spLocks noChangeArrowheads="1"/>
            </p:cNvSpPr>
            <p:nvPr/>
          </p:nvSpPr>
          <p:spPr bwMode="auto">
            <a:xfrm>
              <a:off x="4924" y="2249"/>
              <a:ext cx="505" cy="355"/>
            </a:xfrm>
            <a:prstGeom prst="ellipse">
              <a:avLst/>
            </a:prstGeom>
            <a:solidFill>
              <a:srgbClr val="E77CC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0" name="Oval 794"/>
            <p:cNvSpPr>
              <a:spLocks noChangeArrowheads="1"/>
            </p:cNvSpPr>
            <p:nvPr/>
          </p:nvSpPr>
          <p:spPr bwMode="auto">
            <a:xfrm>
              <a:off x="4927" y="2251"/>
              <a:ext cx="499" cy="351"/>
            </a:xfrm>
            <a:prstGeom prst="ellipse">
              <a:avLst/>
            </a:prstGeom>
            <a:solidFill>
              <a:srgbClr val="E77BC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1" name="Oval 795"/>
            <p:cNvSpPr>
              <a:spLocks noChangeArrowheads="1"/>
            </p:cNvSpPr>
            <p:nvPr/>
          </p:nvSpPr>
          <p:spPr bwMode="auto">
            <a:xfrm>
              <a:off x="4929" y="2253"/>
              <a:ext cx="495" cy="347"/>
            </a:xfrm>
            <a:prstGeom prst="ellipse">
              <a:avLst/>
            </a:prstGeom>
            <a:solidFill>
              <a:srgbClr val="E77A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2" name="Oval 796"/>
            <p:cNvSpPr>
              <a:spLocks noChangeArrowheads="1"/>
            </p:cNvSpPr>
            <p:nvPr/>
          </p:nvSpPr>
          <p:spPr bwMode="auto">
            <a:xfrm>
              <a:off x="4932" y="2255"/>
              <a:ext cx="489" cy="343"/>
            </a:xfrm>
            <a:prstGeom prst="ellipse">
              <a:avLst/>
            </a:prstGeom>
            <a:solidFill>
              <a:srgbClr val="E679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3" name="Oval 797"/>
            <p:cNvSpPr>
              <a:spLocks noChangeArrowheads="1"/>
            </p:cNvSpPr>
            <p:nvPr/>
          </p:nvSpPr>
          <p:spPr bwMode="auto">
            <a:xfrm>
              <a:off x="4935" y="2256"/>
              <a:ext cx="483" cy="341"/>
            </a:xfrm>
            <a:prstGeom prst="ellipse">
              <a:avLst/>
            </a:prstGeom>
            <a:solidFill>
              <a:srgbClr val="E678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4" name="Oval 798"/>
            <p:cNvSpPr>
              <a:spLocks noChangeArrowheads="1"/>
            </p:cNvSpPr>
            <p:nvPr/>
          </p:nvSpPr>
          <p:spPr bwMode="auto">
            <a:xfrm>
              <a:off x="4937" y="2258"/>
              <a:ext cx="479" cy="337"/>
            </a:xfrm>
            <a:prstGeom prst="ellipse">
              <a:avLst/>
            </a:prstGeom>
            <a:solidFill>
              <a:srgbClr val="E678B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5" name="Oval 799"/>
            <p:cNvSpPr>
              <a:spLocks noChangeArrowheads="1"/>
            </p:cNvSpPr>
            <p:nvPr/>
          </p:nvSpPr>
          <p:spPr bwMode="auto">
            <a:xfrm>
              <a:off x="4940" y="2260"/>
              <a:ext cx="473" cy="333"/>
            </a:xfrm>
            <a:prstGeom prst="ellipse">
              <a:avLst/>
            </a:prstGeom>
            <a:solidFill>
              <a:srgbClr val="E677B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6" name="Oval 800"/>
            <p:cNvSpPr>
              <a:spLocks noChangeArrowheads="1"/>
            </p:cNvSpPr>
            <p:nvPr/>
          </p:nvSpPr>
          <p:spPr bwMode="auto">
            <a:xfrm>
              <a:off x="4943" y="2262"/>
              <a:ext cx="467" cy="329"/>
            </a:xfrm>
            <a:prstGeom prst="ellipse">
              <a:avLst/>
            </a:prstGeom>
            <a:solidFill>
              <a:srgbClr val="E676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7" name="Oval 801"/>
            <p:cNvSpPr>
              <a:spLocks noChangeArrowheads="1"/>
            </p:cNvSpPr>
            <p:nvPr/>
          </p:nvSpPr>
          <p:spPr bwMode="auto">
            <a:xfrm>
              <a:off x="4945" y="2264"/>
              <a:ext cx="463" cy="325"/>
            </a:xfrm>
            <a:prstGeom prst="ellipse">
              <a:avLst/>
            </a:prstGeom>
            <a:solidFill>
              <a:srgbClr val="E575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8" name="Oval 802"/>
            <p:cNvSpPr>
              <a:spLocks noChangeArrowheads="1"/>
            </p:cNvSpPr>
            <p:nvPr/>
          </p:nvSpPr>
          <p:spPr bwMode="auto">
            <a:xfrm>
              <a:off x="4948" y="2266"/>
              <a:ext cx="457" cy="321"/>
            </a:xfrm>
            <a:prstGeom prst="ellipse">
              <a:avLst/>
            </a:prstGeom>
            <a:solidFill>
              <a:srgbClr val="E574B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9" name="Oval 803"/>
            <p:cNvSpPr>
              <a:spLocks noChangeArrowheads="1"/>
            </p:cNvSpPr>
            <p:nvPr/>
          </p:nvSpPr>
          <p:spPr bwMode="auto">
            <a:xfrm>
              <a:off x="4950" y="2267"/>
              <a:ext cx="453" cy="319"/>
            </a:xfrm>
            <a:prstGeom prst="ellipse">
              <a:avLst/>
            </a:prstGeom>
            <a:solidFill>
              <a:srgbClr val="E573B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0" name="Oval 804"/>
            <p:cNvSpPr>
              <a:spLocks noChangeArrowheads="1"/>
            </p:cNvSpPr>
            <p:nvPr/>
          </p:nvSpPr>
          <p:spPr bwMode="auto">
            <a:xfrm>
              <a:off x="4953" y="2269"/>
              <a:ext cx="447" cy="315"/>
            </a:xfrm>
            <a:prstGeom prst="ellipse">
              <a:avLst/>
            </a:prstGeom>
            <a:solidFill>
              <a:srgbClr val="E572B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1" name="Oval 805"/>
            <p:cNvSpPr>
              <a:spLocks noChangeArrowheads="1"/>
            </p:cNvSpPr>
            <p:nvPr/>
          </p:nvSpPr>
          <p:spPr bwMode="auto">
            <a:xfrm>
              <a:off x="4956" y="2271"/>
              <a:ext cx="441" cy="311"/>
            </a:xfrm>
            <a:prstGeom prst="ellipse">
              <a:avLst/>
            </a:prstGeom>
            <a:solidFill>
              <a:srgbClr val="E471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2" name="Oval 806"/>
            <p:cNvSpPr>
              <a:spLocks noChangeArrowheads="1"/>
            </p:cNvSpPr>
            <p:nvPr/>
          </p:nvSpPr>
          <p:spPr bwMode="auto">
            <a:xfrm>
              <a:off x="4958" y="2273"/>
              <a:ext cx="437" cy="307"/>
            </a:xfrm>
            <a:prstGeom prst="ellipse">
              <a:avLst/>
            </a:prstGeom>
            <a:solidFill>
              <a:srgbClr val="E470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3" name="Oval 807"/>
            <p:cNvSpPr>
              <a:spLocks noChangeArrowheads="1"/>
            </p:cNvSpPr>
            <p:nvPr/>
          </p:nvSpPr>
          <p:spPr bwMode="auto">
            <a:xfrm>
              <a:off x="4962" y="2275"/>
              <a:ext cx="430" cy="303"/>
            </a:xfrm>
            <a:prstGeom prst="ellipse">
              <a:avLst/>
            </a:prstGeom>
            <a:solidFill>
              <a:srgbClr val="E46FB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4" name="Oval 808"/>
            <p:cNvSpPr>
              <a:spLocks noChangeArrowheads="1"/>
            </p:cNvSpPr>
            <p:nvPr/>
          </p:nvSpPr>
          <p:spPr bwMode="auto">
            <a:xfrm>
              <a:off x="4965" y="2277"/>
              <a:ext cx="424" cy="299"/>
            </a:xfrm>
            <a:prstGeom prst="ellipse">
              <a:avLst/>
            </a:prstGeom>
            <a:solidFill>
              <a:srgbClr val="E46EB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5" name="Oval 809"/>
            <p:cNvSpPr>
              <a:spLocks noChangeArrowheads="1"/>
            </p:cNvSpPr>
            <p:nvPr/>
          </p:nvSpPr>
          <p:spPr bwMode="auto">
            <a:xfrm>
              <a:off x="4967" y="2279"/>
              <a:ext cx="420" cy="295"/>
            </a:xfrm>
            <a:prstGeom prst="ellipse">
              <a:avLst/>
            </a:prstGeom>
            <a:solidFill>
              <a:srgbClr val="E36DB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6" name="Oval 810"/>
            <p:cNvSpPr>
              <a:spLocks noChangeArrowheads="1"/>
            </p:cNvSpPr>
            <p:nvPr/>
          </p:nvSpPr>
          <p:spPr bwMode="auto">
            <a:xfrm>
              <a:off x="4970" y="2280"/>
              <a:ext cx="414" cy="293"/>
            </a:xfrm>
            <a:prstGeom prst="ellipse">
              <a:avLst/>
            </a:prstGeom>
            <a:solidFill>
              <a:srgbClr val="E36CB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7" name="Oval 811"/>
            <p:cNvSpPr>
              <a:spLocks noChangeArrowheads="1"/>
            </p:cNvSpPr>
            <p:nvPr/>
          </p:nvSpPr>
          <p:spPr bwMode="auto">
            <a:xfrm>
              <a:off x="4972" y="2282"/>
              <a:ext cx="410" cy="289"/>
            </a:xfrm>
            <a:prstGeom prst="ellipse">
              <a:avLst/>
            </a:prstGeom>
            <a:solidFill>
              <a:srgbClr val="E36BB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8" name="Oval 812"/>
            <p:cNvSpPr>
              <a:spLocks noChangeArrowheads="1"/>
            </p:cNvSpPr>
            <p:nvPr/>
          </p:nvSpPr>
          <p:spPr bwMode="auto">
            <a:xfrm>
              <a:off x="4975" y="2284"/>
              <a:ext cx="404" cy="285"/>
            </a:xfrm>
            <a:prstGeom prst="ellipse">
              <a:avLst/>
            </a:prstGeom>
            <a:solidFill>
              <a:srgbClr val="E269B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9" name="Oval 813"/>
            <p:cNvSpPr>
              <a:spLocks noChangeArrowheads="1"/>
            </p:cNvSpPr>
            <p:nvPr/>
          </p:nvSpPr>
          <p:spPr bwMode="auto">
            <a:xfrm>
              <a:off x="4978" y="2286"/>
              <a:ext cx="397" cy="281"/>
            </a:xfrm>
            <a:prstGeom prst="ellipse">
              <a:avLst/>
            </a:prstGeom>
            <a:solidFill>
              <a:srgbClr val="E269B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0" name="Oval 814"/>
            <p:cNvSpPr>
              <a:spLocks noChangeArrowheads="1"/>
            </p:cNvSpPr>
            <p:nvPr/>
          </p:nvSpPr>
          <p:spPr bwMode="auto">
            <a:xfrm>
              <a:off x="4980" y="2288"/>
              <a:ext cx="393" cy="277"/>
            </a:xfrm>
            <a:prstGeom prst="ellipse">
              <a:avLst/>
            </a:prstGeom>
            <a:solidFill>
              <a:srgbClr val="E268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1" name="Oval 815"/>
            <p:cNvSpPr>
              <a:spLocks noChangeArrowheads="1"/>
            </p:cNvSpPr>
            <p:nvPr/>
          </p:nvSpPr>
          <p:spPr bwMode="auto">
            <a:xfrm>
              <a:off x="4983" y="2290"/>
              <a:ext cx="387" cy="273"/>
            </a:xfrm>
            <a:prstGeom prst="ellipse">
              <a:avLst/>
            </a:prstGeom>
            <a:solidFill>
              <a:srgbClr val="E266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2" name="Oval 816"/>
            <p:cNvSpPr>
              <a:spLocks noChangeArrowheads="1"/>
            </p:cNvSpPr>
            <p:nvPr/>
          </p:nvSpPr>
          <p:spPr bwMode="auto">
            <a:xfrm>
              <a:off x="4986" y="2292"/>
              <a:ext cx="381" cy="269"/>
            </a:xfrm>
            <a:prstGeom prst="ellipse">
              <a:avLst/>
            </a:prstGeom>
            <a:solidFill>
              <a:srgbClr val="E165B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3" name="Oval 817"/>
            <p:cNvSpPr>
              <a:spLocks noChangeArrowheads="1"/>
            </p:cNvSpPr>
            <p:nvPr/>
          </p:nvSpPr>
          <p:spPr bwMode="auto">
            <a:xfrm>
              <a:off x="4988" y="2293"/>
              <a:ext cx="377" cy="267"/>
            </a:xfrm>
            <a:prstGeom prst="ellipse">
              <a:avLst/>
            </a:prstGeom>
            <a:solidFill>
              <a:srgbClr val="E164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4" name="Oval 818"/>
            <p:cNvSpPr>
              <a:spLocks noChangeArrowheads="1"/>
            </p:cNvSpPr>
            <p:nvPr/>
          </p:nvSpPr>
          <p:spPr bwMode="auto">
            <a:xfrm>
              <a:off x="4991" y="2295"/>
              <a:ext cx="371" cy="263"/>
            </a:xfrm>
            <a:prstGeom prst="ellipse">
              <a:avLst/>
            </a:prstGeom>
            <a:solidFill>
              <a:srgbClr val="E163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5" name="Oval 819"/>
            <p:cNvSpPr>
              <a:spLocks noChangeArrowheads="1"/>
            </p:cNvSpPr>
            <p:nvPr/>
          </p:nvSpPr>
          <p:spPr bwMode="auto">
            <a:xfrm>
              <a:off x="4993" y="2297"/>
              <a:ext cx="367" cy="258"/>
            </a:xfrm>
            <a:prstGeom prst="ellipse">
              <a:avLst/>
            </a:prstGeom>
            <a:solidFill>
              <a:srgbClr val="E162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6" name="Oval 820"/>
            <p:cNvSpPr>
              <a:spLocks noChangeArrowheads="1"/>
            </p:cNvSpPr>
            <p:nvPr/>
          </p:nvSpPr>
          <p:spPr bwMode="auto">
            <a:xfrm>
              <a:off x="4996" y="2299"/>
              <a:ext cx="361" cy="254"/>
            </a:xfrm>
            <a:prstGeom prst="ellipse">
              <a:avLst/>
            </a:prstGeom>
            <a:solidFill>
              <a:srgbClr val="E060B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7" name="Oval 821"/>
            <p:cNvSpPr>
              <a:spLocks noChangeArrowheads="1"/>
            </p:cNvSpPr>
            <p:nvPr/>
          </p:nvSpPr>
          <p:spPr bwMode="auto">
            <a:xfrm>
              <a:off x="4999" y="2301"/>
              <a:ext cx="355" cy="250"/>
            </a:xfrm>
            <a:prstGeom prst="ellipse">
              <a:avLst/>
            </a:prstGeom>
            <a:solidFill>
              <a:srgbClr val="E05F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8" name="Oval 822"/>
            <p:cNvSpPr>
              <a:spLocks noChangeArrowheads="1"/>
            </p:cNvSpPr>
            <p:nvPr/>
          </p:nvSpPr>
          <p:spPr bwMode="auto">
            <a:xfrm>
              <a:off x="5001" y="2303"/>
              <a:ext cx="351" cy="246"/>
            </a:xfrm>
            <a:prstGeom prst="ellipse">
              <a:avLst/>
            </a:prstGeom>
            <a:solidFill>
              <a:srgbClr val="E05E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9" name="Oval 823"/>
            <p:cNvSpPr>
              <a:spLocks noChangeArrowheads="1"/>
            </p:cNvSpPr>
            <p:nvPr/>
          </p:nvSpPr>
          <p:spPr bwMode="auto">
            <a:xfrm>
              <a:off x="5004" y="2304"/>
              <a:ext cx="345" cy="244"/>
            </a:xfrm>
            <a:prstGeom prst="ellipse">
              <a:avLst/>
            </a:prstGeom>
            <a:solidFill>
              <a:srgbClr val="E05DA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0" name="Oval 824"/>
            <p:cNvSpPr>
              <a:spLocks noChangeArrowheads="1"/>
            </p:cNvSpPr>
            <p:nvPr/>
          </p:nvSpPr>
          <p:spPr bwMode="auto">
            <a:xfrm>
              <a:off x="5007" y="2306"/>
              <a:ext cx="339" cy="240"/>
            </a:xfrm>
            <a:prstGeom prst="ellipse">
              <a:avLst/>
            </a:prstGeom>
            <a:solidFill>
              <a:srgbClr val="DF5B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1" name="Oval 825"/>
            <p:cNvSpPr>
              <a:spLocks noChangeArrowheads="1"/>
            </p:cNvSpPr>
            <p:nvPr/>
          </p:nvSpPr>
          <p:spPr bwMode="auto">
            <a:xfrm>
              <a:off x="5009" y="2308"/>
              <a:ext cx="335" cy="236"/>
            </a:xfrm>
            <a:prstGeom prst="ellipse">
              <a:avLst/>
            </a:prstGeom>
            <a:solidFill>
              <a:srgbClr val="DF5AA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2" name="Oval 826"/>
            <p:cNvSpPr>
              <a:spLocks noChangeArrowheads="1"/>
            </p:cNvSpPr>
            <p:nvPr/>
          </p:nvSpPr>
          <p:spPr bwMode="auto">
            <a:xfrm>
              <a:off x="5012" y="2310"/>
              <a:ext cx="329" cy="232"/>
            </a:xfrm>
            <a:prstGeom prst="ellipse">
              <a:avLst/>
            </a:prstGeom>
            <a:solidFill>
              <a:srgbClr val="DF59A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3" name="Oval 827"/>
            <p:cNvSpPr>
              <a:spLocks noChangeArrowheads="1"/>
            </p:cNvSpPr>
            <p:nvPr/>
          </p:nvSpPr>
          <p:spPr bwMode="auto">
            <a:xfrm>
              <a:off x="5014" y="2312"/>
              <a:ext cx="325" cy="228"/>
            </a:xfrm>
            <a:prstGeom prst="ellipse">
              <a:avLst/>
            </a:prstGeom>
            <a:solidFill>
              <a:srgbClr val="DF58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4" name="Oval 828"/>
            <p:cNvSpPr>
              <a:spLocks noChangeArrowheads="1"/>
            </p:cNvSpPr>
            <p:nvPr/>
          </p:nvSpPr>
          <p:spPr bwMode="auto">
            <a:xfrm>
              <a:off x="5017" y="2314"/>
              <a:ext cx="319" cy="224"/>
            </a:xfrm>
            <a:prstGeom prst="ellipse">
              <a:avLst/>
            </a:prstGeom>
            <a:solidFill>
              <a:srgbClr val="DE56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5" name="Oval 829"/>
            <p:cNvSpPr>
              <a:spLocks noChangeArrowheads="1"/>
            </p:cNvSpPr>
            <p:nvPr/>
          </p:nvSpPr>
          <p:spPr bwMode="auto">
            <a:xfrm>
              <a:off x="5020" y="2316"/>
              <a:ext cx="313" cy="220"/>
            </a:xfrm>
            <a:prstGeom prst="ellipse">
              <a:avLst/>
            </a:prstGeom>
            <a:solidFill>
              <a:srgbClr val="DE55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6" name="Oval 830"/>
            <p:cNvSpPr>
              <a:spLocks noChangeArrowheads="1"/>
            </p:cNvSpPr>
            <p:nvPr/>
          </p:nvSpPr>
          <p:spPr bwMode="auto">
            <a:xfrm>
              <a:off x="5022" y="2317"/>
              <a:ext cx="309" cy="218"/>
            </a:xfrm>
            <a:prstGeom prst="ellipse">
              <a:avLst/>
            </a:prstGeom>
            <a:solidFill>
              <a:srgbClr val="DE53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7" name="Oval 831"/>
            <p:cNvSpPr>
              <a:spLocks noChangeArrowheads="1"/>
            </p:cNvSpPr>
            <p:nvPr/>
          </p:nvSpPr>
          <p:spPr bwMode="auto">
            <a:xfrm>
              <a:off x="5025" y="2319"/>
              <a:ext cx="303" cy="214"/>
            </a:xfrm>
            <a:prstGeom prst="ellipse">
              <a:avLst/>
            </a:prstGeom>
            <a:solidFill>
              <a:srgbClr val="DE53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8" name="Oval 832"/>
            <p:cNvSpPr>
              <a:spLocks noChangeArrowheads="1"/>
            </p:cNvSpPr>
            <p:nvPr/>
          </p:nvSpPr>
          <p:spPr bwMode="auto">
            <a:xfrm>
              <a:off x="5028" y="2321"/>
              <a:ext cx="297" cy="210"/>
            </a:xfrm>
            <a:prstGeom prst="ellipse">
              <a:avLst/>
            </a:prstGeom>
            <a:solidFill>
              <a:srgbClr val="DD51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9" name="Oval 833"/>
            <p:cNvSpPr>
              <a:spLocks noChangeArrowheads="1"/>
            </p:cNvSpPr>
            <p:nvPr/>
          </p:nvSpPr>
          <p:spPr bwMode="auto">
            <a:xfrm>
              <a:off x="5030" y="2323"/>
              <a:ext cx="293" cy="206"/>
            </a:xfrm>
            <a:prstGeom prst="ellipse">
              <a:avLst/>
            </a:prstGeom>
            <a:solidFill>
              <a:srgbClr val="DD50A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0" name="Oval 834"/>
            <p:cNvSpPr>
              <a:spLocks noChangeArrowheads="1"/>
            </p:cNvSpPr>
            <p:nvPr/>
          </p:nvSpPr>
          <p:spPr bwMode="auto">
            <a:xfrm>
              <a:off x="5033" y="2326"/>
              <a:ext cx="287" cy="201"/>
            </a:xfrm>
            <a:prstGeom prst="ellipse">
              <a:avLst/>
            </a:prstGeom>
            <a:solidFill>
              <a:srgbClr val="DD4EA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1" name="Oval 835"/>
            <p:cNvSpPr>
              <a:spLocks noChangeArrowheads="1"/>
            </p:cNvSpPr>
            <p:nvPr/>
          </p:nvSpPr>
          <p:spPr bwMode="auto">
            <a:xfrm>
              <a:off x="5035" y="2328"/>
              <a:ext cx="283" cy="197"/>
            </a:xfrm>
            <a:prstGeom prst="ellipse">
              <a:avLst/>
            </a:prstGeom>
            <a:solidFill>
              <a:srgbClr val="DD4DA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2" name="Oval 836"/>
            <p:cNvSpPr>
              <a:spLocks noChangeArrowheads="1"/>
            </p:cNvSpPr>
            <p:nvPr/>
          </p:nvSpPr>
          <p:spPr bwMode="auto">
            <a:xfrm>
              <a:off x="5038" y="2329"/>
              <a:ext cx="277" cy="195"/>
            </a:xfrm>
            <a:prstGeom prst="ellipse">
              <a:avLst/>
            </a:prstGeom>
            <a:solidFill>
              <a:srgbClr val="DC4CA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3" name="Oval 837"/>
            <p:cNvSpPr>
              <a:spLocks noChangeArrowheads="1"/>
            </p:cNvSpPr>
            <p:nvPr/>
          </p:nvSpPr>
          <p:spPr bwMode="auto">
            <a:xfrm>
              <a:off x="5041" y="2331"/>
              <a:ext cx="271" cy="191"/>
            </a:xfrm>
            <a:prstGeom prst="ellipse">
              <a:avLst/>
            </a:prstGeom>
            <a:solidFill>
              <a:srgbClr val="DC4AA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4" name="Oval 838"/>
            <p:cNvSpPr>
              <a:spLocks noChangeArrowheads="1"/>
            </p:cNvSpPr>
            <p:nvPr/>
          </p:nvSpPr>
          <p:spPr bwMode="auto">
            <a:xfrm>
              <a:off x="5043" y="2333"/>
              <a:ext cx="267" cy="187"/>
            </a:xfrm>
            <a:prstGeom prst="ellipse">
              <a:avLst/>
            </a:prstGeom>
            <a:solidFill>
              <a:srgbClr val="DC49A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5" name="Oval 839"/>
            <p:cNvSpPr>
              <a:spLocks noChangeArrowheads="1"/>
            </p:cNvSpPr>
            <p:nvPr/>
          </p:nvSpPr>
          <p:spPr bwMode="auto">
            <a:xfrm>
              <a:off x="5046" y="2335"/>
              <a:ext cx="261" cy="183"/>
            </a:xfrm>
            <a:prstGeom prst="ellipse">
              <a:avLst/>
            </a:prstGeom>
            <a:solidFill>
              <a:srgbClr val="DC47A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6" name="Oval 840"/>
            <p:cNvSpPr>
              <a:spLocks noChangeArrowheads="1"/>
            </p:cNvSpPr>
            <p:nvPr/>
          </p:nvSpPr>
          <p:spPr bwMode="auto">
            <a:xfrm>
              <a:off x="5049" y="2337"/>
              <a:ext cx="255" cy="179"/>
            </a:xfrm>
            <a:prstGeom prst="ellipse">
              <a:avLst/>
            </a:prstGeom>
            <a:solidFill>
              <a:srgbClr val="DB46A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7" name="Oval 841"/>
            <p:cNvSpPr>
              <a:spLocks noChangeArrowheads="1"/>
            </p:cNvSpPr>
            <p:nvPr/>
          </p:nvSpPr>
          <p:spPr bwMode="auto">
            <a:xfrm>
              <a:off x="5051" y="2339"/>
              <a:ext cx="251" cy="175"/>
            </a:xfrm>
            <a:prstGeom prst="ellipse">
              <a:avLst/>
            </a:prstGeom>
            <a:solidFill>
              <a:srgbClr val="DB45A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8" name="Oval 842"/>
            <p:cNvSpPr>
              <a:spLocks noChangeArrowheads="1"/>
            </p:cNvSpPr>
            <p:nvPr/>
          </p:nvSpPr>
          <p:spPr bwMode="auto">
            <a:xfrm>
              <a:off x="5054" y="2341"/>
              <a:ext cx="245" cy="171"/>
            </a:xfrm>
            <a:prstGeom prst="ellipse">
              <a:avLst/>
            </a:prstGeom>
            <a:solidFill>
              <a:srgbClr val="DB43A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9" name="Oval 843"/>
            <p:cNvSpPr>
              <a:spLocks noChangeArrowheads="1"/>
            </p:cNvSpPr>
            <p:nvPr/>
          </p:nvSpPr>
          <p:spPr bwMode="auto">
            <a:xfrm>
              <a:off x="5056" y="2342"/>
              <a:ext cx="241" cy="169"/>
            </a:xfrm>
            <a:prstGeom prst="ellipse">
              <a:avLst/>
            </a:prstGeom>
            <a:solidFill>
              <a:srgbClr val="DB42A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0" name="Oval 844"/>
            <p:cNvSpPr>
              <a:spLocks noChangeArrowheads="1"/>
            </p:cNvSpPr>
            <p:nvPr/>
          </p:nvSpPr>
          <p:spPr bwMode="auto">
            <a:xfrm>
              <a:off x="5059" y="2344"/>
              <a:ext cx="235" cy="165"/>
            </a:xfrm>
            <a:prstGeom prst="ellipse">
              <a:avLst/>
            </a:prstGeom>
            <a:solidFill>
              <a:srgbClr val="DB41A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1" name="Oval 845"/>
            <p:cNvSpPr>
              <a:spLocks noChangeArrowheads="1"/>
            </p:cNvSpPr>
            <p:nvPr/>
          </p:nvSpPr>
          <p:spPr bwMode="auto">
            <a:xfrm>
              <a:off x="5062" y="2346"/>
              <a:ext cx="229" cy="161"/>
            </a:xfrm>
            <a:prstGeom prst="ellipse">
              <a:avLst/>
            </a:prstGeom>
            <a:solidFill>
              <a:srgbClr val="DA40A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2" name="Oval 846"/>
            <p:cNvSpPr>
              <a:spLocks noChangeArrowheads="1"/>
            </p:cNvSpPr>
            <p:nvPr/>
          </p:nvSpPr>
          <p:spPr bwMode="auto">
            <a:xfrm>
              <a:off x="5064" y="2348"/>
              <a:ext cx="225" cy="157"/>
            </a:xfrm>
            <a:prstGeom prst="ellipse">
              <a:avLst/>
            </a:prstGeom>
            <a:solidFill>
              <a:srgbClr val="DA3EA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3" name="Oval 847"/>
            <p:cNvSpPr>
              <a:spLocks noChangeArrowheads="1"/>
            </p:cNvSpPr>
            <p:nvPr/>
          </p:nvSpPr>
          <p:spPr bwMode="auto">
            <a:xfrm>
              <a:off x="5068" y="2350"/>
              <a:ext cx="218" cy="153"/>
            </a:xfrm>
            <a:prstGeom prst="ellipse">
              <a:avLst/>
            </a:prstGeom>
            <a:solidFill>
              <a:srgbClr val="DA3C9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4" name="Oval 848"/>
            <p:cNvSpPr>
              <a:spLocks noChangeArrowheads="1"/>
            </p:cNvSpPr>
            <p:nvPr/>
          </p:nvSpPr>
          <p:spPr bwMode="auto">
            <a:xfrm>
              <a:off x="5071" y="2352"/>
              <a:ext cx="212" cy="149"/>
            </a:xfrm>
            <a:prstGeom prst="ellipse">
              <a:avLst/>
            </a:prstGeom>
            <a:solidFill>
              <a:srgbClr val="DA3B9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5" name="Oval 849"/>
            <p:cNvSpPr>
              <a:spLocks noChangeArrowheads="1"/>
            </p:cNvSpPr>
            <p:nvPr/>
          </p:nvSpPr>
          <p:spPr bwMode="auto">
            <a:xfrm>
              <a:off x="5073" y="2353"/>
              <a:ext cx="208" cy="147"/>
            </a:xfrm>
            <a:prstGeom prst="ellipse">
              <a:avLst/>
            </a:prstGeom>
            <a:solidFill>
              <a:srgbClr val="DA3A9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6" name="Oval 850"/>
            <p:cNvSpPr>
              <a:spLocks noChangeArrowheads="1"/>
            </p:cNvSpPr>
            <p:nvPr/>
          </p:nvSpPr>
          <p:spPr bwMode="auto">
            <a:xfrm>
              <a:off x="5076" y="2355"/>
              <a:ext cx="202" cy="143"/>
            </a:xfrm>
            <a:prstGeom prst="ellipse">
              <a:avLst/>
            </a:prstGeom>
            <a:solidFill>
              <a:srgbClr val="D9399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7" name="Oval 851"/>
            <p:cNvSpPr>
              <a:spLocks noChangeArrowheads="1"/>
            </p:cNvSpPr>
            <p:nvPr/>
          </p:nvSpPr>
          <p:spPr bwMode="auto">
            <a:xfrm>
              <a:off x="5078" y="2357"/>
              <a:ext cx="198" cy="139"/>
            </a:xfrm>
            <a:prstGeom prst="ellipse">
              <a:avLst/>
            </a:prstGeom>
            <a:solidFill>
              <a:srgbClr val="D9379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8" name="Oval 852"/>
            <p:cNvSpPr>
              <a:spLocks noChangeArrowheads="1"/>
            </p:cNvSpPr>
            <p:nvPr/>
          </p:nvSpPr>
          <p:spPr bwMode="auto">
            <a:xfrm>
              <a:off x="5081" y="2359"/>
              <a:ext cx="191" cy="135"/>
            </a:xfrm>
            <a:prstGeom prst="ellipse">
              <a:avLst/>
            </a:prstGeom>
            <a:solidFill>
              <a:srgbClr val="D9369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9" name="Oval 853"/>
            <p:cNvSpPr>
              <a:spLocks noChangeArrowheads="1"/>
            </p:cNvSpPr>
            <p:nvPr/>
          </p:nvSpPr>
          <p:spPr bwMode="auto">
            <a:xfrm>
              <a:off x="5084" y="2361"/>
              <a:ext cx="186" cy="132"/>
            </a:xfrm>
            <a:prstGeom prst="ellipse">
              <a:avLst/>
            </a:prstGeom>
            <a:solidFill>
              <a:srgbClr val="D9359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0" name="Oval 854"/>
            <p:cNvSpPr>
              <a:spLocks noChangeArrowheads="1"/>
            </p:cNvSpPr>
            <p:nvPr/>
          </p:nvSpPr>
          <p:spPr bwMode="auto">
            <a:xfrm>
              <a:off x="5086" y="2363"/>
              <a:ext cx="182" cy="128"/>
            </a:xfrm>
            <a:prstGeom prst="ellipse">
              <a:avLst/>
            </a:prstGeom>
            <a:solidFill>
              <a:srgbClr val="D9339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1" name="Oval 855"/>
            <p:cNvSpPr>
              <a:spLocks noChangeArrowheads="1"/>
            </p:cNvSpPr>
            <p:nvPr/>
          </p:nvSpPr>
          <p:spPr bwMode="auto">
            <a:xfrm>
              <a:off x="5089" y="2365"/>
              <a:ext cx="176" cy="124"/>
            </a:xfrm>
            <a:prstGeom prst="ellipse">
              <a:avLst/>
            </a:prstGeom>
            <a:solidFill>
              <a:srgbClr val="D8329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2" name="Oval 856"/>
            <p:cNvSpPr>
              <a:spLocks noChangeArrowheads="1"/>
            </p:cNvSpPr>
            <p:nvPr/>
          </p:nvSpPr>
          <p:spPr bwMode="auto">
            <a:xfrm>
              <a:off x="5092" y="2366"/>
              <a:ext cx="170" cy="122"/>
            </a:xfrm>
            <a:prstGeom prst="ellipse">
              <a:avLst/>
            </a:prstGeom>
            <a:solidFill>
              <a:srgbClr val="D8309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3" name="Oval 857"/>
            <p:cNvSpPr>
              <a:spLocks noChangeArrowheads="1"/>
            </p:cNvSpPr>
            <p:nvPr/>
          </p:nvSpPr>
          <p:spPr bwMode="auto">
            <a:xfrm>
              <a:off x="5094" y="2368"/>
              <a:ext cx="166" cy="118"/>
            </a:xfrm>
            <a:prstGeom prst="ellipse">
              <a:avLst/>
            </a:prstGeom>
            <a:solidFill>
              <a:srgbClr val="D82F9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4" name="Oval 858"/>
            <p:cNvSpPr>
              <a:spLocks noChangeArrowheads="1"/>
            </p:cNvSpPr>
            <p:nvPr/>
          </p:nvSpPr>
          <p:spPr bwMode="auto">
            <a:xfrm>
              <a:off x="5097" y="2370"/>
              <a:ext cx="160" cy="114"/>
            </a:xfrm>
            <a:prstGeom prst="ellipse">
              <a:avLst/>
            </a:prstGeom>
            <a:solidFill>
              <a:srgbClr val="D82E9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5" name="Oval 859"/>
            <p:cNvSpPr>
              <a:spLocks noChangeArrowheads="1"/>
            </p:cNvSpPr>
            <p:nvPr/>
          </p:nvSpPr>
          <p:spPr bwMode="auto">
            <a:xfrm>
              <a:off x="5099" y="2372"/>
              <a:ext cx="156" cy="110"/>
            </a:xfrm>
            <a:prstGeom prst="ellipse">
              <a:avLst/>
            </a:prstGeom>
            <a:solidFill>
              <a:srgbClr val="D82D9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6" name="Oval 860"/>
            <p:cNvSpPr>
              <a:spLocks noChangeArrowheads="1"/>
            </p:cNvSpPr>
            <p:nvPr/>
          </p:nvSpPr>
          <p:spPr bwMode="auto">
            <a:xfrm>
              <a:off x="5102" y="2374"/>
              <a:ext cx="150" cy="106"/>
            </a:xfrm>
            <a:prstGeom prst="ellipse">
              <a:avLst/>
            </a:prstGeom>
            <a:solidFill>
              <a:srgbClr val="D82B9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7" name="Oval 861"/>
            <p:cNvSpPr>
              <a:spLocks noChangeArrowheads="1"/>
            </p:cNvSpPr>
            <p:nvPr/>
          </p:nvSpPr>
          <p:spPr bwMode="auto">
            <a:xfrm>
              <a:off x="5105" y="2376"/>
              <a:ext cx="144" cy="102"/>
            </a:xfrm>
            <a:prstGeom prst="ellipse">
              <a:avLst/>
            </a:prstGeom>
            <a:solidFill>
              <a:srgbClr val="D82A9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8" name="Oval 862"/>
            <p:cNvSpPr>
              <a:spLocks noChangeArrowheads="1"/>
            </p:cNvSpPr>
            <p:nvPr/>
          </p:nvSpPr>
          <p:spPr bwMode="auto">
            <a:xfrm>
              <a:off x="5107" y="2377"/>
              <a:ext cx="140" cy="100"/>
            </a:xfrm>
            <a:prstGeom prst="ellipse">
              <a:avLst/>
            </a:prstGeom>
            <a:solidFill>
              <a:srgbClr val="D8299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9" name="Oval 863"/>
            <p:cNvSpPr>
              <a:spLocks noChangeArrowheads="1"/>
            </p:cNvSpPr>
            <p:nvPr/>
          </p:nvSpPr>
          <p:spPr bwMode="auto">
            <a:xfrm>
              <a:off x="5110" y="2379"/>
              <a:ext cx="134" cy="96"/>
            </a:xfrm>
            <a:prstGeom prst="ellipse">
              <a:avLst/>
            </a:prstGeom>
            <a:solidFill>
              <a:srgbClr val="D728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0" name="Oval 864"/>
            <p:cNvSpPr>
              <a:spLocks noChangeArrowheads="1"/>
            </p:cNvSpPr>
            <p:nvPr/>
          </p:nvSpPr>
          <p:spPr bwMode="auto">
            <a:xfrm>
              <a:off x="5113" y="2381"/>
              <a:ext cx="128" cy="92"/>
            </a:xfrm>
            <a:prstGeom prst="ellipse">
              <a:avLst/>
            </a:prstGeom>
            <a:solidFill>
              <a:srgbClr val="D726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1" name="Oval 865"/>
            <p:cNvSpPr>
              <a:spLocks noChangeArrowheads="1"/>
            </p:cNvSpPr>
            <p:nvPr/>
          </p:nvSpPr>
          <p:spPr bwMode="auto">
            <a:xfrm>
              <a:off x="5115" y="2383"/>
              <a:ext cx="124" cy="88"/>
            </a:xfrm>
            <a:prstGeom prst="ellipse">
              <a:avLst/>
            </a:prstGeom>
            <a:solidFill>
              <a:srgbClr val="D725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2" name="Oval 866"/>
            <p:cNvSpPr>
              <a:spLocks noChangeArrowheads="1"/>
            </p:cNvSpPr>
            <p:nvPr/>
          </p:nvSpPr>
          <p:spPr bwMode="auto">
            <a:xfrm>
              <a:off x="5118" y="2385"/>
              <a:ext cx="118" cy="84"/>
            </a:xfrm>
            <a:prstGeom prst="ellipse">
              <a:avLst/>
            </a:prstGeom>
            <a:solidFill>
              <a:srgbClr val="D723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3" name="Oval 867"/>
            <p:cNvSpPr>
              <a:spLocks noChangeArrowheads="1"/>
            </p:cNvSpPr>
            <p:nvPr/>
          </p:nvSpPr>
          <p:spPr bwMode="auto">
            <a:xfrm>
              <a:off x="5120" y="2387"/>
              <a:ext cx="114" cy="80"/>
            </a:xfrm>
            <a:prstGeom prst="ellipse">
              <a:avLst/>
            </a:prstGeom>
            <a:solidFill>
              <a:srgbClr val="D723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4" name="Oval 868"/>
            <p:cNvSpPr>
              <a:spLocks noChangeArrowheads="1"/>
            </p:cNvSpPr>
            <p:nvPr/>
          </p:nvSpPr>
          <p:spPr bwMode="auto">
            <a:xfrm>
              <a:off x="5123" y="2389"/>
              <a:ext cx="108" cy="76"/>
            </a:xfrm>
            <a:prstGeom prst="ellipse">
              <a:avLst/>
            </a:prstGeom>
            <a:solidFill>
              <a:srgbClr val="D721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5" name="Oval 869"/>
            <p:cNvSpPr>
              <a:spLocks noChangeArrowheads="1"/>
            </p:cNvSpPr>
            <p:nvPr/>
          </p:nvSpPr>
          <p:spPr bwMode="auto">
            <a:xfrm>
              <a:off x="5126" y="2390"/>
              <a:ext cx="102" cy="74"/>
            </a:xfrm>
            <a:prstGeom prst="ellipse">
              <a:avLst/>
            </a:prstGeom>
            <a:solidFill>
              <a:srgbClr val="D720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6" name="Oval 870"/>
            <p:cNvSpPr>
              <a:spLocks noChangeArrowheads="1"/>
            </p:cNvSpPr>
            <p:nvPr/>
          </p:nvSpPr>
          <p:spPr bwMode="auto">
            <a:xfrm>
              <a:off x="5128" y="2392"/>
              <a:ext cx="98" cy="70"/>
            </a:xfrm>
            <a:prstGeom prst="ellipse">
              <a:avLst/>
            </a:prstGeom>
            <a:solidFill>
              <a:srgbClr val="D71E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7" name="Oval 871"/>
            <p:cNvSpPr>
              <a:spLocks noChangeArrowheads="1"/>
            </p:cNvSpPr>
            <p:nvPr/>
          </p:nvSpPr>
          <p:spPr bwMode="auto">
            <a:xfrm>
              <a:off x="5131" y="2394"/>
              <a:ext cx="92" cy="66"/>
            </a:xfrm>
            <a:prstGeom prst="ellipse">
              <a:avLst/>
            </a:prstGeom>
            <a:solidFill>
              <a:srgbClr val="D71E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8" name="Oval 872"/>
            <p:cNvSpPr>
              <a:spLocks noChangeArrowheads="1"/>
            </p:cNvSpPr>
            <p:nvPr/>
          </p:nvSpPr>
          <p:spPr bwMode="auto">
            <a:xfrm>
              <a:off x="5134" y="2396"/>
              <a:ext cx="86" cy="62"/>
            </a:xfrm>
            <a:prstGeom prst="ellipse">
              <a:avLst/>
            </a:prstGeom>
            <a:solidFill>
              <a:srgbClr val="D61C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9" name="Oval 873"/>
            <p:cNvSpPr>
              <a:spLocks noChangeArrowheads="1"/>
            </p:cNvSpPr>
            <p:nvPr/>
          </p:nvSpPr>
          <p:spPr bwMode="auto">
            <a:xfrm>
              <a:off x="5136" y="2398"/>
              <a:ext cx="82" cy="58"/>
            </a:xfrm>
            <a:prstGeom prst="ellipse">
              <a:avLst/>
            </a:prstGeom>
            <a:solidFill>
              <a:srgbClr val="D61B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0" name="Oval 874"/>
            <p:cNvSpPr>
              <a:spLocks noChangeArrowheads="1"/>
            </p:cNvSpPr>
            <p:nvPr/>
          </p:nvSpPr>
          <p:spPr bwMode="auto">
            <a:xfrm>
              <a:off x="5139" y="2400"/>
              <a:ext cx="76" cy="54"/>
            </a:xfrm>
            <a:prstGeom prst="ellipse">
              <a:avLst/>
            </a:prstGeom>
            <a:solidFill>
              <a:srgbClr val="D619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1" name="Oval 875"/>
            <p:cNvSpPr>
              <a:spLocks noChangeArrowheads="1"/>
            </p:cNvSpPr>
            <p:nvPr/>
          </p:nvSpPr>
          <p:spPr bwMode="auto">
            <a:xfrm>
              <a:off x="5141" y="2401"/>
              <a:ext cx="72" cy="52"/>
            </a:xfrm>
            <a:prstGeom prst="ellipse">
              <a:avLst/>
            </a:prstGeom>
            <a:solidFill>
              <a:srgbClr val="D618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2" name="Oval 876"/>
            <p:cNvSpPr>
              <a:spLocks noChangeArrowheads="1"/>
            </p:cNvSpPr>
            <p:nvPr/>
          </p:nvSpPr>
          <p:spPr bwMode="auto">
            <a:xfrm>
              <a:off x="5144" y="2403"/>
              <a:ext cx="66" cy="48"/>
            </a:xfrm>
            <a:prstGeom prst="ellipse">
              <a:avLst/>
            </a:prstGeom>
            <a:solidFill>
              <a:srgbClr val="D617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3" name="Oval 877"/>
            <p:cNvSpPr>
              <a:spLocks noChangeArrowheads="1"/>
            </p:cNvSpPr>
            <p:nvPr/>
          </p:nvSpPr>
          <p:spPr bwMode="auto">
            <a:xfrm>
              <a:off x="5147" y="2405"/>
              <a:ext cx="60" cy="44"/>
            </a:xfrm>
            <a:prstGeom prst="ellipse">
              <a:avLst/>
            </a:prstGeom>
            <a:solidFill>
              <a:srgbClr val="D616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4" name="Oval 878"/>
            <p:cNvSpPr>
              <a:spLocks noChangeArrowheads="1"/>
            </p:cNvSpPr>
            <p:nvPr/>
          </p:nvSpPr>
          <p:spPr bwMode="auto">
            <a:xfrm>
              <a:off x="5149" y="2407"/>
              <a:ext cx="56" cy="40"/>
            </a:xfrm>
            <a:prstGeom prst="ellipse">
              <a:avLst/>
            </a:prstGeom>
            <a:solidFill>
              <a:srgbClr val="D614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5" name="Oval 879"/>
            <p:cNvSpPr>
              <a:spLocks noChangeArrowheads="1"/>
            </p:cNvSpPr>
            <p:nvPr/>
          </p:nvSpPr>
          <p:spPr bwMode="auto">
            <a:xfrm>
              <a:off x="5152" y="2409"/>
              <a:ext cx="50" cy="36"/>
            </a:xfrm>
            <a:prstGeom prst="ellipse">
              <a:avLst/>
            </a:prstGeom>
            <a:solidFill>
              <a:srgbClr val="D613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6" name="Oval 880"/>
            <p:cNvSpPr>
              <a:spLocks noChangeArrowheads="1"/>
            </p:cNvSpPr>
            <p:nvPr/>
          </p:nvSpPr>
          <p:spPr bwMode="auto">
            <a:xfrm>
              <a:off x="5155" y="2411"/>
              <a:ext cx="44" cy="32"/>
            </a:xfrm>
            <a:prstGeom prst="ellipse">
              <a:avLst/>
            </a:prstGeom>
            <a:solidFill>
              <a:srgbClr val="D612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7" name="Oval 881"/>
            <p:cNvSpPr>
              <a:spLocks noChangeArrowheads="1"/>
            </p:cNvSpPr>
            <p:nvPr/>
          </p:nvSpPr>
          <p:spPr bwMode="auto">
            <a:xfrm>
              <a:off x="5157" y="2413"/>
              <a:ext cx="40" cy="28"/>
            </a:xfrm>
            <a:prstGeom prst="ellipse">
              <a:avLst/>
            </a:prstGeom>
            <a:solidFill>
              <a:srgbClr val="D611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8" name="Oval 882"/>
            <p:cNvSpPr>
              <a:spLocks noChangeArrowheads="1"/>
            </p:cNvSpPr>
            <p:nvPr/>
          </p:nvSpPr>
          <p:spPr bwMode="auto">
            <a:xfrm>
              <a:off x="5160" y="2414"/>
              <a:ext cx="34" cy="25"/>
            </a:xfrm>
            <a:prstGeom prst="ellipse">
              <a:avLst/>
            </a:prstGeom>
            <a:solidFill>
              <a:srgbClr val="D60F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9" name="Oval 883"/>
            <p:cNvSpPr>
              <a:spLocks noChangeArrowheads="1"/>
            </p:cNvSpPr>
            <p:nvPr/>
          </p:nvSpPr>
          <p:spPr bwMode="auto">
            <a:xfrm>
              <a:off x="5162" y="2416"/>
              <a:ext cx="30" cy="21"/>
            </a:xfrm>
            <a:prstGeom prst="ellipse">
              <a:avLst/>
            </a:prstGeom>
            <a:solidFill>
              <a:srgbClr val="D60D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80" name="Oval 884"/>
            <p:cNvSpPr>
              <a:spLocks noChangeArrowheads="1"/>
            </p:cNvSpPr>
            <p:nvPr/>
          </p:nvSpPr>
          <p:spPr bwMode="auto">
            <a:xfrm>
              <a:off x="5165" y="2418"/>
              <a:ext cx="24" cy="17"/>
            </a:xfrm>
            <a:prstGeom prst="ellipse">
              <a:avLst/>
            </a:prstGeom>
            <a:solidFill>
              <a:srgbClr val="D60B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81" name="Oval 885"/>
            <p:cNvSpPr>
              <a:spLocks noChangeArrowheads="1"/>
            </p:cNvSpPr>
            <p:nvPr/>
          </p:nvSpPr>
          <p:spPr bwMode="auto">
            <a:xfrm>
              <a:off x="5168" y="2420"/>
              <a:ext cx="18" cy="13"/>
            </a:xfrm>
            <a:prstGeom prst="ellipse">
              <a:avLst/>
            </a:prstGeom>
            <a:solidFill>
              <a:srgbClr val="D60A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82" name="Oval 886"/>
            <p:cNvSpPr>
              <a:spLocks noChangeArrowheads="1"/>
            </p:cNvSpPr>
            <p:nvPr/>
          </p:nvSpPr>
          <p:spPr bwMode="auto">
            <a:xfrm>
              <a:off x="5171" y="2422"/>
              <a:ext cx="13" cy="9"/>
            </a:xfrm>
            <a:prstGeom prst="ellipse">
              <a:avLst/>
            </a:prstGeom>
            <a:solidFill>
              <a:srgbClr val="D608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83" name="Oval 887"/>
            <p:cNvSpPr>
              <a:spLocks noChangeArrowheads="1"/>
            </p:cNvSpPr>
            <p:nvPr/>
          </p:nvSpPr>
          <p:spPr bwMode="auto">
            <a:xfrm>
              <a:off x="5174" y="2424"/>
              <a:ext cx="7" cy="5"/>
            </a:xfrm>
            <a:prstGeom prst="ellipse">
              <a:avLst/>
            </a:prstGeom>
            <a:solidFill>
              <a:srgbClr val="D606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784" name="Rectangle 888"/>
          <p:cNvSpPr>
            <a:spLocks noChangeArrowheads="1"/>
          </p:cNvSpPr>
          <p:nvPr/>
        </p:nvSpPr>
        <p:spPr bwMode="auto">
          <a:xfrm>
            <a:off x="7696200" y="3698875"/>
            <a:ext cx="839788" cy="423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786" name="Rectangle 890"/>
          <p:cNvSpPr>
            <a:spLocks noChangeArrowheads="1"/>
          </p:cNvSpPr>
          <p:nvPr/>
        </p:nvSpPr>
        <p:spPr bwMode="auto">
          <a:xfrm>
            <a:off x="7772400" y="3744913"/>
            <a:ext cx="10001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FFF7"/>
                </a:solidFill>
                <a:latin typeface="Tahoma" pitchFamily="34" charset="0"/>
              </a:rPr>
              <a:t>Eosinófilo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87" name="Freeform 891"/>
          <p:cNvSpPr>
            <a:spLocks/>
          </p:cNvSpPr>
          <p:nvPr/>
        </p:nvSpPr>
        <p:spPr bwMode="auto">
          <a:xfrm>
            <a:off x="203200" y="5503863"/>
            <a:ext cx="307975" cy="846137"/>
          </a:xfrm>
          <a:custGeom>
            <a:avLst/>
            <a:gdLst>
              <a:gd name="T0" fmla="*/ 194 w 194"/>
              <a:gd name="T1" fmla="*/ 381 h 533"/>
              <a:gd name="T2" fmla="*/ 129 w 194"/>
              <a:gd name="T3" fmla="*/ 228 h 533"/>
              <a:gd name="T4" fmla="*/ 129 w 194"/>
              <a:gd name="T5" fmla="*/ 327 h 533"/>
              <a:gd name="T6" fmla="*/ 49 w 194"/>
              <a:gd name="T7" fmla="*/ 327 h 533"/>
              <a:gd name="T8" fmla="*/ 49 w 194"/>
              <a:gd name="T9" fmla="*/ 0 h 533"/>
              <a:gd name="T10" fmla="*/ 0 w 194"/>
              <a:gd name="T11" fmla="*/ 0 h 533"/>
              <a:gd name="T12" fmla="*/ 0 w 194"/>
              <a:gd name="T13" fmla="*/ 435 h 533"/>
              <a:gd name="T14" fmla="*/ 129 w 194"/>
              <a:gd name="T15" fmla="*/ 435 h 533"/>
              <a:gd name="T16" fmla="*/ 129 w 194"/>
              <a:gd name="T17" fmla="*/ 533 h 533"/>
              <a:gd name="T18" fmla="*/ 194 w 194"/>
              <a:gd name="T19" fmla="*/ 381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4" h="533">
                <a:moveTo>
                  <a:pt x="194" y="381"/>
                </a:moveTo>
                <a:lnTo>
                  <a:pt x="129" y="228"/>
                </a:lnTo>
                <a:lnTo>
                  <a:pt x="129" y="327"/>
                </a:lnTo>
                <a:lnTo>
                  <a:pt x="49" y="327"/>
                </a:lnTo>
                <a:lnTo>
                  <a:pt x="49" y="0"/>
                </a:lnTo>
                <a:lnTo>
                  <a:pt x="0" y="0"/>
                </a:lnTo>
                <a:lnTo>
                  <a:pt x="0" y="435"/>
                </a:lnTo>
                <a:lnTo>
                  <a:pt x="129" y="435"/>
                </a:lnTo>
                <a:lnTo>
                  <a:pt x="129" y="533"/>
                </a:lnTo>
                <a:lnTo>
                  <a:pt x="194" y="38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788" name="Rectangle 892"/>
          <p:cNvSpPr>
            <a:spLocks noChangeArrowheads="1"/>
          </p:cNvSpPr>
          <p:nvPr/>
        </p:nvSpPr>
        <p:spPr bwMode="auto">
          <a:xfrm>
            <a:off x="3819525" y="5241925"/>
            <a:ext cx="2617788" cy="341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789" name="Rectangle 893"/>
          <p:cNvSpPr>
            <a:spLocks noChangeArrowheads="1"/>
          </p:cNvSpPr>
          <p:nvPr/>
        </p:nvSpPr>
        <p:spPr bwMode="auto">
          <a:xfrm>
            <a:off x="3913188" y="5299075"/>
            <a:ext cx="14890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C3a, C5a, ECF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0" name="Rectangle 894"/>
          <p:cNvSpPr>
            <a:spLocks noChangeArrowheads="1"/>
          </p:cNvSpPr>
          <p:nvPr/>
        </p:nvSpPr>
        <p:spPr bwMode="auto">
          <a:xfrm>
            <a:off x="5232400" y="52990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1" name="Rectangle 895"/>
          <p:cNvSpPr>
            <a:spLocks noChangeArrowheads="1"/>
          </p:cNvSpPr>
          <p:nvPr/>
        </p:nvSpPr>
        <p:spPr bwMode="auto">
          <a:xfrm>
            <a:off x="5300663" y="5299075"/>
            <a:ext cx="7366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A, e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2" name="Rectangle 896"/>
          <p:cNvSpPr>
            <a:spLocks noChangeArrowheads="1"/>
          </p:cNvSpPr>
          <p:nvPr/>
        </p:nvSpPr>
        <p:spPr bwMode="auto">
          <a:xfrm>
            <a:off x="5910263" y="52990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3" name="Rectangle 897"/>
          <p:cNvSpPr>
            <a:spLocks noChangeArrowheads="1"/>
          </p:cNvSpPr>
          <p:nvPr/>
        </p:nvSpPr>
        <p:spPr bwMode="auto">
          <a:xfrm>
            <a:off x="5978525" y="5299075"/>
            <a:ext cx="2016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5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4" name="Rectangle 898"/>
          <p:cNvSpPr>
            <a:spLocks noChangeArrowheads="1"/>
          </p:cNvSpPr>
          <p:nvPr/>
        </p:nvSpPr>
        <p:spPr bwMode="auto">
          <a:xfrm>
            <a:off x="7589838" y="2030413"/>
            <a:ext cx="1539875" cy="1016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795" name="Rectangle 899"/>
          <p:cNvSpPr>
            <a:spLocks noChangeArrowheads="1"/>
          </p:cNvSpPr>
          <p:nvPr/>
        </p:nvSpPr>
        <p:spPr bwMode="auto">
          <a:xfrm>
            <a:off x="7770813" y="2076450"/>
            <a:ext cx="1392237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Reclutamiento,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6" name="Rectangle 900"/>
          <p:cNvSpPr>
            <a:spLocks noChangeArrowheads="1"/>
          </p:cNvSpPr>
          <p:nvPr/>
        </p:nvSpPr>
        <p:spPr bwMode="auto">
          <a:xfrm>
            <a:off x="7835900" y="2260600"/>
            <a:ext cx="125730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maduración 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7" name="Rectangle 901"/>
          <p:cNvSpPr>
            <a:spLocks noChangeArrowheads="1"/>
          </p:cNvSpPr>
          <p:nvPr/>
        </p:nvSpPr>
        <p:spPr bwMode="auto">
          <a:xfrm>
            <a:off x="7848600" y="2444750"/>
            <a:ext cx="122555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activación de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8" name="Rectangle 902"/>
          <p:cNvSpPr>
            <a:spLocks noChangeArrowheads="1"/>
          </p:cNvSpPr>
          <p:nvPr/>
        </p:nvSpPr>
        <p:spPr bwMode="auto">
          <a:xfrm>
            <a:off x="7958138" y="2628900"/>
            <a:ext cx="8651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eosinófilos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9" name="Rectangle 903"/>
          <p:cNvSpPr>
            <a:spLocks noChangeArrowheads="1"/>
          </p:cNvSpPr>
          <p:nvPr/>
        </p:nvSpPr>
        <p:spPr bwMode="auto">
          <a:xfrm>
            <a:off x="8751888" y="2628900"/>
            <a:ext cx="22542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00" name="Rectangle 904"/>
          <p:cNvSpPr>
            <a:spLocks noChangeArrowheads="1"/>
          </p:cNvSpPr>
          <p:nvPr/>
        </p:nvSpPr>
        <p:spPr bwMode="auto">
          <a:xfrm>
            <a:off x="8085138" y="2813050"/>
            <a:ext cx="68103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basófilos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8075" name="Group 905"/>
          <p:cNvGrpSpPr>
            <a:grpSpLocks/>
          </p:cNvGrpSpPr>
          <p:nvPr/>
        </p:nvGrpSpPr>
        <p:grpSpPr bwMode="auto">
          <a:xfrm>
            <a:off x="1895475" y="3352800"/>
            <a:ext cx="2078038" cy="1920875"/>
            <a:chOff x="1194" y="2112"/>
            <a:chExt cx="1309" cy="1210"/>
          </a:xfrm>
        </p:grpSpPr>
        <p:sp>
          <p:nvSpPr>
            <p:cNvPr id="337802" name="Line 906"/>
            <p:cNvSpPr>
              <a:spLocks noChangeShapeType="1"/>
            </p:cNvSpPr>
            <p:nvPr/>
          </p:nvSpPr>
          <p:spPr bwMode="auto">
            <a:xfrm>
              <a:off x="1194" y="2112"/>
              <a:ext cx="1266" cy="11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03" name="Freeform 907"/>
            <p:cNvSpPr>
              <a:spLocks/>
            </p:cNvSpPr>
            <p:nvPr/>
          </p:nvSpPr>
          <p:spPr bwMode="auto">
            <a:xfrm>
              <a:off x="2435" y="3256"/>
              <a:ext cx="68" cy="66"/>
            </a:xfrm>
            <a:custGeom>
              <a:avLst/>
              <a:gdLst>
                <a:gd name="T0" fmla="*/ 0 w 68"/>
                <a:gd name="T1" fmla="*/ 47 h 66"/>
                <a:gd name="T2" fmla="*/ 68 w 68"/>
                <a:gd name="T3" fmla="*/ 66 h 66"/>
                <a:gd name="T4" fmla="*/ 44 w 68"/>
                <a:gd name="T5" fmla="*/ 0 h 66"/>
                <a:gd name="T6" fmla="*/ 0 w 68"/>
                <a:gd name="T7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6">
                  <a:moveTo>
                    <a:pt x="0" y="47"/>
                  </a:moveTo>
                  <a:lnTo>
                    <a:pt x="68" y="66"/>
                  </a:lnTo>
                  <a:lnTo>
                    <a:pt x="44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076" name="Group 908"/>
          <p:cNvGrpSpPr>
            <a:grpSpLocks/>
          </p:cNvGrpSpPr>
          <p:nvPr/>
        </p:nvGrpSpPr>
        <p:grpSpPr bwMode="auto">
          <a:xfrm>
            <a:off x="6127750" y="4351338"/>
            <a:ext cx="1924050" cy="1000125"/>
            <a:chOff x="3860" y="2741"/>
            <a:chExt cx="1212" cy="630"/>
          </a:xfrm>
        </p:grpSpPr>
        <p:sp>
          <p:nvSpPr>
            <p:cNvPr id="337805" name="Line 909"/>
            <p:cNvSpPr>
              <a:spLocks noChangeShapeType="1"/>
            </p:cNvSpPr>
            <p:nvPr/>
          </p:nvSpPr>
          <p:spPr bwMode="auto">
            <a:xfrm flipV="1">
              <a:off x="3860" y="2768"/>
              <a:ext cx="1158" cy="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06" name="Freeform 910"/>
            <p:cNvSpPr>
              <a:spLocks/>
            </p:cNvSpPr>
            <p:nvPr/>
          </p:nvSpPr>
          <p:spPr bwMode="auto">
            <a:xfrm>
              <a:off x="5001" y="2741"/>
              <a:ext cx="71" cy="59"/>
            </a:xfrm>
            <a:custGeom>
              <a:avLst/>
              <a:gdLst>
                <a:gd name="T0" fmla="*/ 29 w 71"/>
                <a:gd name="T1" fmla="*/ 59 h 59"/>
                <a:gd name="T2" fmla="*/ 71 w 71"/>
                <a:gd name="T3" fmla="*/ 0 h 59"/>
                <a:gd name="T4" fmla="*/ 0 w 71"/>
                <a:gd name="T5" fmla="*/ 2 h 59"/>
                <a:gd name="T6" fmla="*/ 29 w 71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9">
                  <a:moveTo>
                    <a:pt x="29" y="59"/>
                  </a:moveTo>
                  <a:lnTo>
                    <a:pt x="71" y="0"/>
                  </a:lnTo>
                  <a:lnTo>
                    <a:pt x="0" y="2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077" name="Group 911"/>
          <p:cNvGrpSpPr>
            <a:grpSpLocks/>
          </p:cNvGrpSpPr>
          <p:nvPr/>
        </p:nvGrpSpPr>
        <p:grpSpPr bwMode="auto">
          <a:xfrm>
            <a:off x="5972175" y="3267075"/>
            <a:ext cx="1617663" cy="496888"/>
            <a:chOff x="3762" y="2058"/>
            <a:chExt cx="1019" cy="313"/>
          </a:xfrm>
        </p:grpSpPr>
        <p:sp>
          <p:nvSpPr>
            <p:cNvPr id="337808" name="Freeform 912"/>
            <p:cNvSpPr>
              <a:spLocks/>
            </p:cNvSpPr>
            <p:nvPr/>
          </p:nvSpPr>
          <p:spPr bwMode="auto">
            <a:xfrm>
              <a:off x="3762" y="2058"/>
              <a:ext cx="948" cy="281"/>
            </a:xfrm>
            <a:custGeom>
              <a:avLst/>
              <a:gdLst>
                <a:gd name="T0" fmla="*/ 3 w 948"/>
                <a:gd name="T1" fmla="*/ 0 h 281"/>
                <a:gd name="T2" fmla="*/ 0 w 948"/>
                <a:gd name="T3" fmla="*/ 11 h 281"/>
                <a:gd name="T4" fmla="*/ 945 w 948"/>
                <a:gd name="T5" fmla="*/ 281 h 281"/>
                <a:gd name="T6" fmla="*/ 948 w 948"/>
                <a:gd name="T7" fmla="*/ 270 h 281"/>
                <a:gd name="T8" fmla="*/ 3 w 948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8" h="281">
                  <a:moveTo>
                    <a:pt x="3" y="0"/>
                  </a:moveTo>
                  <a:lnTo>
                    <a:pt x="0" y="11"/>
                  </a:lnTo>
                  <a:lnTo>
                    <a:pt x="945" y="281"/>
                  </a:lnTo>
                  <a:lnTo>
                    <a:pt x="948" y="27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09" name="Freeform 913"/>
            <p:cNvSpPr>
              <a:spLocks/>
            </p:cNvSpPr>
            <p:nvPr/>
          </p:nvSpPr>
          <p:spPr bwMode="auto">
            <a:xfrm>
              <a:off x="4695" y="2295"/>
              <a:ext cx="86" cy="76"/>
            </a:xfrm>
            <a:custGeom>
              <a:avLst/>
              <a:gdLst>
                <a:gd name="T0" fmla="*/ 0 w 86"/>
                <a:gd name="T1" fmla="*/ 76 h 76"/>
                <a:gd name="T2" fmla="*/ 86 w 86"/>
                <a:gd name="T3" fmla="*/ 59 h 76"/>
                <a:gd name="T4" fmla="*/ 21 w 86"/>
                <a:gd name="T5" fmla="*/ 0 h 76"/>
                <a:gd name="T6" fmla="*/ 0 w 8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6">
                  <a:moveTo>
                    <a:pt x="0" y="76"/>
                  </a:moveTo>
                  <a:lnTo>
                    <a:pt x="86" y="59"/>
                  </a:lnTo>
                  <a:lnTo>
                    <a:pt x="21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078" name="Group 914"/>
          <p:cNvGrpSpPr>
            <a:grpSpLocks/>
          </p:cNvGrpSpPr>
          <p:nvPr/>
        </p:nvGrpSpPr>
        <p:grpSpPr bwMode="auto">
          <a:xfrm>
            <a:off x="3665538" y="892175"/>
            <a:ext cx="692150" cy="922338"/>
            <a:chOff x="2309" y="562"/>
            <a:chExt cx="436" cy="581"/>
          </a:xfrm>
        </p:grpSpPr>
        <p:sp>
          <p:nvSpPr>
            <p:cNvPr id="337811" name="Line 915"/>
            <p:cNvSpPr>
              <a:spLocks noChangeShapeType="1"/>
            </p:cNvSpPr>
            <p:nvPr/>
          </p:nvSpPr>
          <p:spPr bwMode="auto">
            <a:xfrm>
              <a:off x="2309" y="562"/>
              <a:ext cx="401" cy="5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12" name="Freeform 916"/>
            <p:cNvSpPr>
              <a:spLocks/>
            </p:cNvSpPr>
            <p:nvPr/>
          </p:nvSpPr>
          <p:spPr bwMode="auto">
            <a:xfrm>
              <a:off x="2683" y="1074"/>
              <a:ext cx="62" cy="69"/>
            </a:xfrm>
            <a:custGeom>
              <a:avLst/>
              <a:gdLst>
                <a:gd name="T0" fmla="*/ 0 w 62"/>
                <a:gd name="T1" fmla="*/ 38 h 69"/>
                <a:gd name="T2" fmla="*/ 62 w 62"/>
                <a:gd name="T3" fmla="*/ 69 h 69"/>
                <a:gd name="T4" fmla="*/ 50 w 62"/>
                <a:gd name="T5" fmla="*/ 0 h 69"/>
                <a:gd name="T6" fmla="*/ 0 w 62"/>
                <a:gd name="T7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9">
                  <a:moveTo>
                    <a:pt x="0" y="38"/>
                  </a:moveTo>
                  <a:lnTo>
                    <a:pt x="62" y="69"/>
                  </a:lnTo>
                  <a:lnTo>
                    <a:pt x="5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813" name="Rectangle 917"/>
          <p:cNvSpPr>
            <a:spLocks noChangeArrowheads="1"/>
          </p:cNvSpPr>
          <p:nvPr/>
        </p:nvSpPr>
        <p:spPr bwMode="auto">
          <a:xfrm>
            <a:off x="4292600" y="1784350"/>
            <a:ext cx="606425" cy="4635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814" name="Rectangle 918"/>
          <p:cNvSpPr>
            <a:spLocks noChangeArrowheads="1"/>
          </p:cNvSpPr>
          <p:nvPr/>
        </p:nvSpPr>
        <p:spPr bwMode="auto">
          <a:xfrm>
            <a:off x="4391025" y="1836738"/>
            <a:ext cx="2159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15" name="Rectangle 919"/>
          <p:cNvSpPr>
            <a:spLocks noChangeArrowheads="1"/>
          </p:cNvSpPr>
          <p:nvPr/>
        </p:nvSpPr>
        <p:spPr bwMode="auto">
          <a:xfrm>
            <a:off x="4384675" y="1830388"/>
            <a:ext cx="2159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16" name="Rectangle 920"/>
          <p:cNvSpPr>
            <a:spLocks noChangeArrowheads="1"/>
          </p:cNvSpPr>
          <p:nvPr/>
        </p:nvSpPr>
        <p:spPr bwMode="auto">
          <a:xfrm>
            <a:off x="4519613" y="1836738"/>
            <a:ext cx="1397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17" name="Rectangle 921"/>
          <p:cNvSpPr>
            <a:spLocks noChangeArrowheads="1"/>
          </p:cNvSpPr>
          <p:nvPr/>
        </p:nvSpPr>
        <p:spPr bwMode="auto">
          <a:xfrm>
            <a:off x="4513263" y="1830388"/>
            <a:ext cx="1397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18" name="Rectangle 922"/>
          <p:cNvSpPr>
            <a:spLocks noChangeArrowheads="1"/>
          </p:cNvSpPr>
          <p:nvPr/>
        </p:nvSpPr>
        <p:spPr bwMode="auto">
          <a:xfrm>
            <a:off x="4576763" y="1836738"/>
            <a:ext cx="223837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9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19" name="Rectangle 923"/>
          <p:cNvSpPr>
            <a:spLocks noChangeArrowheads="1"/>
          </p:cNvSpPr>
          <p:nvPr/>
        </p:nvSpPr>
        <p:spPr bwMode="auto">
          <a:xfrm>
            <a:off x="4570413" y="1830388"/>
            <a:ext cx="223837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9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20" name="Rectangle 924"/>
          <p:cNvSpPr>
            <a:spLocks noChangeArrowheads="1"/>
          </p:cNvSpPr>
          <p:nvPr/>
        </p:nvSpPr>
        <p:spPr bwMode="auto">
          <a:xfrm>
            <a:off x="4391025" y="2020888"/>
            <a:ext cx="2159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21" name="Rectangle 925"/>
          <p:cNvSpPr>
            <a:spLocks noChangeArrowheads="1"/>
          </p:cNvSpPr>
          <p:nvPr/>
        </p:nvSpPr>
        <p:spPr bwMode="auto">
          <a:xfrm>
            <a:off x="4384675" y="2014538"/>
            <a:ext cx="2159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22" name="Rectangle 926"/>
          <p:cNvSpPr>
            <a:spLocks noChangeArrowheads="1"/>
          </p:cNvSpPr>
          <p:nvPr/>
        </p:nvSpPr>
        <p:spPr bwMode="auto">
          <a:xfrm>
            <a:off x="4519613" y="2020888"/>
            <a:ext cx="1397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23" name="Rectangle 927"/>
          <p:cNvSpPr>
            <a:spLocks noChangeArrowheads="1"/>
          </p:cNvSpPr>
          <p:nvPr/>
        </p:nvSpPr>
        <p:spPr bwMode="auto">
          <a:xfrm>
            <a:off x="4513263" y="2014538"/>
            <a:ext cx="1397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24" name="Rectangle 928"/>
          <p:cNvSpPr>
            <a:spLocks noChangeArrowheads="1"/>
          </p:cNvSpPr>
          <p:nvPr/>
        </p:nvSpPr>
        <p:spPr bwMode="auto">
          <a:xfrm>
            <a:off x="4576763" y="2020888"/>
            <a:ext cx="320675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25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25" name="Rectangle 929"/>
          <p:cNvSpPr>
            <a:spLocks noChangeArrowheads="1"/>
          </p:cNvSpPr>
          <p:nvPr/>
        </p:nvSpPr>
        <p:spPr bwMode="auto">
          <a:xfrm>
            <a:off x="4570413" y="2014538"/>
            <a:ext cx="320675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25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8092" name="Group 930"/>
          <p:cNvGrpSpPr>
            <a:grpSpLocks/>
          </p:cNvGrpSpPr>
          <p:nvPr/>
        </p:nvGrpSpPr>
        <p:grpSpPr bwMode="auto">
          <a:xfrm>
            <a:off x="1462088" y="3429000"/>
            <a:ext cx="100012" cy="692150"/>
            <a:chOff x="921" y="2160"/>
            <a:chExt cx="63" cy="436"/>
          </a:xfrm>
        </p:grpSpPr>
        <p:sp>
          <p:nvSpPr>
            <p:cNvPr id="337827" name="Line 931"/>
            <p:cNvSpPr>
              <a:spLocks noChangeShapeType="1"/>
            </p:cNvSpPr>
            <p:nvPr/>
          </p:nvSpPr>
          <p:spPr bwMode="auto">
            <a:xfrm>
              <a:off x="952" y="2160"/>
              <a:ext cx="1" cy="3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28" name="Freeform 932"/>
            <p:cNvSpPr>
              <a:spLocks/>
            </p:cNvSpPr>
            <p:nvPr/>
          </p:nvSpPr>
          <p:spPr bwMode="auto">
            <a:xfrm>
              <a:off x="921" y="2533"/>
              <a:ext cx="63" cy="63"/>
            </a:xfrm>
            <a:custGeom>
              <a:avLst/>
              <a:gdLst>
                <a:gd name="T0" fmla="*/ 0 w 63"/>
                <a:gd name="T1" fmla="*/ 0 h 63"/>
                <a:gd name="T2" fmla="*/ 31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1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093" name="Group 933"/>
          <p:cNvGrpSpPr>
            <a:grpSpLocks/>
          </p:cNvGrpSpPr>
          <p:nvPr/>
        </p:nvGrpSpPr>
        <p:grpSpPr bwMode="auto">
          <a:xfrm>
            <a:off x="4589463" y="2198688"/>
            <a:ext cx="307975" cy="615950"/>
            <a:chOff x="2891" y="1385"/>
            <a:chExt cx="194" cy="388"/>
          </a:xfrm>
        </p:grpSpPr>
        <p:sp>
          <p:nvSpPr>
            <p:cNvPr id="337830" name="Line 934"/>
            <p:cNvSpPr>
              <a:spLocks noChangeShapeType="1"/>
            </p:cNvSpPr>
            <p:nvPr/>
          </p:nvSpPr>
          <p:spPr bwMode="auto">
            <a:xfrm>
              <a:off x="2891" y="1385"/>
              <a:ext cx="167" cy="3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1" name="Freeform 935"/>
            <p:cNvSpPr>
              <a:spLocks/>
            </p:cNvSpPr>
            <p:nvPr/>
          </p:nvSpPr>
          <p:spPr bwMode="auto">
            <a:xfrm>
              <a:off x="3028" y="1702"/>
              <a:ext cx="57" cy="71"/>
            </a:xfrm>
            <a:custGeom>
              <a:avLst/>
              <a:gdLst>
                <a:gd name="T0" fmla="*/ 0 w 57"/>
                <a:gd name="T1" fmla="*/ 29 h 71"/>
                <a:gd name="T2" fmla="*/ 57 w 57"/>
                <a:gd name="T3" fmla="*/ 71 h 71"/>
                <a:gd name="T4" fmla="*/ 57 w 57"/>
                <a:gd name="T5" fmla="*/ 0 h 71"/>
                <a:gd name="T6" fmla="*/ 0 w 57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29"/>
                  </a:moveTo>
                  <a:lnTo>
                    <a:pt x="57" y="71"/>
                  </a:lnTo>
                  <a:lnTo>
                    <a:pt x="5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094" name="Group 936"/>
          <p:cNvGrpSpPr>
            <a:grpSpLocks/>
          </p:cNvGrpSpPr>
          <p:nvPr/>
        </p:nvGrpSpPr>
        <p:grpSpPr bwMode="auto">
          <a:xfrm>
            <a:off x="7281863" y="1046163"/>
            <a:ext cx="1209675" cy="773112"/>
            <a:chOff x="4587" y="659"/>
            <a:chExt cx="762" cy="487"/>
          </a:xfrm>
        </p:grpSpPr>
        <p:sp>
          <p:nvSpPr>
            <p:cNvPr id="337833" name="Oval 937"/>
            <p:cNvSpPr>
              <a:spLocks noChangeArrowheads="1"/>
            </p:cNvSpPr>
            <p:nvPr/>
          </p:nvSpPr>
          <p:spPr bwMode="auto">
            <a:xfrm>
              <a:off x="4587" y="659"/>
              <a:ext cx="762" cy="487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4" name="Oval 938"/>
            <p:cNvSpPr>
              <a:spLocks noChangeArrowheads="1"/>
            </p:cNvSpPr>
            <p:nvPr/>
          </p:nvSpPr>
          <p:spPr bwMode="auto">
            <a:xfrm>
              <a:off x="4599" y="666"/>
              <a:ext cx="738" cy="473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5" name="Oval 939"/>
            <p:cNvSpPr>
              <a:spLocks noChangeArrowheads="1"/>
            </p:cNvSpPr>
            <p:nvPr/>
          </p:nvSpPr>
          <p:spPr bwMode="auto">
            <a:xfrm>
              <a:off x="4605" y="670"/>
              <a:ext cx="726" cy="465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6" name="Oval 940"/>
            <p:cNvSpPr>
              <a:spLocks noChangeArrowheads="1"/>
            </p:cNvSpPr>
            <p:nvPr/>
          </p:nvSpPr>
          <p:spPr bwMode="auto">
            <a:xfrm>
              <a:off x="4611" y="674"/>
              <a:ext cx="714" cy="457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7" name="Oval 941"/>
            <p:cNvSpPr>
              <a:spLocks noChangeArrowheads="1"/>
            </p:cNvSpPr>
            <p:nvPr/>
          </p:nvSpPr>
          <p:spPr bwMode="auto">
            <a:xfrm>
              <a:off x="4617" y="678"/>
              <a:ext cx="702" cy="449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8" name="Oval 942"/>
            <p:cNvSpPr>
              <a:spLocks noChangeArrowheads="1"/>
            </p:cNvSpPr>
            <p:nvPr/>
          </p:nvSpPr>
          <p:spPr bwMode="auto">
            <a:xfrm>
              <a:off x="4623" y="682"/>
              <a:ext cx="690" cy="441"/>
            </a:xfrm>
            <a:prstGeom prst="ellipse">
              <a:avLst/>
            </a:prstGeom>
            <a:solidFill>
              <a:srgbClr val="C2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9" name="Oval 943"/>
            <p:cNvSpPr>
              <a:spLocks noChangeArrowheads="1"/>
            </p:cNvSpPr>
            <p:nvPr/>
          </p:nvSpPr>
          <p:spPr bwMode="auto">
            <a:xfrm>
              <a:off x="4629" y="685"/>
              <a:ext cx="678" cy="435"/>
            </a:xfrm>
            <a:prstGeom prst="ellipse">
              <a:avLst/>
            </a:prstGeom>
            <a:solidFill>
              <a:srgbClr val="C3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0" name="Oval 944"/>
            <p:cNvSpPr>
              <a:spLocks noChangeArrowheads="1"/>
            </p:cNvSpPr>
            <p:nvPr/>
          </p:nvSpPr>
          <p:spPr bwMode="auto">
            <a:xfrm>
              <a:off x="4635" y="689"/>
              <a:ext cx="666" cy="427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1" name="Oval 945"/>
            <p:cNvSpPr>
              <a:spLocks noChangeArrowheads="1"/>
            </p:cNvSpPr>
            <p:nvPr/>
          </p:nvSpPr>
          <p:spPr bwMode="auto">
            <a:xfrm>
              <a:off x="4641" y="693"/>
              <a:ext cx="654" cy="419"/>
            </a:xfrm>
            <a:prstGeom prst="ellipse">
              <a:avLst/>
            </a:prstGeom>
            <a:solidFill>
              <a:srgbClr val="C4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2" name="Oval 946"/>
            <p:cNvSpPr>
              <a:spLocks noChangeArrowheads="1"/>
            </p:cNvSpPr>
            <p:nvPr/>
          </p:nvSpPr>
          <p:spPr bwMode="auto">
            <a:xfrm>
              <a:off x="4647" y="697"/>
              <a:ext cx="642" cy="411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3" name="Oval 947"/>
            <p:cNvSpPr>
              <a:spLocks noChangeArrowheads="1"/>
            </p:cNvSpPr>
            <p:nvPr/>
          </p:nvSpPr>
          <p:spPr bwMode="auto">
            <a:xfrm>
              <a:off x="4654" y="701"/>
              <a:ext cx="629" cy="403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4" name="Oval 948"/>
            <p:cNvSpPr>
              <a:spLocks noChangeArrowheads="1"/>
            </p:cNvSpPr>
            <p:nvPr/>
          </p:nvSpPr>
          <p:spPr bwMode="auto">
            <a:xfrm>
              <a:off x="4660" y="706"/>
              <a:ext cx="617" cy="394"/>
            </a:xfrm>
            <a:prstGeom prst="ellipse">
              <a:avLst/>
            </a:prstGeom>
            <a:solidFill>
              <a:srgbClr val="C6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5" name="Oval 949"/>
            <p:cNvSpPr>
              <a:spLocks noChangeArrowheads="1"/>
            </p:cNvSpPr>
            <p:nvPr/>
          </p:nvSpPr>
          <p:spPr bwMode="auto">
            <a:xfrm>
              <a:off x="4666" y="709"/>
              <a:ext cx="604" cy="388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6" name="Oval 950"/>
            <p:cNvSpPr>
              <a:spLocks noChangeArrowheads="1"/>
            </p:cNvSpPr>
            <p:nvPr/>
          </p:nvSpPr>
          <p:spPr bwMode="auto">
            <a:xfrm>
              <a:off x="4672" y="713"/>
              <a:ext cx="592" cy="380"/>
            </a:xfrm>
            <a:prstGeom prst="ellipse">
              <a:avLst/>
            </a:prstGeom>
            <a:solidFill>
              <a:srgbClr val="C8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7" name="Oval 951"/>
            <p:cNvSpPr>
              <a:spLocks noChangeArrowheads="1"/>
            </p:cNvSpPr>
            <p:nvPr/>
          </p:nvSpPr>
          <p:spPr bwMode="auto">
            <a:xfrm>
              <a:off x="4678" y="717"/>
              <a:ext cx="580" cy="372"/>
            </a:xfrm>
            <a:prstGeom prst="ellipse">
              <a:avLst/>
            </a:prstGeom>
            <a:solidFill>
              <a:srgbClr val="C9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8" name="Oval 952"/>
            <p:cNvSpPr>
              <a:spLocks noChangeArrowheads="1"/>
            </p:cNvSpPr>
            <p:nvPr/>
          </p:nvSpPr>
          <p:spPr bwMode="auto">
            <a:xfrm>
              <a:off x="4684" y="721"/>
              <a:ext cx="569" cy="365"/>
            </a:xfrm>
            <a:prstGeom prst="ellipse">
              <a:avLst/>
            </a:prstGeom>
            <a:solidFill>
              <a:srgbClr val="CA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9" name="Oval 953"/>
            <p:cNvSpPr>
              <a:spLocks noChangeArrowheads="1"/>
            </p:cNvSpPr>
            <p:nvPr/>
          </p:nvSpPr>
          <p:spPr bwMode="auto">
            <a:xfrm>
              <a:off x="4690" y="725"/>
              <a:ext cx="557" cy="357"/>
            </a:xfrm>
            <a:prstGeom prst="ellipse">
              <a:avLst/>
            </a:prstGeom>
            <a:solidFill>
              <a:srgbClr val="CB7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0" name="Oval 954"/>
            <p:cNvSpPr>
              <a:spLocks noChangeArrowheads="1"/>
            </p:cNvSpPr>
            <p:nvPr/>
          </p:nvSpPr>
          <p:spPr bwMode="auto">
            <a:xfrm>
              <a:off x="4696" y="729"/>
              <a:ext cx="545" cy="349"/>
            </a:xfrm>
            <a:prstGeom prst="ellipse">
              <a:avLst/>
            </a:prstGeom>
            <a:solidFill>
              <a:srgbClr val="CD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1" name="Oval 955"/>
            <p:cNvSpPr>
              <a:spLocks noChangeArrowheads="1"/>
            </p:cNvSpPr>
            <p:nvPr/>
          </p:nvSpPr>
          <p:spPr bwMode="auto">
            <a:xfrm>
              <a:off x="4702" y="732"/>
              <a:ext cx="533" cy="343"/>
            </a:xfrm>
            <a:prstGeom prst="ellipse">
              <a:avLst/>
            </a:prstGeom>
            <a:solidFill>
              <a:srgbClr val="CE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2" name="Oval 956"/>
            <p:cNvSpPr>
              <a:spLocks noChangeArrowheads="1"/>
            </p:cNvSpPr>
            <p:nvPr/>
          </p:nvSpPr>
          <p:spPr bwMode="auto">
            <a:xfrm>
              <a:off x="4708" y="736"/>
              <a:ext cx="521" cy="335"/>
            </a:xfrm>
            <a:prstGeom prst="ellipse">
              <a:avLst/>
            </a:prstGeom>
            <a:solidFill>
              <a:srgbClr val="CF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3" name="Oval 957"/>
            <p:cNvSpPr>
              <a:spLocks noChangeArrowheads="1"/>
            </p:cNvSpPr>
            <p:nvPr/>
          </p:nvSpPr>
          <p:spPr bwMode="auto">
            <a:xfrm>
              <a:off x="4714" y="740"/>
              <a:ext cx="509" cy="327"/>
            </a:xfrm>
            <a:prstGeom prst="ellipse">
              <a:avLst/>
            </a:prstGeom>
            <a:solidFill>
              <a:srgbClr val="D07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4" name="Oval 958"/>
            <p:cNvSpPr>
              <a:spLocks noChangeArrowheads="1"/>
            </p:cNvSpPr>
            <p:nvPr/>
          </p:nvSpPr>
          <p:spPr bwMode="auto">
            <a:xfrm>
              <a:off x="4720" y="744"/>
              <a:ext cx="497" cy="319"/>
            </a:xfrm>
            <a:prstGeom prst="ellipse">
              <a:avLst/>
            </a:prstGeom>
            <a:solidFill>
              <a:srgbClr val="D27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5" name="Oval 959"/>
            <p:cNvSpPr>
              <a:spLocks noChangeArrowheads="1"/>
            </p:cNvSpPr>
            <p:nvPr/>
          </p:nvSpPr>
          <p:spPr bwMode="auto">
            <a:xfrm>
              <a:off x="4726" y="748"/>
              <a:ext cx="485" cy="311"/>
            </a:xfrm>
            <a:prstGeom prst="ellipse">
              <a:avLst/>
            </a:prstGeom>
            <a:solidFill>
              <a:srgbClr val="D37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6" name="Oval 960"/>
            <p:cNvSpPr>
              <a:spLocks noChangeArrowheads="1"/>
            </p:cNvSpPr>
            <p:nvPr/>
          </p:nvSpPr>
          <p:spPr bwMode="auto">
            <a:xfrm>
              <a:off x="4732" y="752"/>
              <a:ext cx="473" cy="303"/>
            </a:xfrm>
            <a:prstGeom prst="ellipse">
              <a:avLst/>
            </a:prstGeom>
            <a:solidFill>
              <a:srgbClr val="D5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7" name="Oval 961"/>
            <p:cNvSpPr>
              <a:spLocks noChangeArrowheads="1"/>
            </p:cNvSpPr>
            <p:nvPr/>
          </p:nvSpPr>
          <p:spPr bwMode="auto">
            <a:xfrm>
              <a:off x="4738" y="756"/>
              <a:ext cx="461" cy="294"/>
            </a:xfrm>
            <a:prstGeom prst="ellipse">
              <a:avLst/>
            </a:prstGeom>
            <a:solidFill>
              <a:srgbClr val="D6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8" name="Oval 962"/>
            <p:cNvSpPr>
              <a:spLocks noChangeArrowheads="1"/>
            </p:cNvSpPr>
            <p:nvPr/>
          </p:nvSpPr>
          <p:spPr bwMode="auto">
            <a:xfrm>
              <a:off x="4744" y="759"/>
              <a:ext cx="449" cy="288"/>
            </a:xfrm>
            <a:prstGeom prst="ellipse">
              <a:avLst/>
            </a:prstGeom>
            <a:solidFill>
              <a:srgbClr val="D88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9" name="Oval 963"/>
            <p:cNvSpPr>
              <a:spLocks noChangeArrowheads="1"/>
            </p:cNvSpPr>
            <p:nvPr/>
          </p:nvSpPr>
          <p:spPr bwMode="auto">
            <a:xfrm>
              <a:off x="4750" y="763"/>
              <a:ext cx="437" cy="280"/>
            </a:xfrm>
            <a:prstGeom prst="ellipse">
              <a:avLst/>
            </a:prstGeom>
            <a:solidFill>
              <a:srgbClr val="D98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0" name="Oval 964"/>
            <p:cNvSpPr>
              <a:spLocks noChangeArrowheads="1"/>
            </p:cNvSpPr>
            <p:nvPr/>
          </p:nvSpPr>
          <p:spPr bwMode="auto">
            <a:xfrm>
              <a:off x="4757" y="767"/>
              <a:ext cx="424" cy="272"/>
            </a:xfrm>
            <a:prstGeom prst="ellipse">
              <a:avLst/>
            </a:prstGeom>
            <a:solidFill>
              <a:srgbClr val="DB8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1" name="Oval 965"/>
            <p:cNvSpPr>
              <a:spLocks noChangeArrowheads="1"/>
            </p:cNvSpPr>
            <p:nvPr/>
          </p:nvSpPr>
          <p:spPr bwMode="auto">
            <a:xfrm>
              <a:off x="4763" y="771"/>
              <a:ext cx="412" cy="264"/>
            </a:xfrm>
            <a:prstGeom prst="ellipse">
              <a:avLst/>
            </a:prstGeom>
            <a:solidFill>
              <a:srgbClr val="DD8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2" name="Oval 966"/>
            <p:cNvSpPr>
              <a:spLocks noChangeArrowheads="1"/>
            </p:cNvSpPr>
            <p:nvPr/>
          </p:nvSpPr>
          <p:spPr bwMode="auto">
            <a:xfrm>
              <a:off x="4769" y="775"/>
              <a:ext cx="399" cy="256"/>
            </a:xfrm>
            <a:prstGeom prst="ellipse">
              <a:avLst/>
            </a:prstGeom>
            <a:solidFill>
              <a:srgbClr val="DE8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3" name="Oval 967"/>
            <p:cNvSpPr>
              <a:spLocks noChangeArrowheads="1"/>
            </p:cNvSpPr>
            <p:nvPr/>
          </p:nvSpPr>
          <p:spPr bwMode="auto">
            <a:xfrm>
              <a:off x="4775" y="779"/>
              <a:ext cx="387" cy="248"/>
            </a:xfrm>
            <a:prstGeom prst="ellipse">
              <a:avLst/>
            </a:prstGeom>
            <a:solidFill>
              <a:srgbClr val="E08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4" name="Oval 968"/>
            <p:cNvSpPr>
              <a:spLocks noChangeArrowheads="1"/>
            </p:cNvSpPr>
            <p:nvPr/>
          </p:nvSpPr>
          <p:spPr bwMode="auto">
            <a:xfrm>
              <a:off x="4781" y="782"/>
              <a:ext cx="375" cy="242"/>
            </a:xfrm>
            <a:prstGeom prst="ellipse">
              <a:avLst/>
            </a:prstGeom>
            <a:solidFill>
              <a:srgbClr val="E28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5" name="Oval 969"/>
            <p:cNvSpPr>
              <a:spLocks noChangeArrowheads="1"/>
            </p:cNvSpPr>
            <p:nvPr/>
          </p:nvSpPr>
          <p:spPr bwMode="auto">
            <a:xfrm>
              <a:off x="4787" y="786"/>
              <a:ext cx="363" cy="234"/>
            </a:xfrm>
            <a:prstGeom prst="ellipse">
              <a:avLst/>
            </a:prstGeom>
            <a:solidFill>
              <a:srgbClr val="E38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6" name="Oval 970"/>
            <p:cNvSpPr>
              <a:spLocks noChangeArrowheads="1"/>
            </p:cNvSpPr>
            <p:nvPr/>
          </p:nvSpPr>
          <p:spPr bwMode="auto">
            <a:xfrm>
              <a:off x="4793" y="790"/>
              <a:ext cx="351" cy="226"/>
            </a:xfrm>
            <a:prstGeom prst="ellipse">
              <a:avLst/>
            </a:prstGeom>
            <a:solidFill>
              <a:srgbClr val="E58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7" name="Oval 971"/>
            <p:cNvSpPr>
              <a:spLocks noChangeArrowheads="1"/>
            </p:cNvSpPr>
            <p:nvPr/>
          </p:nvSpPr>
          <p:spPr bwMode="auto">
            <a:xfrm>
              <a:off x="4799" y="794"/>
              <a:ext cx="339" cy="218"/>
            </a:xfrm>
            <a:prstGeom prst="ellipse">
              <a:avLst/>
            </a:prstGeom>
            <a:solidFill>
              <a:srgbClr val="E78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8" name="Oval 972"/>
            <p:cNvSpPr>
              <a:spLocks noChangeArrowheads="1"/>
            </p:cNvSpPr>
            <p:nvPr/>
          </p:nvSpPr>
          <p:spPr bwMode="auto">
            <a:xfrm>
              <a:off x="4805" y="798"/>
              <a:ext cx="327" cy="210"/>
            </a:xfrm>
            <a:prstGeom prst="ellipse">
              <a:avLst/>
            </a:prstGeom>
            <a:solidFill>
              <a:srgbClr val="E88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9" name="Oval 973"/>
            <p:cNvSpPr>
              <a:spLocks noChangeArrowheads="1"/>
            </p:cNvSpPr>
            <p:nvPr/>
          </p:nvSpPr>
          <p:spPr bwMode="auto">
            <a:xfrm>
              <a:off x="4811" y="802"/>
              <a:ext cx="315" cy="202"/>
            </a:xfrm>
            <a:prstGeom prst="ellipse">
              <a:avLst/>
            </a:prstGeom>
            <a:solidFill>
              <a:srgbClr val="EA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0" name="Oval 974"/>
            <p:cNvSpPr>
              <a:spLocks noChangeArrowheads="1"/>
            </p:cNvSpPr>
            <p:nvPr/>
          </p:nvSpPr>
          <p:spPr bwMode="auto">
            <a:xfrm>
              <a:off x="4817" y="805"/>
              <a:ext cx="303" cy="196"/>
            </a:xfrm>
            <a:prstGeom prst="ellipse">
              <a:avLst/>
            </a:prstGeom>
            <a:solidFill>
              <a:srgbClr val="EB8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1" name="Oval 975"/>
            <p:cNvSpPr>
              <a:spLocks noChangeArrowheads="1"/>
            </p:cNvSpPr>
            <p:nvPr/>
          </p:nvSpPr>
          <p:spPr bwMode="auto">
            <a:xfrm>
              <a:off x="4823" y="809"/>
              <a:ext cx="291" cy="188"/>
            </a:xfrm>
            <a:prstGeom prst="ellipse">
              <a:avLst/>
            </a:prstGeom>
            <a:solidFill>
              <a:srgbClr val="EC8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2" name="Oval 976"/>
            <p:cNvSpPr>
              <a:spLocks noChangeArrowheads="1"/>
            </p:cNvSpPr>
            <p:nvPr/>
          </p:nvSpPr>
          <p:spPr bwMode="auto">
            <a:xfrm>
              <a:off x="4829" y="813"/>
              <a:ext cx="279" cy="180"/>
            </a:xfrm>
            <a:prstGeom prst="ellipse">
              <a:avLst/>
            </a:prstGeom>
            <a:solidFill>
              <a:srgbClr val="EE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3" name="Oval 977"/>
            <p:cNvSpPr>
              <a:spLocks noChangeArrowheads="1"/>
            </p:cNvSpPr>
            <p:nvPr/>
          </p:nvSpPr>
          <p:spPr bwMode="auto">
            <a:xfrm>
              <a:off x="4835" y="817"/>
              <a:ext cx="267" cy="172"/>
            </a:xfrm>
            <a:prstGeom prst="ellipse">
              <a:avLst/>
            </a:prstGeom>
            <a:solidFill>
              <a:srgbClr val="EF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4" name="Oval 978"/>
            <p:cNvSpPr>
              <a:spLocks noChangeArrowheads="1"/>
            </p:cNvSpPr>
            <p:nvPr/>
          </p:nvSpPr>
          <p:spPr bwMode="auto">
            <a:xfrm>
              <a:off x="4841" y="822"/>
              <a:ext cx="255" cy="163"/>
            </a:xfrm>
            <a:prstGeom prst="ellipse">
              <a:avLst/>
            </a:prstGeom>
            <a:solidFill>
              <a:srgbClr val="F09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5" name="Oval 979"/>
            <p:cNvSpPr>
              <a:spLocks noChangeArrowheads="1"/>
            </p:cNvSpPr>
            <p:nvPr/>
          </p:nvSpPr>
          <p:spPr bwMode="auto">
            <a:xfrm>
              <a:off x="4847" y="826"/>
              <a:ext cx="243" cy="155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6" name="Oval 980"/>
            <p:cNvSpPr>
              <a:spLocks noChangeArrowheads="1"/>
            </p:cNvSpPr>
            <p:nvPr/>
          </p:nvSpPr>
          <p:spPr bwMode="auto">
            <a:xfrm>
              <a:off x="4853" y="830"/>
              <a:ext cx="231" cy="147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7" name="Oval 981"/>
            <p:cNvSpPr>
              <a:spLocks noChangeArrowheads="1"/>
            </p:cNvSpPr>
            <p:nvPr/>
          </p:nvSpPr>
          <p:spPr bwMode="auto">
            <a:xfrm>
              <a:off x="4860" y="833"/>
              <a:ext cx="218" cy="141"/>
            </a:xfrm>
            <a:prstGeom prst="ellipse">
              <a:avLst/>
            </a:prstGeom>
            <a:solidFill>
              <a:srgbClr val="F4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8" name="Oval 982"/>
            <p:cNvSpPr>
              <a:spLocks noChangeArrowheads="1"/>
            </p:cNvSpPr>
            <p:nvPr/>
          </p:nvSpPr>
          <p:spPr bwMode="auto">
            <a:xfrm>
              <a:off x="4866" y="837"/>
              <a:ext cx="206" cy="133"/>
            </a:xfrm>
            <a:prstGeom prst="ellipse">
              <a:avLst/>
            </a:prstGeom>
            <a:solidFill>
              <a:srgbClr val="F5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9" name="Oval 983"/>
            <p:cNvSpPr>
              <a:spLocks noChangeArrowheads="1"/>
            </p:cNvSpPr>
            <p:nvPr/>
          </p:nvSpPr>
          <p:spPr bwMode="auto">
            <a:xfrm>
              <a:off x="4872" y="841"/>
              <a:ext cx="193" cy="125"/>
            </a:xfrm>
            <a:prstGeom prst="ellipse">
              <a:avLst/>
            </a:prstGeom>
            <a:solidFill>
              <a:srgbClr val="F6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0" name="Oval 984"/>
            <p:cNvSpPr>
              <a:spLocks noChangeArrowheads="1"/>
            </p:cNvSpPr>
            <p:nvPr/>
          </p:nvSpPr>
          <p:spPr bwMode="auto">
            <a:xfrm>
              <a:off x="4878" y="845"/>
              <a:ext cx="182" cy="118"/>
            </a:xfrm>
            <a:prstGeom prst="ellipse">
              <a:avLst/>
            </a:prstGeom>
            <a:solidFill>
              <a:srgbClr val="F7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1" name="Oval 985"/>
            <p:cNvSpPr>
              <a:spLocks noChangeArrowheads="1"/>
            </p:cNvSpPr>
            <p:nvPr/>
          </p:nvSpPr>
          <p:spPr bwMode="auto">
            <a:xfrm>
              <a:off x="4884" y="849"/>
              <a:ext cx="170" cy="110"/>
            </a:xfrm>
            <a:prstGeom prst="ellipse">
              <a:avLst/>
            </a:prstGeom>
            <a:solidFill>
              <a:srgbClr val="F8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2" name="Oval 986"/>
            <p:cNvSpPr>
              <a:spLocks noChangeArrowheads="1"/>
            </p:cNvSpPr>
            <p:nvPr/>
          </p:nvSpPr>
          <p:spPr bwMode="auto">
            <a:xfrm>
              <a:off x="4890" y="853"/>
              <a:ext cx="158" cy="102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3" name="Oval 987"/>
            <p:cNvSpPr>
              <a:spLocks noChangeArrowheads="1"/>
            </p:cNvSpPr>
            <p:nvPr/>
          </p:nvSpPr>
          <p:spPr bwMode="auto">
            <a:xfrm>
              <a:off x="4896" y="856"/>
              <a:ext cx="146" cy="96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4" name="Oval 988"/>
            <p:cNvSpPr>
              <a:spLocks noChangeArrowheads="1"/>
            </p:cNvSpPr>
            <p:nvPr/>
          </p:nvSpPr>
          <p:spPr bwMode="auto">
            <a:xfrm>
              <a:off x="4902" y="860"/>
              <a:ext cx="134" cy="88"/>
            </a:xfrm>
            <a:prstGeom prst="ellipse">
              <a:avLst/>
            </a:prstGeom>
            <a:solidFill>
              <a:srgbClr val="FA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5" name="Oval 989"/>
            <p:cNvSpPr>
              <a:spLocks noChangeArrowheads="1"/>
            </p:cNvSpPr>
            <p:nvPr/>
          </p:nvSpPr>
          <p:spPr bwMode="auto">
            <a:xfrm>
              <a:off x="4908" y="864"/>
              <a:ext cx="122" cy="80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6" name="Oval 990"/>
            <p:cNvSpPr>
              <a:spLocks noChangeArrowheads="1"/>
            </p:cNvSpPr>
            <p:nvPr/>
          </p:nvSpPr>
          <p:spPr bwMode="auto">
            <a:xfrm>
              <a:off x="4914" y="868"/>
              <a:ext cx="110" cy="72"/>
            </a:xfrm>
            <a:prstGeom prst="ellipse">
              <a:avLst/>
            </a:prstGeom>
            <a:solidFill>
              <a:srgbClr val="FB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7" name="Oval 991"/>
            <p:cNvSpPr>
              <a:spLocks noChangeArrowheads="1"/>
            </p:cNvSpPr>
            <p:nvPr/>
          </p:nvSpPr>
          <p:spPr bwMode="auto">
            <a:xfrm>
              <a:off x="4920" y="872"/>
              <a:ext cx="98" cy="63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8" name="Oval 992"/>
            <p:cNvSpPr>
              <a:spLocks noChangeArrowheads="1"/>
            </p:cNvSpPr>
            <p:nvPr/>
          </p:nvSpPr>
          <p:spPr bwMode="auto">
            <a:xfrm>
              <a:off x="4926" y="876"/>
              <a:ext cx="86" cy="55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9" name="Oval 993"/>
            <p:cNvSpPr>
              <a:spLocks noChangeArrowheads="1"/>
            </p:cNvSpPr>
            <p:nvPr/>
          </p:nvSpPr>
          <p:spPr bwMode="auto">
            <a:xfrm>
              <a:off x="4932" y="879"/>
              <a:ext cx="74" cy="49"/>
            </a:xfrm>
            <a:prstGeom prst="ellipse">
              <a:avLst/>
            </a:prstGeom>
            <a:solidFill>
              <a:srgbClr val="FD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90" name="Oval 994"/>
            <p:cNvSpPr>
              <a:spLocks noChangeArrowheads="1"/>
            </p:cNvSpPr>
            <p:nvPr/>
          </p:nvSpPr>
          <p:spPr bwMode="auto">
            <a:xfrm>
              <a:off x="4938" y="883"/>
              <a:ext cx="62" cy="41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91" name="Oval 995"/>
            <p:cNvSpPr>
              <a:spLocks noChangeArrowheads="1"/>
            </p:cNvSpPr>
            <p:nvPr/>
          </p:nvSpPr>
          <p:spPr bwMode="auto">
            <a:xfrm>
              <a:off x="4944" y="887"/>
              <a:ext cx="50" cy="33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92" name="Oval 996"/>
            <p:cNvSpPr>
              <a:spLocks noChangeArrowheads="1"/>
            </p:cNvSpPr>
            <p:nvPr/>
          </p:nvSpPr>
          <p:spPr bwMode="auto">
            <a:xfrm>
              <a:off x="4950" y="891"/>
              <a:ext cx="38" cy="25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93" name="Oval 997"/>
            <p:cNvSpPr>
              <a:spLocks noChangeArrowheads="1"/>
            </p:cNvSpPr>
            <p:nvPr/>
          </p:nvSpPr>
          <p:spPr bwMode="auto">
            <a:xfrm>
              <a:off x="4956" y="895"/>
              <a:ext cx="26" cy="17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94" name="Oval 998"/>
            <p:cNvSpPr>
              <a:spLocks noChangeArrowheads="1"/>
            </p:cNvSpPr>
            <p:nvPr/>
          </p:nvSpPr>
          <p:spPr bwMode="auto">
            <a:xfrm>
              <a:off x="4963" y="899"/>
              <a:ext cx="13" cy="9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895" name="Rectangle 999"/>
          <p:cNvSpPr>
            <a:spLocks noChangeArrowheads="1"/>
          </p:cNvSpPr>
          <p:nvPr/>
        </p:nvSpPr>
        <p:spPr bwMode="auto">
          <a:xfrm>
            <a:off x="7289800" y="1238250"/>
            <a:ext cx="839788" cy="423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896" name="Rectangle 1000"/>
          <p:cNvSpPr>
            <a:spLocks noChangeArrowheads="1"/>
          </p:cNvSpPr>
          <p:nvPr/>
        </p:nvSpPr>
        <p:spPr bwMode="auto">
          <a:xfrm>
            <a:off x="7531100" y="1293813"/>
            <a:ext cx="8191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C0C0C0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97" name="Rectangle 1001"/>
          <p:cNvSpPr>
            <a:spLocks noChangeArrowheads="1"/>
          </p:cNvSpPr>
          <p:nvPr/>
        </p:nvSpPr>
        <p:spPr bwMode="auto">
          <a:xfrm>
            <a:off x="7523163" y="1285875"/>
            <a:ext cx="8191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FFF7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98" name="Rectangle 1002"/>
          <p:cNvSpPr>
            <a:spLocks noChangeArrowheads="1"/>
          </p:cNvSpPr>
          <p:nvPr/>
        </p:nvSpPr>
        <p:spPr bwMode="auto">
          <a:xfrm rot="2520000">
            <a:off x="8208963" y="868363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99" name="Rectangle 1003"/>
          <p:cNvSpPr>
            <a:spLocks noChangeArrowheads="1"/>
          </p:cNvSpPr>
          <p:nvPr/>
        </p:nvSpPr>
        <p:spPr bwMode="auto">
          <a:xfrm rot="2520000">
            <a:off x="8193088" y="852488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00" name="Rectangle 1004"/>
          <p:cNvSpPr>
            <a:spLocks noChangeArrowheads="1"/>
          </p:cNvSpPr>
          <p:nvPr/>
        </p:nvSpPr>
        <p:spPr bwMode="auto">
          <a:xfrm rot="16020000">
            <a:off x="7019132" y="1143793"/>
            <a:ext cx="273050" cy="4873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02" name="Freeform 1006"/>
          <p:cNvSpPr>
            <a:spLocks/>
          </p:cNvSpPr>
          <p:nvPr/>
        </p:nvSpPr>
        <p:spPr bwMode="auto">
          <a:xfrm>
            <a:off x="7737475" y="3314700"/>
            <a:ext cx="331788" cy="249238"/>
          </a:xfrm>
          <a:custGeom>
            <a:avLst/>
            <a:gdLst>
              <a:gd name="T0" fmla="*/ 0 w 209"/>
              <a:gd name="T1" fmla="*/ 84 h 157"/>
              <a:gd name="T2" fmla="*/ 2 w 209"/>
              <a:gd name="T3" fmla="*/ 80 h 157"/>
              <a:gd name="T4" fmla="*/ 6 w 209"/>
              <a:gd name="T5" fmla="*/ 75 h 157"/>
              <a:gd name="T6" fmla="*/ 12 w 209"/>
              <a:gd name="T7" fmla="*/ 69 h 157"/>
              <a:gd name="T8" fmla="*/ 20 w 209"/>
              <a:gd name="T9" fmla="*/ 62 h 157"/>
              <a:gd name="T10" fmla="*/ 33 w 209"/>
              <a:gd name="T11" fmla="*/ 54 h 157"/>
              <a:gd name="T12" fmla="*/ 48 w 209"/>
              <a:gd name="T13" fmla="*/ 45 h 157"/>
              <a:gd name="T14" fmla="*/ 63 w 209"/>
              <a:gd name="T15" fmla="*/ 36 h 157"/>
              <a:gd name="T16" fmla="*/ 80 w 209"/>
              <a:gd name="T17" fmla="*/ 28 h 157"/>
              <a:gd name="T18" fmla="*/ 114 w 209"/>
              <a:gd name="T19" fmla="*/ 15 h 157"/>
              <a:gd name="T20" fmla="*/ 145 w 209"/>
              <a:gd name="T21" fmla="*/ 3 h 157"/>
              <a:gd name="T22" fmla="*/ 155 w 209"/>
              <a:gd name="T23" fmla="*/ 1 h 157"/>
              <a:gd name="T24" fmla="*/ 163 w 209"/>
              <a:gd name="T25" fmla="*/ 0 h 157"/>
              <a:gd name="T26" fmla="*/ 170 w 209"/>
              <a:gd name="T27" fmla="*/ 0 h 157"/>
              <a:gd name="T28" fmla="*/ 174 w 209"/>
              <a:gd name="T29" fmla="*/ 1 h 157"/>
              <a:gd name="T30" fmla="*/ 209 w 209"/>
              <a:gd name="T31" fmla="*/ 75 h 157"/>
              <a:gd name="T32" fmla="*/ 205 w 209"/>
              <a:gd name="T33" fmla="*/ 74 h 157"/>
              <a:gd name="T34" fmla="*/ 198 w 209"/>
              <a:gd name="T35" fmla="*/ 73 h 157"/>
              <a:gd name="T36" fmla="*/ 189 w 209"/>
              <a:gd name="T37" fmla="*/ 74 h 157"/>
              <a:gd name="T38" fmla="*/ 179 w 209"/>
              <a:gd name="T39" fmla="*/ 76 h 157"/>
              <a:gd name="T40" fmla="*/ 148 w 209"/>
              <a:gd name="T41" fmla="*/ 87 h 157"/>
              <a:gd name="T42" fmla="*/ 115 w 209"/>
              <a:gd name="T43" fmla="*/ 101 h 157"/>
              <a:gd name="T44" fmla="*/ 98 w 209"/>
              <a:gd name="T45" fmla="*/ 109 h 157"/>
              <a:gd name="T46" fmla="*/ 82 w 209"/>
              <a:gd name="T47" fmla="*/ 118 h 157"/>
              <a:gd name="T48" fmla="*/ 67 w 209"/>
              <a:gd name="T49" fmla="*/ 127 h 157"/>
              <a:gd name="T50" fmla="*/ 54 w 209"/>
              <a:gd name="T51" fmla="*/ 135 h 157"/>
              <a:gd name="T52" fmla="*/ 46 w 209"/>
              <a:gd name="T53" fmla="*/ 142 h 157"/>
              <a:gd name="T54" fmla="*/ 40 w 209"/>
              <a:gd name="T55" fmla="*/ 148 h 157"/>
              <a:gd name="T56" fmla="*/ 36 w 209"/>
              <a:gd name="T57" fmla="*/ 153 h 157"/>
              <a:gd name="T58" fmla="*/ 34 w 209"/>
              <a:gd name="T59" fmla="*/ 157 h 157"/>
              <a:gd name="T60" fmla="*/ 0 w 209"/>
              <a:gd name="T61" fmla="*/ 84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9" h="157">
                <a:moveTo>
                  <a:pt x="0" y="84"/>
                </a:moveTo>
                <a:lnTo>
                  <a:pt x="2" y="80"/>
                </a:lnTo>
                <a:lnTo>
                  <a:pt x="6" y="75"/>
                </a:lnTo>
                <a:lnTo>
                  <a:pt x="12" y="69"/>
                </a:lnTo>
                <a:lnTo>
                  <a:pt x="20" y="62"/>
                </a:lnTo>
                <a:lnTo>
                  <a:pt x="33" y="54"/>
                </a:lnTo>
                <a:lnTo>
                  <a:pt x="48" y="45"/>
                </a:lnTo>
                <a:lnTo>
                  <a:pt x="63" y="36"/>
                </a:lnTo>
                <a:lnTo>
                  <a:pt x="80" y="28"/>
                </a:lnTo>
                <a:lnTo>
                  <a:pt x="114" y="15"/>
                </a:lnTo>
                <a:lnTo>
                  <a:pt x="145" y="3"/>
                </a:lnTo>
                <a:lnTo>
                  <a:pt x="155" y="1"/>
                </a:lnTo>
                <a:lnTo>
                  <a:pt x="163" y="0"/>
                </a:lnTo>
                <a:lnTo>
                  <a:pt x="170" y="0"/>
                </a:lnTo>
                <a:lnTo>
                  <a:pt x="174" y="1"/>
                </a:lnTo>
                <a:lnTo>
                  <a:pt x="209" y="75"/>
                </a:lnTo>
                <a:lnTo>
                  <a:pt x="205" y="74"/>
                </a:lnTo>
                <a:lnTo>
                  <a:pt x="198" y="73"/>
                </a:lnTo>
                <a:lnTo>
                  <a:pt x="189" y="74"/>
                </a:lnTo>
                <a:lnTo>
                  <a:pt x="179" y="76"/>
                </a:lnTo>
                <a:lnTo>
                  <a:pt x="148" y="87"/>
                </a:lnTo>
                <a:lnTo>
                  <a:pt x="115" y="101"/>
                </a:lnTo>
                <a:lnTo>
                  <a:pt x="98" y="109"/>
                </a:lnTo>
                <a:lnTo>
                  <a:pt x="82" y="118"/>
                </a:lnTo>
                <a:lnTo>
                  <a:pt x="67" y="127"/>
                </a:lnTo>
                <a:lnTo>
                  <a:pt x="54" y="135"/>
                </a:lnTo>
                <a:lnTo>
                  <a:pt x="46" y="142"/>
                </a:lnTo>
                <a:lnTo>
                  <a:pt x="40" y="148"/>
                </a:lnTo>
                <a:lnTo>
                  <a:pt x="36" y="153"/>
                </a:lnTo>
                <a:lnTo>
                  <a:pt x="34" y="157"/>
                </a:lnTo>
                <a:lnTo>
                  <a:pt x="0" y="84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03" name="Freeform 1007"/>
          <p:cNvSpPr>
            <a:spLocks/>
          </p:cNvSpPr>
          <p:nvPr/>
        </p:nvSpPr>
        <p:spPr bwMode="auto">
          <a:xfrm>
            <a:off x="7556500" y="3575050"/>
            <a:ext cx="241300" cy="333375"/>
          </a:xfrm>
          <a:custGeom>
            <a:avLst/>
            <a:gdLst>
              <a:gd name="T0" fmla="*/ 1 w 152"/>
              <a:gd name="T1" fmla="*/ 177 h 210"/>
              <a:gd name="T2" fmla="*/ 0 w 152"/>
              <a:gd name="T3" fmla="*/ 172 h 210"/>
              <a:gd name="T4" fmla="*/ 0 w 152"/>
              <a:gd name="T5" fmla="*/ 166 h 210"/>
              <a:gd name="T6" fmla="*/ 1 w 152"/>
              <a:gd name="T7" fmla="*/ 157 h 210"/>
              <a:gd name="T8" fmla="*/ 2 w 152"/>
              <a:gd name="T9" fmla="*/ 147 h 210"/>
              <a:gd name="T10" fmla="*/ 7 w 152"/>
              <a:gd name="T11" fmla="*/ 132 h 210"/>
              <a:gd name="T12" fmla="*/ 12 w 152"/>
              <a:gd name="T13" fmla="*/ 117 h 210"/>
              <a:gd name="T14" fmla="*/ 18 w 152"/>
              <a:gd name="T15" fmla="*/ 100 h 210"/>
              <a:gd name="T16" fmla="*/ 25 w 152"/>
              <a:gd name="T17" fmla="*/ 83 h 210"/>
              <a:gd name="T18" fmla="*/ 33 w 152"/>
              <a:gd name="T19" fmla="*/ 65 h 210"/>
              <a:gd name="T20" fmla="*/ 41 w 152"/>
              <a:gd name="T21" fmla="*/ 50 h 210"/>
              <a:gd name="T22" fmla="*/ 57 w 152"/>
              <a:gd name="T23" fmla="*/ 21 h 210"/>
              <a:gd name="T24" fmla="*/ 63 w 152"/>
              <a:gd name="T25" fmla="*/ 13 h 210"/>
              <a:gd name="T26" fmla="*/ 69 w 152"/>
              <a:gd name="T27" fmla="*/ 6 h 210"/>
              <a:gd name="T28" fmla="*/ 74 w 152"/>
              <a:gd name="T29" fmla="*/ 2 h 210"/>
              <a:gd name="T30" fmla="*/ 78 w 152"/>
              <a:gd name="T31" fmla="*/ 0 h 210"/>
              <a:gd name="T32" fmla="*/ 152 w 152"/>
              <a:gd name="T33" fmla="*/ 32 h 210"/>
              <a:gd name="T34" fmla="*/ 148 w 152"/>
              <a:gd name="T35" fmla="*/ 34 h 210"/>
              <a:gd name="T36" fmla="*/ 143 w 152"/>
              <a:gd name="T37" fmla="*/ 38 h 210"/>
              <a:gd name="T38" fmla="*/ 137 w 152"/>
              <a:gd name="T39" fmla="*/ 44 h 210"/>
              <a:gd name="T40" fmla="*/ 131 w 152"/>
              <a:gd name="T41" fmla="*/ 52 h 210"/>
              <a:gd name="T42" fmla="*/ 115 w 152"/>
              <a:gd name="T43" fmla="*/ 82 h 210"/>
              <a:gd name="T44" fmla="*/ 99 w 152"/>
              <a:gd name="T45" fmla="*/ 114 h 210"/>
              <a:gd name="T46" fmla="*/ 86 w 152"/>
              <a:gd name="T47" fmla="*/ 148 h 210"/>
              <a:gd name="T48" fmla="*/ 80 w 152"/>
              <a:gd name="T49" fmla="*/ 164 h 210"/>
              <a:gd name="T50" fmla="*/ 76 w 152"/>
              <a:gd name="T51" fmla="*/ 179 h 210"/>
              <a:gd name="T52" fmla="*/ 74 w 152"/>
              <a:gd name="T53" fmla="*/ 190 h 210"/>
              <a:gd name="T54" fmla="*/ 73 w 152"/>
              <a:gd name="T55" fmla="*/ 199 h 210"/>
              <a:gd name="T56" fmla="*/ 74 w 152"/>
              <a:gd name="T57" fmla="*/ 205 h 210"/>
              <a:gd name="T58" fmla="*/ 75 w 152"/>
              <a:gd name="T59" fmla="*/ 210 h 210"/>
              <a:gd name="T60" fmla="*/ 1 w 152"/>
              <a:gd name="T61" fmla="*/ 17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210">
                <a:moveTo>
                  <a:pt x="1" y="177"/>
                </a:moveTo>
                <a:lnTo>
                  <a:pt x="0" y="172"/>
                </a:lnTo>
                <a:lnTo>
                  <a:pt x="0" y="166"/>
                </a:lnTo>
                <a:lnTo>
                  <a:pt x="1" y="157"/>
                </a:lnTo>
                <a:lnTo>
                  <a:pt x="2" y="147"/>
                </a:lnTo>
                <a:lnTo>
                  <a:pt x="7" y="132"/>
                </a:lnTo>
                <a:lnTo>
                  <a:pt x="12" y="117"/>
                </a:lnTo>
                <a:lnTo>
                  <a:pt x="18" y="100"/>
                </a:lnTo>
                <a:lnTo>
                  <a:pt x="25" y="83"/>
                </a:lnTo>
                <a:lnTo>
                  <a:pt x="33" y="65"/>
                </a:lnTo>
                <a:lnTo>
                  <a:pt x="41" y="50"/>
                </a:lnTo>
                <a:lnTo>
                  <a:pt x="57" y="21"/>
                </a:lnTo>
                <a:lnTo>
                  <a:pt x="63" y="13"/>
                </a:lnTo>
                <a:lnTo>
                  <a:pt x="69" y="6"/>
                </a:lnTo>
                <a:lnTo>
                  <a:pt x="74" y="2"/>
                </a:lnTo>
                <a:lnTo>
                  <a:pt x="78" y="0"/>
                </a:lnTo>
                <a:lnTo>
                  <a:pt x="152" y="32"/>
                </a:lnTo>
                <a:lnTo>
                  <a:pt x="148" y="34"/>
                </a:lnTo>
                <a:lnTo>
                  <a:pt x="143" y="38"/>
                </a:lnTo>
                <a:lnTo>
                  <a:pt x="137" y="44"/>
                </a:lnTo>
                <a:lnTo>
                  <a:pt x="131" y="52"/>
                </a:lnTo>
                <a:lnTo>
                  <a:pt x="115" y="82"/>
                </a:lnTo>
                <a:lnTo>
                  <a:pt x="99" y="114"/>
                </a:lnTo>
                <a:lnTo>
                  <a:pt x="86" y="148"/>
                </a:lnTo>
                <a:lnTo>
                  <a:pt x="80" y="164"/>
                </a:lnTo>
                <a:lnTo>
                  <a:pt x="76" y="179"/>
                </a:lnTo>
                <a:lnTo>
                  <a:pt x="74" y="190"/>
                </a:lnTo>
                <a:lnTo>
                  <a:pt x="73" y="199"/>
                </a:lnTo>
                <a:lnTo>
                  <a:pt x="74" y="205"/>
                </a:lnTo>
                <a:lnTo>
                  <a:pt x="75" y="210"/>
                </a:lnTo>
                <a:lnTo>
                  <a:pt x="1" y="177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04" name="Rectangle 1008"/>
          <p:cNvSpPr>
            <a:spLocks noChangeArrowheads="1"/>
          </p:cNvSpPr>
          <p:nvPr/>
        </p:nvSpPr>
        <p:spPr bwMode="auto">
          <a:xfrm>
            <a:off x="7589838" y="3567113"/>
            <a:ext cx="1847850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05" name="Rectangle 1009"/>
          <p:cNvSpPr>
            <a:spLocks noChangeArrowheads="1"/>
          </p:cNvSpPr>
          <p:nvPr/>
        </p:nvSpPr>
        <p:spPr bwMode="auto">
          <a:xfrm>
            <a:off x="7681913" y="3619500"/>
            <a:ext cx="1552575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000000"/>
                </a:solidFill>
              </a:rPr>
              <a:t>Receptor CC (Ej. CCR5)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8105" name="Group 1010"/>
          <p:cNvGrpSpPr>
            <a:grpSpLocks/>
          </p:cNvGrpSpPr>
          <p:nvPr/>
        </p:nvGrpSpPr>
        <p:grpSpPr bwMode="auto">
          <a:xfrm>
            <a:off x="4924425" y="3813175"/>
            <a:ext cx="100013" cy="307975"/>
            <a:chOff x="3102" y="2402"/>
            <a:chExt cx="63" cy="194"/>
          </a:xfrm>
        </p:grpSpPr>
        <p:sp>
          <p:nvSpPr>
            <p:cNvPr id="337907" name="Line 1011"/>
            <p:cNvSpPr>
              <a:spLocks noChangeShapeType="1"/>
            </p:cNvSpPr>
            <p:nvPr/>
          </p:nvSpPr>
          <p:spPr bwMode="auto">
            <a:xfrm flipV="1">
              <a:off x="3133" y="2463"/>
              <a:ext cx="1" cy="1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08" name="Freeform 1012"/>
            <p:cNvSpPr>
              <a:spLocks/>
            </p:cNvSpPr>
            <p:nvPr/>
          </p:nvSpPr>
          <p:spPr bwMode="auto">
            <a:xfrm>
              <a:off x="3102" y="2402"/>
              <a:ext cx="63" cy="64"/>
            </a:xfrm>
            <a:custGeom>
              <a:avLst/>
              <a:gdLst>
                <a:gd name="T0" fmla="*/ 63 w 63"/>
                <a:gd name="T1" fmla="*/ 64 h 64"/>
                <a:gd name="T2" fmla="*/ 31 w 63"/>
                <a:gd name="T3" fmla="*/ 0 h 64"/>
                <a:gd name="T4" fmla="*/ 0 w 63"/>
                <a:gd name="T5" fmla="*/ 64 h 64"/>
                <a:gd name="T6" fmla="*/ 63 w 6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63" y="64"/>
                  </a:moveTo>
                  <a:lnTo>
                    <a:pt x="31" y="0"/>
                  </a:lnTo>
                  <a:lnTo>
                    <a:pt x="0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909" name="Rectangle 1013"/>
          <p:cNvSpPr>
            <a:spLocks noChangeArrowheads="1"/>
          </p:cNvSpPr>
          <p:nvPr/>
        </p:nvSpPr>
        <p:spPr bwMode="auto">
          <a:xfrm>
            <a:off x="4049713" y="2814638"/>
            <a:ext cx="1925637" cy="10287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10" name="Rectangle 1014"/>
          <p:cNvSpPr>
            <a:spLocks noChangeArrowheads="1"/>
          </p:cNvSpPr>
          <p:nvPr/>
        </p:nvSpPr>
        <p:spPr bwMode="auto">
          <a:xfrm>
            <a:off x="4216400" y="2878138"/>
            <a:ext cx="249238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C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1" name="Rectangle 1015"/>
          <p:cNvSpPr>
            <a:spLocks noChangeArrowheads="1"/>
          </p:cNvSpPr>
          <p:nvPr/>
        </p:nvSpPr>
        <p:spPr bwMode="auto">
          <a:xfrm>
            <a:off x="4364038" y="2878138"/>
            <a:ext cx="165100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2" name="Rectangle 1016"/>
          <p:cNvSpPr>
            <a:spLocks noChangeArrowheads="1"/>
          </p:cNvSpPr>
          <p:nvPr/>
        </p:nvSpPr>
        <p:spPr bwMode="auto">
          <a:xfrm>
            <a:off x="4433888" y="2878138"/>
            <a:ext cx="303212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C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3" name="Rectangle 1017"/>
          <p:cNvSpPr>
            <a:spLocks noChangeArrowheads="1"/>
          </p:cNvSpPr>
          <p:nvPr/>
        </p:nvSpPr>
        <p:spPr bwMode="auto">
          <a:xfrm>
            <a:off x="4716463" y="2878138"/>
            <a:ext cx="1163637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quemoquinas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4" name="Rectangle 1018"/>
          <p:cNvSpPr>
            <a:spLocks noChangeArrowheads="1"/>
          </p:cNvSpPr>
          <p:nvPr/>
        </p:nvSpPr>
        <p:spPr bwMode="auto">
          <a:xfrm>
            <a:off x="4248150" y="3125788"/>
            <a:ext cx="97948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(RANTES,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5" name="Rectangle 1019"/>
          <p:cNvSpPr>
            <a:spLocks noChangeArrowheads="1"/>
          </p:cNvSpPr>
          <p:nvPr/>
        </p:nvSpPr>
        <p:spPr bwMode="auto">
          <a:xfrm>
            <a:off x="5157788" y="3125788"/>
            <a:ext cx="631825" cy="212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Eotaxina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6" name="Rectangle 1020"/>
          <p:cNvSpPr>
            <a:spLocks noChangeArrowheads="1"/>
          </p:cNvSpPr>
          <p:nvPr/>
        </p:nvSpPr>
        <p:spPr bwMode="auto">
          <a:xfrm>
            <a:off x="5732463" y="3125788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7" name="Rectangle 1021"/>
          <p:cNvSpPr>
            <a:spLocks noChangeArrowheads="1"/>
          </p:cNvSpPr>
          <p:nvPr/>
        </p:nvSpPr>
        <p:spPr bwMode="auto">
          <a:xfrm>
            <a:off x="4383088" y="3340100"/>
            <a:ext cx="417512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MIP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8" name="Rectangle 1022"/>
          <p:cNvSpPr>
            <a:spLocks noChangeArrowheads="1"/>
          </p:cNvSpPr>
          <p:nvPr/>
        </p:nvSpPr>
        <p:spPr bwMode="auto">
          <a:xfrm>
            <a:off x="4702175" y="3340100"/>
            <a:ext cx="14128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9" name="Rectangle 1023"/>
          <p:cNvSpPr>
            <a:spLocks noChangeArrowheads="1"/>
          </p:cNvSpPr>
          <p:nvPr/>
        </p:nvSpPr>
        <p:spPr bwMode="auto">
          <a:xfrm>
            <a:off x="4762500" y="3340100"/>
            <a:ext cx="17303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1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0" name="Rectangle 1024"/>
          <p:cNvSpPr>
            <a:spLocks noChangeArrowheads="1"/>
          </p:cNvSpPr>
          <p:nvPr/>
        </p:nvSpPr>
        <p:spPr bwMode="auto">
          <a:xfrm>
            <a:off x="4851400" y="3340100"/>
            <a:ext cx="176213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α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1" name="Rectangle 1025"/>
          <p:cNvSpPr>
            <a:spLocks noChangeArrowheads="1"/>
          </p:cNvSpPr>
          <p:nvPr/>
        </p:nvSpPr>
        <p:spPr bwMode="auto">
          <a:xfrm>
            <a:off x="4946650" y="3340100"/>
            <a:ext cx="512763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MIP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2" name="Rectangle 1026"/>
          <p:cNvSpPr>
            <a:spLocks noChangeArrowheads="1"/>
          </p:cNvSpPr>
          <p:nvPr/>
        </p:nvSpPr>
        <p:spPr bwMode="auto">
          <a:xfrm>
            <a:off x="5354638" y="3340100"/>
            <a:ext cx="14128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3" name="Rectangle 1027"/>
          <p:cNvSpPr>
            <a:spLocks noChangeArrowheads="1"/>
          </p:cNvSpPr>
          <p:nvPr/>
        </p:nvSpPr>
        <p:spPr bwMode="auto">
          <a:xfrm>
            <a:off x="5414963" y="3340100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1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4" name="Rectangle 1028"/>
          <p:cNvSpPr>
            <a:spLocks noChangeArrowheads="1"/>
          </p:cNvSpPr>
          <p:nvPr/>
        </p:nvSpPr>
        <p:spPr bwMode="auto">
          <a:xfrm>
            <a:off x="5503863" y="3340100"/>
            <a:ext cx="174625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β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5" name="Rectangle 1029"/>
          <p:cNvSpPr>
            <a:spLocks noChangeArrowheads="1"/>
          </p:cNvSpPr>
          <p:nvPr/>
        </p:nvSpPr>
        <p:spPr bwMode="auto">
          <a:xfrm>
            <a:off x="5595938" y="3340100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6" name="Rectangle 1030"/>
          <p:cNvSpPr>
            <a:spLocks noChangeArrowheads="1"/>
          </p:cNvSpPr>
          <p:nvPr/>
        </p:nvSpPr>
        <p:spPr bwMode="auto">
          <a:xfrm>
            <a:off x="4448175" y="3581400"/>
            <a:ext cx="479425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MCP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7" name="Rectangle 1031"/>
          <p:cNvSpPr>
            <a:spLocks noChangeArrowheads="1"/>
          </p:cNvSpPr>
          <p:nvPr/>
        </p:nvSpPr>
        <p:spPr bwMode="auto">
          <a:xfrm>
            <a:off x="4827588" y="3581400"/>
            <a:ext cx="14128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8" name="Rectangle 1032"/>
          <p:cNvSpPr>
            <a:spLocks noChangeArrowheads="1"/>
          </p:cNvSpPr>
          <p:nvPr/>
        </p:nvSpPr>
        <p:spPr bwMode="auto">
          <a:xfrm>
            <a:off x="4886325" y="3581400"/>
            <a:ext cx="809625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1,2,3 y 4)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8126" name="Group 1033"/>
          <p:cNvGrpSpPr>
            <a:grpSpLocks/>
          </p:cNvGrpSpPr>
          <p:nvPr/>
        </p:nvGrpSpPr>
        <p:grpSpPr bwMode="auto">
          <a:xfrm>
            <a:off x="4357688" y="4043363"/>
            <a:ext cx="1309687" cy="1081087"/>
            <a:chOff x="2745" y="2547"/>
            <a:chExt cx="825" cy="681"/>
          </a:xfrm>
        </p:grpSpPr>
        <p:sp>
          <p:nvSpPr>
            <p:cNvPr id="337930" name="Oval 1034"/>
            <p:cNvSpPr>
              <a:spLocks noChangeArrowheads="1"/>
            </p:cNvSpPr>
            <p:nvPr/>
          </p:nvSpPr>
          <p:spPr bwMode="auto">
            <a:xfrm>
              <a:off x="2745" y="2547"/>
              <a:ext cx="825" cy="681"/>
            </a:xfrm>
            <a:prstGeom prst="ellipse">
              <a:avLst/>
            </a:prstGeom>
            <a:solidFill>
              <a:srgbClr val="C8C88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1" name="Oval 1035"/>
            <p:cNvSpPr>
              <a:spLocks noChangeArrowheads="1"/>
            </p:cNvSpPr>
            <p:nvPr/>
          </p:nvSpPr>
          <p:spPr bwMode="auto">
            <a:xfrm>
              <a:off x="2750" y="2551"/>
              <a:ext cx="815" cy="673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2" name="Oval 1036"/>
            <p:cNvSpPr>
              <a:spLocks noChangeArrowheads="1"/>
            </p:cNvSpPr>
            <p:nvPr/>
          </p:nvSpPr>
          <p:spPr bwMode="auto">
            <a:xfrm>
              <a:off x="2753" y="2554"/>
              <a:ext cx="809" cy="667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3" name="Oval 1037"/>
            <p:cNvSpPr>
              <a:spLocks noChangeArrowheads="1"/>
            </p:cNvSpPr>
            <p:nvPr/>
          </p:nvSpPr>
          <p:spPr bwMode="auto">
            <a:xfrm>
              <a:off x="2756" y="2557"/>
              <a:ext cx="803" cy="662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4" name="Oval 1038"/>
            <p:cNvSpPr>
              <a:spLocks noChangeArrowheads="1"/>
            </p:cNvSpPr>
            <p:nvPr/>
          </p:nvSpPr>
          <p:spPr bwMode="auto">
            <a:xfrm>
              <a:off x="2759" y="2559"/>
              <a:ext cx="797" cy="658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5" name="Oval 1039"/>
            <p:cNvSpPr>
              <a:spLocks noChangeArrowheads="1"/>
            </p:cNvSpPr>
            <p:nvPr/>
          </p:nvSpPr>
          <p:spPr bwMode="auto">
            <a:xfrm>
              <a:off x="2762" y="2562"/>
              <a:ext cx="791" cy="652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6" name="Oval 1040"/>
            <p:cNvSpPr>
              <a:spLocks noChangeArrowheads="1"/>
            </p:cNvSpPr>
            <p:nvPr/>
          </p:nvSpPr>
          <p:spPr bwMode="auto">
            <a:xfrm>
              <a:off x="2764" y="2564"/>
              <a:ext cx="787" cy="648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7" name="Oval 1041"/>
            <p:cNvSpPr>
              <a:spLocks noChangeArrowheads="1"/>
            </p:cNvSpPr>
            <p:nvPr/>
          </p:nvSpPr>
          <p:spPr bwMode="auto">
            <a:xfrm>
              <a:off x="2767" y="2566"/>
              <a:ext cx="781" cy="644"/>
            </a:xfrm>
            <a:prstGeom prst="ellipse">
              <a:avLst/>
            </a:prstGeom>
            <a:solidFill>
              <a:srgbClr val="C7C7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8" name="Oval 1042"/>
            <p:cNvSpPr>
              <a:spLocks noChangeArrowheads="1"/>
            </p:cNvSpPr>
            <p:nvPr/>
          </p:nvSpPr>
          <p:spPr bwMode="auto">
            <a:xfrm>
              <a:off x="2770" y="2569"/>
              <a:ext cx="775" cy="638"/>
            </a:xfrm>
            <a:prstGeom prst="ellipse">
              <a:avLst/>
            </a:prstGeom>
            <a:solidFill>
              <a:srgbClr val="C7C7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9" name="Oval 1043"/>
            <p:cNvSpPr>
              <a:spLocks noChangeArrowheads="1"/>
            </p:cNvSpPr>
            <p:nvPr/>
          </p:nvSpPr>
          <p:spPr bwMode="auto">
            <a:xfrm>
              <a:off x="2774" y="2571"/>
              <a:ext cx="768" cy="634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0" name="Oval 1044"/>
            <p:cNvSpPr>
              <a:spLocks noChangeArrowheads="1"/>
            </p:cNvSpPr>
            <p:nvPr/>
          </p:nvSpPr>
          <p:spPr bwMode="auto">
            <a:xfrm>
              <a:off x="2777" y="2573"/>
              <a:ext cx="762" cy="630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1" name="Oval 1045"/>
            <p:cNvSpPr>
              <a:spLocks noChangeArrowheads="1"/>
            </p:cNvSpPr>
            <p:nvPr/>
          </p:nvSpPr>
          <p:spPr bwMode="auto">
            <a:xfrm>
              <a:off x="2780" y="2576"/>
              <a:ext cx="756" cy="624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2" name="Oval 1046"/>
            <p:cNvSpPr>
              <a:spLocks noChangeArrowheads="1"/>
            </p:cNvSpPr>
            <p:nvPr/>
          </p:nvSpPr>
          <p:spPr bwMode="auto">
            <a:xfrm>
              <a:off x="2782" y="2578"/>
              <a:ext cx="752" cy="620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3" name="Oval 1047"/>
            <p:cNvSpPr>
              <a:spLocks noChangeArrowheads="1"/>
            </p:cNvSpPr>
            <p:nvPr/>
          </p:nvSpPr>
          <p:spPr bwMode="auto">
            <a:xfrm>
              <a:off x="2785" y="2580"/>
              <a:ext cx="746" cy="616"/>
            </a:xfrm>
            <a:prstGeom prst="ellipse">
              <a:avLst/>
            </a:prstGeom>
            <a:solidFill>
              <a:srgbClr val="C6C6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4" name="Oval 1048"/>
            <p:cNvSpPr>
              <a:spLocks noChangeArrowheads="1"/>
            </p:cNvSpPr>
            <p:nvPr/>
          </p:nvSpPr>
          <p:spPr bwMode="auto">
            <a:xfrm>
              <a:off x="2788" y="2583"/>
              <a:ext cx="740" cy="610"/>
            </a:xfrm>
            <a:prstGeom prst="ellipse">
              <a:avLst/>
            </a:prstGeom>
            <a:solidFill>
              <a:srgbClr val="C6C6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5" name="Oval 1049"/>
            <p:cNvSpPr>
              <a:spLocks noChangeArrowheads="1"/>
            </p:cNvSpPr>
            <p:nvPr/>
          </p:nvSpPr>
          <p:spPr bwMode="auto">
            <a:xfrm>
              <a:off x="2791" y="2585"/>
              <a:ext cx="734" cy="606"/>
            </a:xfrm>
            <a:prstGeom prst="ellipse">
              <a:avLst/>
            </a:prstGeom>
            <a:solidFill>
              <a:srgbClr val="C5C5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6" name="Oval 1050"/>
            <p:cNvSpPr>
              <a:spLocks noChangeArrowheads="1"/>
            </p:cNvSpPr>
            <p:nvPr/>
          </p:nvSpPr>
          <p:spPr bwMode="auto">
            <a:xfrm>
              <a:off x="2794" y="2587"/>
              <a:ext cx="728" cy="602"/>
            </a:xfrm>
            <a:prstGeom prst="ellipse">
              <a:avLst/>
            </a:prstGeom>
            <a:solidFill>
              <a:srgbClr val="C5C5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7" name="Oval 1051"/>
            <p:cNvSpPr>
              <a:spLocks noChangeArrowheads="1"/>
            </p:cNvSpPr>
            <p:nvPr/>
          </p:nvSpPr>
          <p:spPr bwMode="auto">
            <a:xfrm>
              <a:off x="2797" y="2590"/>
              <a:ext cx="722" cy="596"/>
            </a:xfrm>
            <a:prstGeom prst="ellipse">
              <a:avLst/>
            </a:prstGeom>
            <a:solidFill>
              <a:srgbClr val="C5C5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8" name="Oval 1052"/>
            <p:cNvSpPr>
              <a:spLocks noChangeArrowheads="1"/>
            </p:cNvSpPr>
            <p:nvPr/>
          </p:nvSpPr>
          <p:spPr bwMode="auto">
            <a:xfrm>
              <a:off x="2799" y="2592"/>
              <a:ext cx="718" cy="592"/>
            </a:xfrm>
            <a:prstGeom prst="ellipse">
              <a:avLst/>
            </a:prstGeom>
            <a:solidFill>
              <a:srgbClr val="C5C5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9" name="Oval 1053"/>
            <p:cNvSpPr>
              <a:spLocks noChangeArrowheads="1"/>
            </p:cNvSpPr>
            <p:nvPr/>
          </p:nvSpPr>
          <p:spPr bwMode="auto">
            <a:xfrm>
              <a:off x="2802" y="2594"/>
              <a:ext cx="712" cy="588"/>
            </a:xfrm>
            <a:prstGeom prst="ellipse">
              <a:avLst/>
            </a:prstGeom>
            <a:solidFill>
              <a:srgbClr val="C4C4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0" name="Oval 1054"/>
            <p:cNvSpPr>
              <a:spLocks noChangeArrowheads="1"/>
            </p:cNvSpPr>
            <p:nvPr/>
          </p:nvSpPr>
          <p:spPr bwMode="auto">
            <a:xfrm>
              <a:off x="2805" y="2597"/>
              <a:ext cx="706" cy="582"/>
            </a:xfrm>
            <a:prstGeom prst="ellipse">
              <a:avLst/>
            </a:prstGeom>
            <a:solidFill>
              <a:srgbClr val="C4C4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1" name="Oval 1055"/>
            <p:cNvSpPr>
              <a:spLocks noChangeArrowheads="1"/>
            </p:cNvSpPr>
            <p:nvPr/>
          </p:nvSpPr>
          <p:spPr bwMode="auto">
            <a:xfrm>
              <a:off x="2808" y="2599"/>
              <a:ext cx="700" cy="578"/>
            </a:xfrm>
            <a:prstGeom prst="ellipse">
              <a:avLst/>
            </a:prstGeom>
            <a:solidFill>
              <a:srgbClr val="C4C4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2" name="Oval 1056"/>
            <p:cNvSpPr>
              <a:spLocks noChangeArrowheads="1"/>
            </p:cNvSpPr>
            <p:nvPr/>
          </p:nvSpPr>
          <p:spPr bwMode="auto">
            <a:xfrm>
              <a:off x="2811" y="2601"/>
              <a:ext cx="694" cy="574"/>
            </a:xfrm>
            <a:prstGeom prst="ellipse">
              <a:avLst/>
            </a:prstGeom>
            <a:solidFill>
              <a:srgbClr val="C4C4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3" name="Oval 1057"/>
            <p:cNvSpPr>
              <a:spLocks noChangeArrowheads="1"/>
            </p:cNvSpPr>
            <p:nvPr/>
          </p:nvSpPr>
          <p:spPr bwMode="auto">
            <a:xfrm>
              <a:off x="2814" y="2604"/>
              <a:ext cx="687" cy="568"/>
            </a:xfrm>
            <a:prstGeom prst="ellipse">
              <a:avLst/>
            </a:prstGeom>
            <a:solidFill>
              <a:srgbClr val="C3C3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4" name="Oval 1058"/>
            <p:cNvSpPr>
              <a:spLocks noChangeArrowheads="1"/>
            </p:cNvSpPr>
            <p:nvPr/>
          </p:nvSpPr>
          <p:spPr bwMode="auto">
            <a:xfrm>
              <a:off x="2817" y="2606"/>
              <a:ext cx="681" cy="564"/>
            </a:xfrm>
            <a:prstGeom prst="ellipse">
              <a:avLst/>
            </a:prstGeom>
            <a:solidFill>
              <a:srgbClr val="C3C3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5" name="Oval 1059"/>
            <p:cNvSpPr>
              <a:spLocks noChangeArrowheads="1"/>
            </p:cNvSpPr>
            <p:nvPr/>
          </p:nvSpPr>
          <p:spPr bwMode="auto">
            <a:xfrm>
              <a:off x="2819" y="2609"/>
              <a:ext cx="677" cy="558"/>
            </a:xfrm>
            <a:prstGeom prst="ellipse">
              <a:avLst/>
            </a:prstGeom>
            <a:solidFill>
              <a:srgbClr val="C3C3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6" name="Oval 1060"/>
            <p:cNvSpPr>
              <a:spLocks noChangeArrowheads="1"/>
            </p:cNvSpPr>
            <p:nvPr/>
          </p:nvSpPr>
          <p:spPr bwMode="auto">
            <a:xfrm>
              <a:off x="2822" y="2611"/>
              <a:ext cx="671" cy="554"/>
            </a:xfrm>
            <a:prstGeom prst="ellipse">
              <a:avLst/>
            </a:prstGeom>
            <a:solidFill>
              <a:srgbClr val="C2C2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7" name="Oval 1061"/>
            <p:cNvSpPr>
              <a:spLocks noChangeArrowheads="1"/>
            </p:cNvSpPr>
            <p:nvPr/>
          </p:nvSpPr>
          <p:spPr bwMode="auto">
            <a:xfrm>
              <a:off x="2825" y="2613"/>
              <a:ext cx="665" cy="550"/>
            </a:xfrm>
            <a:prstGeom prst="ellipse">
              <a:avLst/>
            </a:prstGeom>
            <a:solidFill>
              <a:srgbClr val="C2C2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8" name="Oval 1062"/>
            <p:cNvSpPr>
              <a:spLocks noChangeArrowheads="1"/>
            </p:cNvSpPr>
            <p:nvPr/>
          </p:nvSpPr>
          <p:spPr bwMode="auto">
            <a:xfrm>
              <a:off x="2828" y="2616"/>
              <a:ext cx="659" cy="544"/>
            </a:xfrm>
            <a:prstGeom prst="ellipse">
              <a:avLst/>
            </a:prstGeom>
            <a:solidFill>
              <a:srgbClr val="C2C2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9" name="Oval 1063"/>
            <p:cNvSpPr>
              <a:spLocks noChangeArrowheads="1"/>
            </p:cNvSpPr>
            <p:nvPr/>
          </p:nvSpPr>
          <p:spPr bwMode="auto">
            <a:xfrm>
              <a:off x="2831" y="2618"/>
              <a:ext cx="653" cy="540"/>
            </a:xfrm>
            <a:prstGeom prst="ellipse">
              <a:avLst/>
            </a:prstGeom>
            <a:solidFill>
              <a:srgbClr val="C2C28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0" name="Oval 1064"/>
            <p:cNvSpPr>
              <a:spLocks noChangeArrowheads="1"/>
            </p:cNvSpPr>
            <p:nvPr/>
          </p:nvSpPr>
          <p:spPr bwMode="auto">
            <a:xfrm>
              <a:off x="2834" y="2620"/>
              <a:ext cx="647" cy="536"/>
            </a:xfrm>
            <a:prstGeom prst="ellipse">
              <a:avLst/>
            </a:prstGeom>
            <a:solidFill>
              <a:srgbClr val="C1C18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1" name="Oval 1065"/>
            <p:cNvSpPr>
              <a:spLocks noChangeArrowheads="1"/>
            </p:cNvSpPr>
            <p:nvPr/>
          </p:nvSpPr>
          <p:spPr bwMode="auto">
            <a:xfrm>
              <a:off x="2836" y="2623"/>
              <a:ext cx="643" cy="530"/>
            </a:xfrm>
            <a:prstGeom prst="ellipse">
              <a:avLst/>
            </a:prstGeom>
            <a:solidFill>
              <a:srgbClr val="C1C18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2" name="Oval 1066"/>
            <p:cNvSpPr>
              <a:spLocks noChangeArrowheads="1"/>
            </p:cNvSpPr>
            <p:nvPr/>
          </p:nvSpPr>
          <p:spPr bwMode="auto">
            <a:xfrm>
              <a:off x="2839" y="2625"/>
              <a:ext cx="637" cy="526"/>
            </a:xfrm>
            <a:prstGeom prst="ellipse">
              <a:avLst/>
            </a:prstGeom>
            <a:solidFill>
              <a:srgbClr val="C0C08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3" name="Oval 1067"/>
            <p:cNvSpPr>
              <a:spLocks noChangeArrowheads="1"/>
            </p:cNvSpPr>
            <p:nvPr/>
          </p:nvSpPr>
          <p:spPr bwMode="auto">
            <a:xfrm>
              <a:off x="2842" y="2627"/>
              <a:ext cx="631" cy="522"/>
            </a:xfrm>
            <a:prstGeom prst="ellipse">
              <a:avLst/>
            </a:prstGeom>
            <a:solidFill>
              <a:srgbClr val="C0C08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4" name="Oval 1068"/>
            <p:cNvSpPr>
              <a:spLocks noChangeArrowheads="1"/>
            </p:cNvSpPr>
            <p:nvPr/>
          </p:nvSpPr>
          <p:spPr bwMode="auto">
            <a:xfrm>
              <a:off x="2845" y="2630"/>
              <a:ext cx="625" cy="516"/>
            </a:xfrm>
            <a:prstGeom prst="ellipse">
              <a:avLst/>
            </a:prstGeom>
            <a:solidFill>
              <a:srgbClr val="C0C08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5" name="Oval 1069"/>
            <p:cNvSpPr>
              <a:spLocks noChangeArrowheads="1"/>
            </p:cNvSpPr>
            <p:nvPr/>
          </p:nvSpPr>
          <p:spPr bwMode="auto">
            <a:xfrm>
              <a:off x="2848" y="2632"/>
              <a:ext cx="619" cy="512"/>
            </a:xfrm>
            <a:prstGeom prst="ellipse">
              <a:avLst/>
            </a:prstGeom>
            <a:solidFill>
              <a:srgbClr val="BFBF8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6" name="Oval 1070"/>
            <p:cNvSpPr>
              <a:spLocks noChangeArrowheads="1"/>
            </p:cNvSpPr>
            <p:nvPr/>
          </p:nvSpPr>
          <p:spPr bwMode="auto">
            <a:xfrm>
              <a:off x="2851" y="2634"/>
              <a:ext cx="614" cy="509"/>
            </a:xfrm>
            <a:prstGeom prst="ellipse">
              <a:avLst/>
            </a:prstGeom>
            <a:solidFill>
              <a:srgbClr val="BFBF8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7" name="Oval 1071"/>
            <p:cNvSpPr>
              <a:spLocks noChangeArrowheads="1"/>
            </p:cNvSpPr>
            <p:nvPr/>
          </p:nvSpPr>
          <p:spPr bwMode="auto">
            <a:xfrm>
              <a:off x="2853" y="2637"/>
              <a:ext cx="610" cy="503"/>
            </a:xfrm>
            <a:prstGeom prst="ellipse">
              <a:avLst/>
            </a:prstGeom>
            <a:solidFill>
              <a:srgbClr val="BEBE8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8" name="Oval 1072"/>
            <p:cNvSpPr>
              <a:spLocks noChangeArrowheads="1"/>
            </p:cNvSpPr>
            <p:nvPr/>
          </p:nvSpPr>
          <p:spPr bwMode="auto">
            <a:xfrm>
              <a:off x="2856" y="2639"/>
              <a:ext cx="604" cy="499"/>
            </a:xfrm>
            <a:prstGeom prst="ellipse">
              <a:avLst/>
            </a:prstGeom>
            <a:solidFill>
              <a:srgbClr val="BEBE8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9" name="Oval 1073"/>
            <p:cNvSpPr>
              <a:spLocks noChangeArrowheads="1"/>
            </p:cNvSpPr>
            <p:nvPr/>
          </p:nvSpPr>
          <p:spPr bwMode="auto">
            <a:xfrm>
              <a:off x="2859" y="2641"/>
              <a:ext cx="598" cy="495"/>
            </a:xfrm>
            <a:prstGeom prst="ellipse">
              <a:avLst/>
            </a:prstGeom>
            <a:solidFill>
              <a:srgbClr val="BDBD8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0" name="Oval 1074"/>
            <p:cNvSpPr>
              <a:spLocks noChangeArrowheads="1"/>
            </p:cNvSpPr>
            <p:nvPr/>
          </p:nvSpPr>
          <p:spPr bwMode="auto">
            <a:xfrm>
              <a:off x="2862" y="2644"/>
              <a:ext cx="592" cy="488"/>
            </a:xfrm>
            <a:prstGeom prst="ellipse">
              <a:avLst/>
            </a:prstGeom>
            <a:solidFill>
              <a:srgbClr val="BDBD8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1" name="Oval 1075"/>
            <p:cNvSpPr>
              <a:spLocks noChangeArrowheads="1"/>
            </p:cNvSpPr>
            <p:nvPr/>
          </p:nvSpPr>
          <p:spPr bwMode="auto">
            <a:xfrm>
              <a:off x="2865" y="2646"/>
              <a:ext cx="586" cy="484"/>
            </a:xfrm>
            <a:prstGeom prst="ellipse">
              <a:avLst/>
            </a:prstGeom>
            <a:solidFill>
              <a:srgbClr val="BCBC8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2" name="Oval 1076"/>
            <p:cNvSpPr>
              <a:spLocks noChangeArrowheads="1"/>
            </p:cNvSpPr>
            <p:nvPr/>
          </p:nvSpPr>
          <p:spPr bwMode="auto">
            <a:xfrm>
              <a:off x="2868" y="2648"/>
              <a:ext cx="580" cy="480"/>
            </a:xfrm>
            <a:prstGeom prst="ellipse">
              <a:avLst/>
            </a:prstGeom>
            <a:solidFill>
              <a:srgbClr val="BCBC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3" name="Oval 1077"/>
            <p:cNvSpPr>
              <a:spLocks noChangeArrowheads="1"/>
            </p:cNvSpPr>
            <p:nvPr/>
          </p:nvSpPr>
          <p:spPr bwMode="auto">
            <a:xfrm>
              <a:off x="2870" y="2651"/>
              <a:ext cx="576" cy="474"/>
            </a:xfrm>
            <a:prstGeom prst="ellipse">
              <a:avLst/>
            </a:prstGeom>
            <a:solidFill>
              <a:srgbClr val="BBBB7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4" name="Oval 1078"/>
            <p:cNvSpPr>
              <a:spLocks noChangeArrowheads="1"/>
            </p:cNvSpPr>
            <p:nvPr/>
          </p:nvSpPr>
          <p:spPr bwMode="auto">
            <a:xfrm>
              <a:off x="2873" y="2653"/>
              <a:ext cx="570" cy="470"/>
            </a:xfrm>
            <a:prstGeom prst="ellipse">
              <a:avLst/>
            </a:prstGeom>
            <a:solidFill>
              <a:srgbClr val="BBBB7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5" name="Oval 1079"/>
            <p:cNvSpPr>
              <a:spLocks noChangeArrowheads="1"/>
            </p:cNvSpPr>
            <p:nvPr/>
          </p:nvSpPr>
          <p:spPr bwMode="auto">
            <a:xfrm>
              <a:off x="2877" y="2655"/>
              <a:ext cx="563" cy="466"/>
            </a:xfrm>
            <a:prstGeom prst="ellipse">
              <a:avLst/>
            </a:prstGeom>
            <a:solidFill>
              <a:srgbClr val="BABA7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6" name="Oval 1080"/>
            <p:cNvSpPr>
              <a:spLocks noChangeArrowheads="1"/>
            </p:cNvSpPr>
            <p:nvPr/>
          </p:nvSpPr>
          <p:spPr bwMode="auto">
            <a:xfrm>
              <a:off x="2880" y="2658"/>
              <a:ext cx="557" cy="460"/>
            </a:xfrm>
            <a:prstGeom prst="ellipse">
              <a:avLst/>
            </a:prstGeom>
            <a:solidFill>
              <a:srgbClr val="BABA7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7" name="Oval 1081"/>
            <p:cNvSpPr>
              <a:spLocks noChangeArrowheads="1"/>
            </p:cNvSpPr>
            <p:nvPr/>
          </p:nvSpPr>
          <p:spPr bwMode="auto">
            <a:xfrm>
              <a:off x="2883" y="2660"/>
              <a:ext cx="551" cy="456"/>
            </a:xfrm>
            <a:prstGeom prst="ellipse">
              <a:avLst/>
            </a:prstGeom>
            <a:solidFill>
              <a:srgbClr val="B9B97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8" name="Oval 1082"/>
            <p:cNvSpPr>
              <a:spLocks noChangeArrowheads="1"/>
            </p:cNvSpPr>
            <p:nvPr/>
          </p:nvSpPr>
          <p:spPr bwMode="auto">
            <a:xfrm>
              <a:off x="2886" y="2663"/>
              <a:ext cx="545" cy="450"/>
            </a:xfrm>
            <a:prstGeom prst="ellipse">
              <a:avLst/>
            </a:prstGeom>
            <a:solidFill>
              <a:srgbClr val="B8B87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9" name="Oval 1083"/>
            <p:cNvSpPr>
              <a:spLocks noChangeArrowheads="1"/>
            </p:cNvSpPr>
            <p:nvPr/>
          </p:nvSpPr>
          <p:spPr bwMode="auto">
            <a:xfrm>
              <a:off x="2889" y="2665"/>
              <a:ext cx="539" cy="446"/>
            </a:xfrm>
            <a:prstGeom prst="ellipse">
              <a:avLst/>
            </a:prstGeom>
            <a:solidFill>
              <a:srgbClr val="B8B87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0" name="Oval 1084"/>
            <p:cNvSpPr>
              <a:spLocks noChangeArrowheads="1"/>
            </p:cNvSpPr>
            <p:nvPr/>
          </p:nvSpPr>
          <p:spPr bwMode="auto">
            <a:xfrm>
              <a:off x="2891" y="2667"/>
              <a:ext cx="535" cy="442"/>
            </a:xfrm>
            <a:prstGeom prst="ellipse">
              <a:avLst/>
            </a:prstGeom>
            <a:solidFill>
              <a:srgbClr val="B7B77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1" name="Oval 1085"/>
            <p:cNvSpPr>
              <a:spLocks noChangeArrowheads="1"/>
            </p:cNvSpPr>
            <p:nvPr/>
          </p:nvSpPr>
          <p:spPr bwMode="auto">
            <a:xfrm>
              <a:off x="2894" y="2670"/>
              <a:ext cx="529" cy="436"/>
            </a:xfrm>
            <a:prstGeom prst="ellipse">
              <a:avLst/>
            </a:prstGeom>
            <a:solidFill>
              <a:srgbClr val="B7B77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2" name="Oval 1086"/>
            <p:cNvSpPr>
              <a:spLocks noChangeArrowheads="1"/>
            </p:cNvSpPr>
            <p:nvPr/>
          </p:nvSpPr>
          <p:spPr bwMode="auto">
            <a:xfrm>
              <a:off x="2897" y="2673"/>
              <a:ext cx="523" cy="431"/>
            </a:xfrm>
            <a:prstGeom prst="ellipse">
              <a:avLst/>
            </a:prstGeom>
            <a:solidFill>
              <a:srgbClr val="B6B67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3" name="Oval 1087"/>
            <p:cNvSpPr>
              <a:spLocks noChangeArrowheads="1"/>
            </p:cNvSpPr>
            <p:nvPr/>
          </p:nvSpPr>
          <p:spPr bwMode="auto">
            <a:xfrm>
              <a:off x="2900" y="2675"/>
              <a:ext cx="517" cy="427"/>
            </a:xfrm>
            <a:prstGeom prst="ellipse">
              <a:avLst/>
            </a:prstGeom>
            <a:solidFill>
              <a:srgbClr val="B5B57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4" name="Oval 1088"/>
            <p:cNvSpPr>
              <a:spLocks noChangeArrowheads="1"/>
            </p:cNvSpPr>
            <p:nvPr/>
          </p:nvSpPr>
          <p:spPr bwMode="auto">
            <a:xfrm>
              <a:off x="2903" y="2678"/>
              <a:ext cx="511" cy="421"/>
            </a:xfrm>
            <a:prstGeom prst="ellipse">
              <a:avLst/>
            </a:prstGeom>
            <a:solidFill>
              <a:srgbClr val="B5B57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5" name="Oval 1089"/>
            <p:cNvSpPr>
              <a:spLocks noChangeArrowheads="1"/>
            </p:cNvSpPr>
            <p:nvPr/>
          </p:nvSpPr>
          <p:spPr bwMode="auto">
            <a:xfrm>
              <a:off x="2906" y="2680"/>
              <a:ext cx="505" cy="417"/>
            </a:xfrm>
            <a:prstGeom prst="ellipse">
              <a:avLst/>
            </a:prstGeom>
            <a:solidFill>
              <a:srgbClr val="B4B47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6" name="Oval 1090"/>
            <p:cNvSpPr>
              <a:spLocks noChangeArrowheads="1"/>
            </p:cNvSpPr>
            <p:nvPr/>
          </p:nvSpPr>
          <p:spPr bwMode="auto">
            <a:xfrm>
              <a:off x="2908" y="2682"/>
              <a:ext cx="501" cy="413"/>
            </a:xfrm>
            <a:prstGeom prst="ellipse">
              <a:avLst/>
            </a:prstGeom>
            <a:solidFill>
              <a:srgbClr val="B3B37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7" name="Oval 1091"/>
            <p:cNvSpPr>
              <a:spLocks noChangeArrowheads="1"/>
            </p:cNvSpPr>
            <p:nvPr/>
          </p:nvSpPr>
          <p:spPr bwMode="auto">
            <a:xfrm>
              <a:off x="2911" y="2685"/>
              <a:ext cx="495" cy="407"/>
            </a:xfrm>
            <a:prstGeom prst="ellipse">
              <a:avLst/>
            </a:prstGeom>
            <a:solidFill>
              <a:srgbClr val="B2B27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8" name="Oval 1092"/>
            <p:cNvSpPr>
              <a:spLocks noChangeArrowheads="1"/>
            </p:cNvSpPr>
            <p:nvPr/>
          </p:nvSpPr>
          <p:spPr bwMode="auto">
            <a:xfrm>
              <a:off x="2914" y="2687"/>
              <a:ext cx="489" cy="403"/>
            </a:xfrm>
            <a:prstGeom prst="ellipse">
              <a:avLst/>
            </a:prstGeom>
            <a:solidFill>
              <a:srgbClr val="B2B27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9" name="Oval 1093"/>
            <p:cNvSpPr>
              <a:spLocks noChangeArrowheads="1"/>
            </p:cNvSpPr>
            <p:nvPr/>
          </p:nvSpPr>
          <p:spPr bwMode="auto">
            <a:xfrm>
              <a:off x="2917" y="2689"/>
              <a:ext cx="483" cy="399"/>
            </a:xfrm>
            <a:prstGeom prst="ellipse">
              <a:avLst/>
            </a:prstGeom>
            <a:solidFill>
              <a:srgbClr val="B1B17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0" name="Oval 1094"/>
            <p:cNvSpPr>
              <a:spLocks noChangeArrowheads="1"/>
            </p:cNvSpPr>
            <p:nvPr/>
          </p:nvSpPr>
          <p:spPr bwMode="auto">
            <a:xfrm>
              <a:off x="2920" y="2692"/>
              <a:ext cx="476" cy="393"/>
            </a:xfrm>
            <a:prstGeom prst="ellipse">
              <a:avLst/>
            </a:prstGeom>
            <a:solidFill>
              <a:srgbClr val="B0B07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1" name="Oval 1095"/>
            <p:cNvSpPr>
              <a:spLocks noChangeArrowheads="1"/>
            </p:cNvSpPr>
            <p:nvPr/>
          </p:nvSpPr>
          <p:spPr bwMode="auto">
            <a:xfrm>
              <a:off x="2923" y="2694"/>
              <a:ext cx="470" cy="389"/>
            </a:xfrm>
            <a:prstGeom prst="ellipse">
              <a:avLst/>
            </a:prstGeom>
            <a:solidFill>
              <a:srgbClr val="B0B07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2" name="Oval 1096"/>
            <p:cNvSpPr>
              <a:spLocks noChangeArrowheads="1"/>
            </p:cNvSpPr>
            <p:nvPr/>
          </p:nvSpPr>
          <p:spPr bwMode="auto">
            <a:xfrm>
              <a:off x="2925" y="2696"/>
              <a:ext cx="466" cy="385"/>
            </a:xfrm>
            <a:prstGeom prst="ellipse">
              <a:avLst/>
            </a:prstGeom>
            <a:solidFill>
              <a:srgbClr val="AFAF6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3" name="Oval 1097"/>
            <p:cNvSpPr>
              <a:spLocks noChangeArrowheads="1"/>
            </p:cNvSpPr>
            <p:nvPr/>
          </p:nvSpPr>
          <p:spPr bwMode="auto">
            <a:xfrm>
              <a:off x="2928" y="2699"/>
              <a:ext cx="460" cy="379"/>
            </a:xfrm>
            <a:prstGeom prst="ellipse">
              <a:avLst/>
            </a:prstGeom>
            <a:solidFill>
              <a:srgbClr val="AEAE6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4" name="Oval 1098"/>
            <p:cNvSpPr>
              <a:spLocks noChangeArrowheads="1"/>
            </p:cNvSpPr>
            <p:nvPr/>
          </p:nvSpPr>
          <p:spPr bwMode="auto">
            <a:xfrm>
              <a:off x="2931" y="2701"/>
              <a:ext cx="454" cy="375"/>
            </a:xfrm>
            <a:prstGeom prst="ellipse">
              <a:avLst/>
            </a:prstGeom>
            <a:solidFill>
              <a:srgbClr val="ADAD6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5" name="Oval 1099"/>
            <p:cNvSpPr>
              <a:spLocks noChangeArrowheads="1"/>
            </p:cNvSpPr>
            <p:nvPr/>
          </p:nvSpPr>
          <p:spPr bwMode="auto">
            <a:xfrm>
              <a:off x="2934" y="2703"/>
              <a:ext cx="448" cy="371"/>
            </a:xfrm>
            <a:prstGeom prst="ellipse">
              <a:avLst/>
            </a:prstGeom>
            <a:solidFill>
              <a:srgbClr val="ADAD6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6" name="Oval 1100"/>
            <p:cNvSpPr>
              <a:spLocks noChangeArrowheads="1"/>
            </p:cNvSpPr>
            <p:nvPr/>
          </p:nvSpPr>
          <p:spPr bwMode="auto">
            <a:xfrm>
              <a:off x="2937" y="2706"/>
              <a:ext cx="442" cy="365"/>
            </a:xfrm>
            <a:prstGeom prst="ellipse">
              <a:avLst/>
            </a:prstGeom>
            <a:solidFill>
              <a:srgbClr val="ACAC6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7" name="Oval 1101"/>
            <p:cNvSpPr>
              <a:spLocks noChangeArrowheads="1"/>
            </p:cNvSpPr>
            <p:nvPr/>
          </p:nvSpPr>
          <p:spPr bwMode="auto">
            <a:xfrm>
              <a:off x="2940" y="2708"/>
              <a:ext cx="436" cy="361"/>
            </a:xfrm>
            <a:prstGeom prst="ellipse">
              <a:avLst/>
            </a:prstGeom>
            <a:solidFill>
              <a:srgbClr val="ABAB6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8" name="Oval 1102"/>
            <p:cNvSpPr>
              <a:spLocks noChangeArrowheads="1"/>
            </p:cNvSpPr>
            <p:nvPr/>
          </p:nvSpPr>
          <p:spPr bwMode="auto">
            <a:xfrm>
              <a:off x="2942" y="2710"/>
              <a:ext cx="432" cy="357"/>
            </a:xfrm>
            <a:prstGeom prst="ellipse">
              <a:avLst/>
            </a:prstGeom>
            <a:solidFill>
              <a:srgbClr val="AAAA6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9" name="Oval 1103"/>
            <p:cNvSpPr>
              <a:spLocks noChangeArrowheads="1"/>
            </p:cNvSpPr>
            <p:nvPr/>
          </p:nvSpPr>
          <p:spPr bwMode="auto">
            <a:xfrm>
              <a:off x="2945" y="2713"/>
              <a:ext cx="426" cy="351"/>
            </a:xfrm>
            <a:prstGeom prst="ellipse">
              <a:avLst/>
            </a:prstGeom>
            <a:solidFill>
              <a:srgbClr val="A9A96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0" name="Oval 1104"/>
            <p:cNvSpPr>
              <a:spLocks noChangeArrowheads="1"/>
            </p:cNvSpPr>
            <p:nvPr/>
          </p:nvSpPr>
          <p:spPr bwMode="auto">
            <a:xfrm>
              <a:off x="2948" y="2715"/>
              <a:ext cx="420" cy="347"/>
            </a:xfrm>
            <a:prstGeom prst="ellipse">
              <a:avLst/>
            </a:prstGeom>
            <a:solidFill>
              <a:srgbClr val="A9A96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1" name="Oval 1105"/>
            <p:cNvSpPr>
              <a:spLocks noChangeArrowheads="1"/>
            </p:cNvSpPr>
            <p:nvPr/>
          </p:nvSpPr>
          <p:spPr bwMode="auto">
            <a:xfrm>
              <a:off x="2951" y="2718"/>
              <a:ext cx="414" cy="341"/>
            </a:xfrm>
            <a:prstGeom prst="ellipse">
              <a:avLst/>
            </a:prstGeom>
            <a:solidFill>
              <a:srgbClr val="A8A86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2" name="Oval 1106"/>
            <p:cNvSpPr>
              <a:spLocks noChangeArrowheads="1"/>
            </p:cNvSpPr>
            <p:nvPr/>
          </p:nvSpPr>
          <p:spPr bwMode="auto">
            <a:xfrm>
              <a:off x="2954" y="2720"/>
              <a:ext cx="408" cy="337"/>
            </a:xfrm>
            <a:prstGeom prst="ellipse">
              <a:avLst/>
            </a:prstGeom>
            <a:solidFill>
              <a:srgbClr val="A7A76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3" name="Oval 1107"/>
            <p:cNvSpPr>
              <a:spLocks noChangeArrowheads="1"/>
            </p:cNvSpPr>
            <p:nvPr/>
          </p:nvSpPr>
          <p:spPr bwMode="auto">
            <a:xfrm>
              <a:off x="2957" y="2722"/>
              <a:ext cx="402" cy="333"/>
            </a:xfrm>
            <a:prstGeom prst="ellipse">
              <a:avLst/>
            </a:prstGeom>
            <a:solidFill>
              <a:srgbClr val="A6A66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4" name="Oval 1108"/>
            <p:cNvSpPr>
              <a:spLocks noChangeArrowheads="1"/>
            </p:cNvSpPr>
            <p:nvPr/>
          </p:nvSpPr>
          <p:spPr bwMode="auto">
            <a:xfrm>
              <a:off x="2960" y="2725"/>
              <a:ext cx="396" cy="327"/>
            </a:xfrm>
            <a:prstGeom prst="ellipse">
              <a:avLst/>
            </a:prstGeom>
            <a:solidFill>
              <a:srgbClr val="A5A56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5" name="Oval 1109"/>
            <p:cNvSpPr>
              <a:spLocks noChangeArrowheads="1"/>
            </p:cNvSpPr>
            <p:nvPr/>
          </p:nvSpPr>
          <p:spPr bwMode="auto">
            <a:xfrm>
              <a:off x="2962" y="2727"/>
              <a:ext cx="392" cy="323"/>
            </a:xfrm>
            <a:prstGeom prst="ellipse">
              <a:avLst/>
            </a:prstGeom>
            <a:solidFill>
              <a:srgbClr val="A4A46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6" name="Oval 1110"/>
            <p:cNvSpPr>
              <a:spLocks noChangeArrowheads="1"/>
            </p:cNvSpPr>
            <p:nvPr/>
          </p:nvSpPr>
          <p:spPr bwMode="auto">
            <a:xfrm>
              <a:off x="2965" y="2729"/>
              <a:ext cx="386" cy="319"/>
            </a:xfrm>
            <a:prstGeom prst="ellipse">
              <a:avLst/>
            </a:prstGeom>
            <a:solidFill>
              <a:srgbClr val="A3A35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7" name="Oval 1111"/>
            <p:cNvSpPr>
              <a:spLocks noChangeArrowheads="1"/>
            </p:cNvSpPr>
            <p:nvPr/>
          </p:nvSpPr>
          <p:spPr bwMode="auto">
            <a:xfrm>
              <a:off x="2968" y="2732"/>
              <a:ext cx="380" cy="313"/>
            </a:xfrm>
            <a:prstGeom prst="ellipse">
              <a:avLst/>
            </a:prstGeom>
            <a:solidFill>
              <a:srgbClr val="A3A35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8" name="Oval 1112"/>
            <p:cNvSpPr>
              <a:spLocks noChangeArrowheads="1"/>
            </p:cNvSpPr>
            <p:nvPr/>
          </p:nvSpPr>
          <p:spPr bwMode="auto">
            <a:xfrm>
              <a:off x="2971" y="2734"/>
              <a:ext cx="374" cy="309"/>
            </a:xfrm>
            <a:prstGeom prst="ellipse">
              <a:avLst/>
            </a:prstGeom>
            <a:solidFill>
              <a:srgbClr val="A2A25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9" name="Oval 1113"/>
            <p:cNvSpPr>
              <a:spLocks noChangeArrowheads="1"/>
            </p:cNvSpPr>
            <p:nvPr/>
          </p:nvSpPr>
          <p:spPr bwMode="auto">
            <a:xfrm>
              <a:off x="2974" y="2736"/>
              <a:ext cx="368" cy="305"/>
            </a:xfrm>
            <a:prstGeom prst="ellipse">
              <a:avLst/>
            </a:prstGeom>
            <a:solidFill>
              <a:srgbClr val="A1A15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0" name="Oval 1114"/>
            <p:cNvSpPr>
              <a:spLocks noChangeArrowheads="1"/>
            </p:cNvSpPr>
            <p:nvPr/>
          </p:nvSpPr>
          <p:spPr bwMode="auto">
            <a:xfrm>
              <a:off x="2977" y="2739"/>
              <a:ext cx="362" cy="299"/>
            </a:xfrm>
            <a:prstGeom prst="ellipse">
              <a:avLst/>
            </a:prstGeom>
            <a:solidFill>
              <a:srgbClr val="A0A05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1" name="Oval 1115"/>
            <p:cNvSpPr>
              <a:spLocks noChangeArrowheads="1"/>
            </p:cNvSpPr>
            <p:nvPr/>
          </p:nvSpPr>
          <p:spPr bwMode="auto">
            <a:xfrm>
              <a:off x="2979" y="2741"/>
              <a:ext cx="358" cy="295"/>
            </a:xfrm>
            <a:prstGeom prst="ellipse">
              <a:avLst/>
            </a:prstGeom>
            <a:solidFill>
              <a:srgbClr val="A0A05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2" name="Oval 1116"/>
            <p:cNvSpPr>
              <a:spLocks noChangeArrowheads="1"/>
            </p:cNvSpPr>
            <p:nvPr/>
          </p:nvSpPr>
          <p:spPr bwMode="auto">
            <a:xfrm>
              <a:off x="2983" y="2743"/>
              <a:ext cx="351" cy="291"/>
            </a:xfrm>
            <a:prstGeom prst="ellipse">
              <a:avLst/>
            </a:prstGeom>
            <a:solidFill>
              <a:srgbClr val="9F9F5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3" name="Oval 1117"/>
            <p:cNvSpPr>
              <a:spLocks noChangeArrowheads="1"/>
            </p:cNvSpPr>
            <p:nvPr/>
          </p:nvSpPr>
          <p:spPr bwMode="auto">
            <a:xfrm>
              <a:off x="2986" y="2746"/>
              <a:ext cx="345" cy="285"/>
            </a:xfrm>
            <a:prstGeom prst="ellipse">
              <a:avLst/>
            </a:prstGeom>
            <a:solidFill>
              <a:srgbClr val="9E9E5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4" name="Oval 1118"/>
            <p:cNvSpPr>
              <a:spLocks noChangeArrowheads="1"/>
            </p:cNvSpPr>
            <p:nvPr/>
          </p:nvSpPr>
          <p:spPr bwMode="auto">
            <a:xfrm>
              <a:off x="2989" y="2748"/>
              <a:ext cx="339" cy="281"/>
            </a:xfrm>
            <a:prstGeom prst="ellipse">
              <a:avLst/>
            </a:prstGeom>
            <a:solidFill>
              <a:srgbClr val="9D9D5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5" name="Oval 1119"/>
            <p:cNvSpPr>
              <a:spLocks noChangeArrowheads="1"/>
            </p:cNvSpPr>
            <p:nvPr/>
          </p:nvSpPr>
          <p:spPr bwMode="auto">
            <a:xfrm>
              <a:off x="2992" y="2750"/>
              <a:ext cx="333" cy="277"/>
            </a:xfrm>
            <a:prstGeom prst="ellipse">
              <a:avLst/>
            </a:prstGeom>
            <a:solidFill>
              <a:srgbClr val="9C9C5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6" name="Oval 1120"/>
            <p:cNvSpPr>
              <a:spLocks noChangeArrowheads="1"/>
            </p:cNvSpPr>
            <p:nvPr/>
          </p:nvSpPr>
          <p:spPr bwMode="auto">
            <a:xfrm>
              <a:off x="2995" y="2753"/>
              <a:ext cx="327" cy="271"/>
            </a:xfrm>
            <a:prstGeom prst="ellipse">
              <a:avLst/>
            </a:prstGeom>
            <a:solidFill>
              <a:srgbClr val="9C9C5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7" name="Oval 1121"/>
            <p:cNvSpPr>
              <a:spLocks noChangeArrowheads="1"/>
            </p:cNvSpPr>
            <p:nvPr/>
          </p:nvSpPr>
          <p:spPr bwMode="auto">
            <a:xfrm>
              <a:off x="2997" y="2755"/>
              <a:ext cx="323" cy="267"/>
            </a:xfrm>
            <a:prstGeom prst="ellipse">
              <a:avLst/>
            </a:prstGeom>
            <a:solidFill>
              <a:srgbClr val="9B9B5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8" name="Oval 1122"/>
            <p:cNvSpPr>
              <a:spLocks noChangeArrowheads="1"/>
            </p:cNvSpPr>
            <p:nvPr/>
          </p:nvSpPr>
          <p:spPr bwMode="auto">
            <a:xfrm>
              <a:off x="3000" y="2757"/>
              <a:ext cx="317" cy="263"/>
            </a:xfrm>
            <a:prstGeom prst="ellipse">
              <a:avLst/>
            </a:prstGeom>
            <a:solidFill>
              <a:srgbClr val="9A9A5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9" name="Oval 1123"/>
            <p:cNvSpPr>
              <a:spLocks noChangeArrowheads="1"/>
            </p:cNvSpPr>
            <p:nvPr/>
          </p:nvSpPr>
          <p:spPr bwMode="auto">
            <a:xfrm>
              <a:off x="3003" y="2760"/>
              <a:ext cx="311" cy="256"/>
            </a:xfrm>
            <a:prstGeom prst="ellipse">
              <a:avLst/>
            </a:prstGeom>
            <a:solidFill>
              <a:srgbClr val="99994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0" name="Oval 1124"/>
            <p:cNvSpPr>
              <a:spLocks noChangeArrowheads="1"/>
            </p:cNvSpPr>
            <p:nvPr/>
          </p:nvSpPr>
          <p:spPr bwMode="auto">
            <a:xfrm>
              <a:off x="3006" y="2762"/>
              <a:ext cx="305" cy="252"/>
            </a:xfrm>
            <a:prstGeom prst="ellipse">
              <a:avLst/>
            </a:prstGeom>
            <a:solidFill>
              <a:srgbClr val="98984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1" name="Oval 1125"/>
            <p:cNvSpPr>
              <a:spLocks noChangeArrowheads="1"/>
            </p:cNvSpPr>
            <p:nvPr/>
          </p:nvSpPr>
          <p:spPr bwMode="auto">
            <a:xfrm>
              <a:off x="3009" y="2764"/>
              <a:ext cx="299" cy="248"/>
            </a:xfrm>
            <a:prstGeom prst="ellipse">
              <a:avLst/>
            </a:prstGeom>
            <a:solidFill>
              <a:srgbClr val="97974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2" name="Oval 1126"/>
            <p:cNvSpPr>
              <a:spLocks noChangeArrowheads="1"/>
            </p:cNvSpPr>
            <p:nvPr/>
          </p:nvSpPr>
          <p:spPr bwMode="auto">
            <a:xfrm>
              <a:off x="3012" y="2767"/>
              <a:ext cx="293" cy="242"/>
            </a:xfrm>
            <a:prstGeom prst="ellipse">
              <a:avLst/>
            </a:prstGeom>
            <a:solidFill>
              <a:srgbClr val="97974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3" name="Oval 1127"/>
            <p:cNvSpPr>
              <a:spLocks noChangeArrowheads="1"/>
            </p:cNvSpPr>
            <p:nvPr/>
          </p:nvSpPr>
          <p:spPr bwMode="auto">
            <a:xfrm>
              <a:off x="3014" y="2769"/>
              <a:ext cx="289" cy="238"/>
            </a:xfrm>
            <a:prstGeom prst="ellipse">
              <a:avLst/>
            </a:prstGeom>
            <a:solidFill>
              <a:srgbClr val="96964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4" name="Oval 1128"/>
            <p:cNvSpPr>
              <a:spLocks noChangeArrowheads="1"/>
            </p:cNvSpPr>
            <p:nvPr/>
          </p:nvSpPr>
          <p:spPr bwMode="auto">
            <a:xfrm>
              <a:off x="3017" y="2771"/>
              <a:ext cx="283" cy="234"/>
            </a:xfrm>
            <a:prstGeom prst="ellipse">
              <a:avLst/>
            </a:prstGeom>
            <a:solidFill>
              <a:srgbClr val="95954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5" name="Oval 1129"/>
            <p:cNvSpPr>
              <a:spLocks noChangeArrowheads="1"/>
            </p:cNvSpPr>
            <p:nvPr/>
          </p:nvSpPr>
          <p:spPr bwMode="auto">
            <a:xfrm>
              <a:off x="3020" y="2774"/>
              <a:ext cx="277" cy="228"/>
            </a:xfrm>
            <a:prstGeom prst="ellipse">
              <a:avLst/>
            </a:prstGeom>
            <a:solidFill>
              <a:srgbClr val="94944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6" name="Oval 1130"/>
            <p:cNvSpPr>
              <a:spLocks noChangeArrowheads="1"/>
            </p:cNvSpPr>
            <p:nvPr/>
          </p:nvSpPr>
          <p:spPr bwMode="auto">
            <a:xfrm>
              <a:off x="3023" y="2776"/>
              <a:ext cx="271" cy="224"/>
            </a:xfrm>
            <a:prstGeom prst="ellipse">
              <a:avLst/>
            </a:prstGeom>
            <a:solidFill>
              <a:srgbClr val="94944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7" name="Oval 1131"/>
            <p:cNvSpPr>
              <a:spLocks noChangeArrowheads="1"/>
            </p:cNvSpPr>
            <p:nvPr/>
          </p:nvSpPr>
          <p:spPr bwMode="auto">
            <a:xfrm>
              <a:off x="3026" y="2779"/>
              <a:ext cx="264" cy="218"/>
            </a:xfrm>
            <a:prstGeom prst="ellipse">
              <a:avLst/>
            </a:prstGeom>
            <a:solidFill>
              <a:srgbClr val="93934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8" name="Oval 1132"/>
            <p:cNvSpPr>
              <a:spLocks noChangeArrowheads="1"/>
            </p:cNvSpPr>
            <p:nvPr/>
          </p:nvSpPr>
          <p:spPr bwMode="auto">
            <a:xfrm>
              <a:off x="3029" y="2781"/>
              <a:ext cx="258" cy="214"/>
            </a:xfrm>
            <a:prstGeom prst="ellipse">
              <a:avLst/>
            </a:prstGeom>
            <a:solidFill>
              <a:srgbClr val="92924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9" name="Oval 1133"/>
            <p:cNvSpPr>
              <a:spLocks noChangeArrowheads="1"/>
            </p:cNvSpPr>
            <p:nvPr/>
          </p:nvSpPr>
          <p:spPr bwMode="auto">
            <a:xfrm>
              <a:off x="3032" y="2783"/>
              <a:ext cx="252" cy="210"/>
            </a:xfrm>
            <a:prstGeom prst="ellipse">
              <a:avLst/>
            </a:prstGeom>
            <a:solidFill>
              <a:srgbClr val="92924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0" name="Oval 1134"/>
            <p:cNvSpPr>
              <a:spLocks noChangeArrowheads="1"/>
            </p:cNvSpPr>
            <p:nvPr/>
          </p:nvSpPr>
          <p:spPr bwMode="auto">
            <a:xfrm>
              <a:off x="3034" y="2786"/>
              <a:ext cx="248" cy="204"/>
            </a:xfrm>
            <a:prstGeom prst="ellipse">
              <a:avLst/>
            </a:prstGeom>
            <a:solidFill>
              <a:srgbClr val="91914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1" name="Oval 1135"/>
            <p:cNvSpPr>
              <a:spLocks noChangeArrowheads="1"/>
            </p:cNvSpPr>
            <p:nvPr/>
          </p:nvSpPr>
          <p:spPr bwMode="auto">
            <a:xfrm>
              <a:off x="3037" y="2789"/>
              <a:ext cx="242" cy="199"/>
            </a:xfrm>
            <a:prstGeom prst="ellipse">
              <a:avLst/>
            </a:prstGeom>
            <a:solidFill>
              <a:srgbClr val="90903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2" name="Oval 1136"/>
            <p:cNvSpPr>
              <a:spLocks noChangeArrowheads="1"/>
            </p:cNvSpPr>
            <p:nvPr/>
          </p:nvSpPr>
          <p:spPr bwMode="auto">
            <a:xfrm>
              <a:off x="3040" y="2791"/>
              <a:ext cx="236" cy="195"/>
            </a:xfrm>
            <a:prstGeom prst="ellipse">
              <a:avLst/>
            </a:prstGeom>
            <a:solidFill>
              <a:srgbClr val="8F8F3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3" name="Oval 1137"/>
            <p:cNvSpPr>
              <a:spLocks noChangeArrowheads="1"/>
            </p:cNvSpPr>
            <p:nvPr/>
          </p:nvSpPr>
          <p:spPr bwMode="auto">
            <a:xfrm>
              <a:off x="3043" y="2794"/>
              <a:ext cx="230" cy="189"/>
            </a:xfrm>
            <a:prstGeom prst="ellipse">
              <a:avLst/>
            </a:prstGeom>
            <a:solidFill>
              <a:srgbClr val="8F8F3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4" name="Oval 1138"/>
            <p:cNvSpPr>
              <a:spLocks noChangeArrowheads="1"/>
            </p:cNvSpPr>
            <p:nvPr/>
          </p:nvSpPr>
          <p:spPr bwMode="auto">
            <a:xfrm>
              <a:off x="3046" y="2796"/>
              <a:ext cx="224" cy="185"/>
            </a:xfrm>
            <a:prstGeom prst="ellipse">
              <a:avLst/>
            </a:prstGeom>
            <a:solidFill>
              <a:srgbClr val="8E8E3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5" name="Oval 1139"/>
            <p:cNvSpPr>
              <a:spLocks noChangeArrowheads="1"/>
            </p:cNvSpPr>
            <p:nvPr/>
          </p:nvSpPr>
          <p:spPr bwMode="auto">
            <a:xfrm>
              <a:off x="3049" y="2798"/>
              <a:ext cx="218" cy="181"/>
            </a:xfrm>
            <a:prstGeom prst="ellipse">
              <a:avLst/>
            </a:prstGeom>
            <a:solidFill>
              <a:srgbClr val="8D8D3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6" name="Oval 1140"/>
            <p:cNvSpPr>
              <a:spLocks noChangeArrowheads="1"/>
            </p:cNvSpPr>
            <p:nvPr/>
          </p:nvSpPr>
          <p:spPr bwMode="auto">
            <a:xfrm>
              <a:off x="3051" y="2801"/>
              <a:ext cx="214" cy="175"/>
            </a:xfrm>
            <a:prstGeom prst="ellipse">
              <a:avLst/>
            </a:prstGeom>
            <a:solidFill>
              <a:srgbClr val="8D8D3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7" name="Oval 1141"/>
            <p:cNvSpPr>
              <a:spLocks noChangeArrowheads="1"/>
            </p:cNvSpPr>
            <p:nvPr/>
          </p:nvSpPr>
          <p:spPr bwMode="auto">
            <a:xfrm>
              <a:off x="3054" y="2803"/>
              <a:ext cx="208" cy="171"/>
            </a:xfrm>
            <a:prstGeom prst="ellipse">
              <a:avLst/>
            </a:prstGeom>
            <a:solidFill>
              <a:srgbClr val="8C8C3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8" name="Oval 1142"/>
            <p:cNvSpPr>
              <a:spLocks noChangeArrowheads="1"/>
            </p:cNvSpPr>
            <p:nvPr/>
          </p:nvSpPr>
          <p:spPr bwMode="auto">
            <a:xfrm>
              <a:off x="3057" y="2805"/>
              <a:ext cx="203" cy="168"/>
            </a:xfrm>
            <a:prstGeom prst="ellipse">
              <a:avLst/>
            </a:prstGeom>
            <a:solidFill>
              <a:srgbClr val="8C8C3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9" name="Oval 1143"/>
            <p:cNvSpPr>
              <a:spLocks noChangeArrowheads="1"/>
            </p:cNvSpPr>
            <p:nvPr/>
          </p:nvSpPr>
          <p:spPr bwMode="auto">
            <a:xfrm>
              <a:off x="3060" y="2808"/>
              <a:ext cx="197" cy="162"/>
            </a:xfrm>
            <a:prstGeom prst="ellipse">
              <a:avLst/>
            </a:prstGeom>
            <a:solidFill>
              <a:srgbClr val="8B8B3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0" name="Oval 1144"/>
            <p:cNvSpPr>
              <a:spLocks noChangeArrowheads="1"/>
            </p:cNvSpPr>
            <p:nvPr/>
          </p:nvSpPr>
          <p:spPr bwMode="auto">
            <a:xfrm>
              <a:off x="3063" y="2810"/>
              <a:ext cx="191" cy="158"/>
            </a:xfrm>
            <a:prstGeom prst="ellipse">
              <a:avLst/>
            </a:prstGeom>
            <a:solidFill>
              <a:srgbClr val="8A8A3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1" name="Oval 1145"/>
            <p:cNvSpPr>
              <a:spLocks noChangeArrowheads="1"/>
            </p:cNvSpPr>
            <p:nvPr/>
          </p:nvSpPr>
          <p:spPr bwMode="auto">
            <a:xfrm>
              <a:off x="3066" y="2812"/>
              <a:ext cx="185" cy="154"/>
            </a:xfrm>
            <a:prstGeom prst="ellipse">
              <a:avLst/>
            </a:prstGeom>
            <a:solidFill>
              <a:srgbClr val="8A8A3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2" name="Oval 1146"/>
            <p:cNvSpPr>
              <a:spLocks noChangeArrowheads="1"/>
            </p:cNvSpPr>
            <p:nvPr/>
          </p:nvSpPr>
          <p:spPr bwMode="auto">
            <a:xfrm>
              <a:off x="3068" y="2815"/>
              <a:ext cx="181" cy="148"/>
            </a:xfrm>
            <a:prstGeom prst="ellipse">
              <a:avLst/>
            </a:prstGeom>
            <a:solidFill>
              <a:srgbClr val="89892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3" name="Oval 1147"/>
            <p:cNvSpPr>
              <a:spLocks noChangeArrowheads="1"/>
            </p:cNvSpPr>
            <p:nvPr/>
          </p:nvSpPr>
          <p:spPr bwMode="auto">
            <a:xfrm>
              <a:off x="3071" y="2817"/>
              <a:ext cx="175" cy="144"/>
            </a:xfrm>
            <a:prstGeom prst="ellipse">
              <a:avLst/>
            </a:prstGeom>
            <a:solidFill>
              <a:srgbClr val="89892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4" name="Oval 1148"/>
            <p:cNvSpPr>
              <a:spLocks noChangeArrowheads="1"/>
            </p:cNvSpPr>
            <p:nvPr/>
          </p:nvSpPr>
          <p:spPr bwMode="auto">
            <a:xfrm>
              <a:off x="3074" y="2819"/>
              <a:ext cx="169" cy="140"/>
            </a:xfrm>
            <a:prstGeom prst="ellipse">
              <a:avLst/>
            </a:prstGeom>
            <a:solidFill>
              <a:srgbClr val="88882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5" name="Oval 1149"/>
            <p:cNvSpPr>
              <a:spLocks noChangeArrowheads="1"/>
            </p:cNvSpPr>
            <p:nvPr/>
          </p:nvSpPr>
          <p:spPr bwMode="auto">
            <a:xfrm>
              <a:off x="3077" y="2822"/>
              <a:ext cx="163" cy="134"/>
            </a:xfrm>
            <a:prstGeom prst="ellipse">
              <a:avLst/>
            </a:prstGeom>
            <a:solidFill>
              <a:srgbClr val="88882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6" name="Oval 1150"/>
            <p:cNvSpPr>
              <a:spLocks noChangeArrowheads="1"/>
            </p:cNvSpPr>
            <p:nvPr/>
          </p:nvSpPr>
          <p:spPr bwMode="auto">
            <a:xfrm>
              <a:off x="3080" y="2824"/>
              <a:ext cx="157" cy="130"/>
            </a:xfrm>
            <a:prstGeom prst="ellipse">
              <a:avLst/>
            </a:prstGeom>
            <a:solidFill>
              <a:srgbClr val="87872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7" name="Oval 1151"/>
            <p:cNvSpPr>
              <a:spLocks noChangeArrowheads="1"/>
            </p:cNvSpPr>
            <p:nvPr/>
          </p:nvSpPr>
          <p:spPr bwMode="auto">
            <a:xfrm>
              <a:off x="3083" y="2826"/>
              <a:ext cx="151" cy="126"/>
            </a:xfrm>
            <a:prstGeom prst="ellipse">
              <a:avLst/>
            </a:prstGeom>
            <a:solidFill>
              <a:srgbClr val="87872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8" name="Oval 1152"/>
            <p:cNvSpPr>
              <a:spLocks noChangeArrowheads="1"/>
            </p:cNvSpPr>
            <p:nvPr/>
          </p:nvSpPr>
          <p:spPr bwMode="auto">
            <a:xfrm>
              <a:off x="3086" y="2829"/>
              <a:ext cx="146" cy="120"/>
            </a:xfrm>
            <a:prstGeom prst="ellipse">
              <a:avLst/>
            </a:prstGeom>
            <a:solidFill>
              <a:srgbClr val="87872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9" name="Oval 1153"/>
            <p:cNvSpPr>
              <a:spLocks noChangeArrowheads="1"/>
            </p:cNvSpPr>
            <p:nvPr/>
          </p:nvSpPr>
          <p:spPr bwMode="auto">
            <a:xfrm>
              <a:off x="3089" y="2831"/>
              <a:ext cx="140" cy="116"/>
            </a:xfrm>
            <a:prstGeom prst="ellipse">
              <a:avLst/>
            </a:prstGeom>
            <a:solidFill>
              <a:srgbClr val="86862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0" name="Oval 1154"/>
            <p:cNvSpPr>
              <a:spLocks noChangeArrowheads="1"/>
            </p:cNvSpPr>
            <p:nvPr/>
          </p:nvSpPr>
          <p:spPr bwMode="auto">
            <a:xfrm>
              <a:off x="3092" y="2834"/>
              <a:ext cx="134" cy="110"/>
            </a:xfrm>
            <a:prstGeom prst="ellipse">
              <a:avLst/>
            </a:prstGeom>
            <a:solidFill>
              <a:srgbClr val="86862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1" name="Oval 1155"/>
            <p:cNvSpPr>
              <a:spLocks noChangeArrowheads="1"/>
            </p:cNvSpPr>
            <p:nvPr/>
          </p:nvSpPr>
          <p:spPr bwMode="auto">
            <a:xfrm>
              <a:off x="3095" y="2836"/>
              <a:ext cx="128" cy="106"/>
            </a:xfrm>
            <a:prstGeom prst="ellipse">
              <a:avLst/>
            </a:prstGeom>
            <a:solidFill>
              <a:srgbClr val="85852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2" name="Oval 1156"/>
            <p:cNvSpPr>
              <a:spLocks noChangeArrowheads="1"/>
            </p:cNvSpPr>
            <p:nvPr/>
          </p:nvSpPr>
          <p:spPr bwMode="auto">
            <a:xfrm>
              <a:off x="3098" y="2838"/>
              <a:ext cx="122" cy="102"/>
            </a:xfrm>
            <a:prstGeom prst="ellipse">
              <a:avLst/>
            </a:prstGeom>
            <a:solidFill>
              <a:srgbClr val="85852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3" name="Oval 1157"/>
            <p:cNvSpPr>
              <a:spLocks noChangeArrowheads="1"/>
            </p:cNvSpPr>
            <p:nvPr/>
          </p:nvSpPr>
          <p:spPr bwMode="auto">
            <a:xfrm>
              <a:off x="3101" y="2841"/>
              <a:ext cx="116" cy="96"/>
            </a:xfrm>
            <a:prstGeom prst="ellipse">
              <a:avLst/>
            </a:prstGeom>
            <a:solidFill>
              <a:srgbClr val="85852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4" name="Oval 1158"/>
            <p:cNvSpPr>
              <a:spLocks noChangeArrowheads="1"/>
            </p:cNvSpPr>
            <p:nvPr/>
          </p:nvSpPr>
          <p:spPr bwMode="auto">
            <a:xfrm>
              <a:off x="3104" y="2843"/>
              <a:ext cx="110" cy="92"/>
            </a:xfrm>
            <a:prstGeom prst="ellipse">
              <a:avLst/>
            </a:prstGeom>
            <a:solidFill>
              <a:srgbClr val="84842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5" name="Oval 1159"/>
            <p:cNvSpPr>
              <a:spLocks noChangeArrowheads="1"/>
            </p:cNvSpPr>
            <p:nvPr/>
          </p:nvSpPr>
          <p:spPr bwMode="auto">
            <a:xfrm>
              <a:off x="3106" y="2845"/>
              <a:ext cx="106" cy="88"/>
            </a:xfrm>
            <a:prstGeom prst="ellipse">
              <a:avLst/>
            </a:prstGeom>
            <a:solidFill>
              <a:srgbClr val="84841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6" name="Oval 1160"/>
            <p:cNvSpPr>
              <a:spLocks noChangeArrowheads="1"/>
            </p:cNvSpPr>
            <p:nvPr/>
          </p:nvSpPr>
          <p:spPr bwMode="auto">
            <a:xfrm>
              <a:off x="3109" y="2848"/>
              <a:ext cx="100" cy="82"/>
            </a:xfrm>
            <a:prstGeom prst="ellipse">
              <a:avLst/>
            </a:prstGeom>
            <a:solidFill>
              <a:srgbClr val="84841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7" name="Oval 1161"/>
            <p:cNvSpPr>
              <a:spLocks noChangeArrowheads="1"/>
            </p:cNvSpPr>
            <p:nvPr/>
          </p:nvSpPr>
          <p:spPr bwMode="auto">
            <a:xfrm>
              <a:off x="3112" y="2850"/>
              <a:ext cx="94" cy="78"/>
            </a:xfrm>
            <a:prstGeom prst="ellipse">
              <a:avLst/>
            </a:prstGeom>
            <a:solidFill>
              <a:srgbClr val="83831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8" name="Oval 1162"/>
            <p:cNvSpPr>
              <a:spLocks noChangeArrowheads="1"/>
            </p:cNvSpPr>
            <p:nvPr/>
          </p:nvSpPr>
          <p:spPr bwMode="auto">
            <a:xfrm>
              <a:off x="3115" y="2852"/>
              <a:ext cx="88" cy="74"/>
            </a:xfrm>
            <a:prstGeom prst="ellipse">
              <a:avLst/>
            </a:prstGeom>
            <a:solidFill>
              <a:srgbClr val="83831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9" name="Oval 1163"/>
            <p:cNvSpPr>
              <a:spLocks noChangeArrowheads="1"/>
            </p:cNvSpPr>
            <p:nvPr/>
          </p:nvSpPr>
          <p:spPr bwMode="auto">
            <a:xfrm>
              <a:off x="3118" y="2855"/>
              <a:ext cx="82" cy="68"/>
            </a:xfrm>
            <a:prstGeom prst="ellipse">
              <a:avLst/>
            </a:prstGeom>
            <a:solidFill>
              <a:srgbClr val="82821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0" name="Oval 1164"/>
            <p:cNvSpPr>
              <a:spLocks noChangeArrowheads="1"/>
            </p:cNvSpPr>
            <p:nvPr/>
          </p:nvSpPr>
          <p:spPr bwMode="auto">
            <a:xfrm>
              <a:off x="3121" y="2857"/>
              <a:ext cx="76" cy="64"/>
            </a:xfrm>
            <a:prstGeom prst="ellipse">
              <a:avLst/>
            </a:prstGeom>
            <a:solidFill>
              <a:srgbClr val="82821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1" name="Oval 1165"/>
            <p:cNvSpPr>
              <a:spLocks noChangeArrowheads="1"/>
            </p:cNvSpPr>
            <p:nvPr/>
          </p:nvSpPr>
          <p:spPr bwMode="auto">
            <a:xfrm>
              <a:off x="3123" y="2859"/>
              <a:ext cx="72" cy="60"/>
            </a:xfrm>
            <a:prstGeom prst="ellipse">
              <a:avLst/>
            </a:prstGeom>
            <a:solidFill>
              <a:srgbClr val="82821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2" name="Oval 1166"/>
            <p:cNvSpPr>
              <a:spLocks noChangeArrowheads="1"/>
            </p:cNvSpPr>
            <p:nvPr/>
          </p:nvSpPr>
          <p:spPr bwMode="auto">
            <a:xfrm>
              <a:off x="3126" y="2862"/>
              <a:ext cx="66" cy="54"/>
            </a:xfrm>
            <a:prstGeom prst="ellipse">
              <a:avLst/>
            </a:prstGeom>
            <a:solidFill>
              <a:srgbClr val="82821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3" name="Oval 1167"/>
            <p:cNvSpPr>
              <a:spLocks noChangeArrowheads="1"/>
            </p:cNvSpPr>
            <p:nvPr/>
          </p:nvSpPr>
          <p:spPr bwMode="auto">
            <a:xfrm>
              <a:off x="3129" y="2864"/>
              <a:ext cx="59" cy="50"/>
            </a:xfrm>
            <a:prstGeom prst="ellipse">
              <a:avLst/>
            </a:prstGeom>
            <a:solidFill>
              <a:srgbClr val="81811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4" name="Oval 1168"/>
            <p:cNvSpPr>
              <a:spLocks noChangeArrowheads="1"/>
            </p:cNvSpPr>
            <p:nvPr/>
          </p:nvSpPr>
          <p:spPr bwMode="auto">
            <a:xfrm>
              <a:off x="3132" y="2866"/>
              <a:ext cx="53" cy="46"/>
            </a:xfrm>
            <a:prstGeom prst="ellipse">
              <a:avLst/>
            </a:prstGeom>
            <a:solidFill>
              <a:srgbClr val="81811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5" name="Oval 1169"/>
            <p:cNvSpPr>
              <a:spLocks noChangeArrowheads="1"/>
            </p:cNvSpPr>
            <p:nvPr/>
          </p:nvSpPr>
          <p:spPr bwMode="auto">
            <a:xfrm>
              <a:off x="3135" y="2869"/>
              <a:ext cx="47" cy="40"/>
            </a:xfrm>
            <a:prstGeom prst="ellipse">
              <a:avLst/>
            </a:prstGeom>
            <a:solidFill>
              <a:srgbClr val="81811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6" name="Oval 1170"/>
            <p:cNvSpPr>
              <a:spLocks noChangeArrowheads="1"/>
            </p:cNvSpPr>
            <p:nvPr/>
          </p:nvSpPr>
          <p:spPr bwMode="auto">
            <a:xfrm>
              <a:off x="3138" y="2871"/>
              <a:ext cx="41" cy="36"/>
            </a:xfrm>
            <a:prstGeom prst="ellipse">
              <a:avLst/>
            </a:prstGeom>
            <a:solidFill>
              <a:srgbClr val="81811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7" name="Oval 1171"/>
            <p:cNvSpPr>
              <a:spLocks noChangeArrowheads="1"/>
            </p:cNvSpPr>
            <p:nvPr/>
          </p:nvSpPr>
          <p:spPr bwMode="auto">
            <a:xfrm>
              <a:off x="3140" y="2873"/>
              <a:ext cx="37" cy="32"/>
            </a:xfrm>
            <a:prstGeom prst="ellipse">
              <a:avLst/>
            </a:prstGeom>
            <a:solidFill>
              <a:srgbClr val="81810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8" name="Oval 1172"/>
            <p:cNvSpPr>
              <a:spLocks noChangeArrowheads="1"/>
            </p:cNvSpPr>
            <p:nvPr/>
          </p:nvSpPr>
          <p:spPr bwMode="auto">
            <a:xfrm>
              <a:off x="3143" y="2876"/>
              <a:ext cx="31" cy="25"/>
            </a:xfrm>
            <a:prstGeom prst="ellipse">
              <a:avLst/>
            </a:prstGeom>
            <a:solidFill>
              <a:srgbClr val="80800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9" name="Oval 1173"/>
            <p:cNvSpPr>
              <a:spLocks noChangeArrowheads="1"/>
            </p:cNvSpPr>
            <p:nvPr/>
          </p:nvSpPr>
          <p:spPr bwMode="auto">
            <a:xfrm>
              <a:off x="3146" y="2878"/>
              <a:ext cx="25" cy="21"/>
            </a:xfrm>
            <a:prstGeom prst="ellipse">
              <a:avLst/>
            </a:prstGeom>
            <a:solidFill>
              <a:srgbClr val="80800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70" name="Oval 1174"/>
            <p:cNvSpPr>
              <a:spLocks noChangeArrowheads="1"/>
            </p:cNvSpPr>
            <p:nvPr/>
          </p:nvSpPr>
          <p:spPr bwMode="auto">
            <a:xfrm>
              <a:off x="3149" y="2880"/>
              <a:ext cx="19" cy="17"/>
            </a:xfrm>
            <a:prstGeom prst="ellipse">
              <a:avLst/>
            </a:prstGeom>
            <a:solidFill>
              <a:srgbClr val="80800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71" name="Oval 1175"/>
            <p:cNvSpPr>
              <a:spLocks noChangeArrowheads="1"/>
            </p:cNvSpPr>
            <p:nvPr/>
          </p:nvSpPr>
          <p:spPr bwMode="auto">
            <a:xfrm>
              <a:off x="3152" y="2883"/>
              <a:ext cx="13" cy="11"/>
            </a:xfrm>
            <a:prstGeom prst="ellipse">
              <a:avLst/>
            </a:prstGeom>
            <a:solidFill>
              <a:srgbClr val="80800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72" name="Oval 1176"/>
            <p:cNvSpPr>
              <a:spLocks noChangeArrowheads="1"/>
            </p:cNvSpPr>
            <p:nvPr/>
          </p:nvSpPr>
          <p:spPr bwMode="auto">
            <a:xfrm>
              <a:off x="3155" y="2885"/>
              <a:ext cx="7" cy="7"/>
            </a:xfrm>
            <a:prstGeom prst="ellipse">
              <a:avLst/>
            </a:prstGeom>
            <a:solidFill>
              <a:srgbClr val="80800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8073" name="Rectangle 1177"/>
          <p:cNvSpPr>
            <a:spLocks noChangeArrowheads="1"/>
          </p:cNvSpPr>
          <p:nvPr/>
        </p:nvSpPr>
        <p:spPr bwMode="auto">
          <a:xfrm>
            <a:off x="4552950" y="4197350"/>
            <a:ext cx="1068388" cy="196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Otras células: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74" name="Rectangle 1178"/>
          <p:cNvSpPr>
            <a:spLocks noChangeArrowheads="1"/>
          </p:cNvSpPr>
          <p:nvPr/>
        </p:nvSpPr>
        <p:spPr bwMode="auto">
          <a:xfrm>
            <a:off x="4694238" y="4351338"/>
            <a:ext cx="776287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Endoteliales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75" name="Rectangle 1179"/>
          <p:cNvSpPr>
            <a:spLocks noChangeArrowheads="1"/>
          </p:cNvSpPr>
          <p:nvPr/>
        </p:nvSpPr>
        <p:spPr bwMode="auto">
          <a:xfrm>
            <a:off x="4489450" y="4505325"/>
            <a:ext cx="1212850" cy="196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Musculares lisas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76" name="Rectangle 1180"/>
          <p:cNvSpPr>
            <a:spLocks noChangeArrowheads="1"/>
          </p:cNvSpPr>
          <p:nvPr/>
        </p:nvSpPr>
        <p:spPr bwMode="auto">
          <a:xfrm>
            <a:off x="4618038" y="4657725"/>
            <a:ext cx="931862" cy="196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Fibroblastos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77" name="Rectangle 1181"/>
          <p:cNvSpPr>
            <a:spLocks noChangeArrowheads="1"/>
          </p:cNvSpPr>
          <p:nvPr/>
        </p:nvSpPr>
        <p:spPr bwMode="auto">
          <a:xfrm>
            <a:off x="4621213" y="4811713"/>
            <a:ext cx="936625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Queratinocitos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8132" name="Group 1182"/>
          <p:cNvGrpSpPr>
            <a:grpSpLocks/>
          </p:cNvGrpSpPr>
          <p:nvPr/>
        </p:nvGrpSpPr>
        <p:grpSpPr bwMode="auto">
          <a:xfrm>
            <a:off x="8540750" y="4197350"/>
            <a:ext cx="100013" cy="692150"/>
            <a:chOff x="5380" y="2644"/>
            <a:chExt cx="63" cy="436"/>
          </a:xfrm>
        </p:grpSpPr>
        <p:sp>
          <p:nvSpPr>
            <p:cNvPr id="338079" name="Line 1183"/>
            <p:cNvSpPr>
              <a:spLocks noChangeShapeType="1"/>
            </p:cNvSpPr>
            <p:nvPr/>
          </p:nvSpPr>
          <p:spPr bwMode="auto">
            <a:xfrm>
              <a:off x="5411" y="2644"/>
              <a:ext cx="1" cy="3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80" name="Freeform 1184"/>
            <p:cNvSpPr>
              <a:spLocks/>
            </p:cNvSpPr>
            <p:nvPr/>
          </p:nvSpPr>
          <p:spPr bwMode="auto">
            <a:xfrm>
              <a:off x="5380" y="3017"/>
              <a:ext cx="63" cy="63"/>
            </a:xfrm>
            <a:custGeom>
              <a:avLst/>
              <a:gdLst>
                <a:gd name="T0" fmla="*/ 0 w 63"/>
                <a:gd name="T1" fmla="*/ 0 h 63"/>
                <a:gd name="T2" fmla="*/ 31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1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8081" name="Rectangle 1185"/>
          <p:cNvSpPr>
            <a:spLocks noChangeArrowheads="1"/>
          </p:cNvSpPr>
          <p:nvPr/>
        </p:nvSpPr>
        <p:spPr bwMode="auto">
          <a:xfrm>
            <a:off x="6743700" y="5197475"/>
            <a:ext cx="2540000" cy="587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82" name="Rectangle 1186"/>
          <p:cNvSpPr>
            <a:spLocks noChangeArrowheads="1"/>
          </p:cNvSpPr>
          <p:nvPr/>
        </p:nvSpPr>
        <p:spPr bwMode="auto">
          <a:xfrm>
            <a:off x="7019925" y="5254625"/>
            <a:ext cx="14652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Mediadores citot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83" name="Rectangle 1187"/>
          <p:cNvSpPr>
            <a:spLocks noChangeArrowheads="1"/>
          </p:cNvSpPr>
          <p:nvPr/>
        </p:nvSpPr>
        <p:spPr bwMode="auto">
          <a:xfrm>
            <a:off x="8405813" y="5254625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ó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84" name="Rectangle 1188"/>
          <p:cNvSpPr>
            <a:spLocks noChangeArrowheads="1"/>
          </p:cNvSpPr>
          <p:nvPr/>
        </p:nvSpPr>
        <p:spPr bwMode="auto">
          <a:xfrm>
            <a:off x="8575675" y="5254625"/>
            <a:ext cx="63341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xicos 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85" name="Rectangle 1189"/>
          <p:cNvSpPr>
            <a:spLocks noChangeArrowheads="1"/>
          </p:cNvSpPr>
          <p:nvPr/>
        </p:nvSpPr>
        <p:spPr bwMode="auto">
          <a:xfrm>
            <a:off x="7354888" y="5500688"/>
            <a:ext cx="593725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de da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86" name="Rectangle 1190"/>
          <p:cNvSpPr>
            <a:spLocks noChangeArrowheads="1"/>
          </p:cNvSpPr>
          <p:nvPr/>
        </p:nvSpPr>
        <p:spPr bwMode="auto">
          <a:xfrm>
            <a:off x="7827963" y="5500688"/>
            <a:ext cx="212725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ñ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87" name="Rectangle 1191"/>
          <p:cNvSpPr>
            <a:spLocks noChangeArrowheads="1"/>
          </p:cNvSpPr>
          <p:nvPr/>
        </p:nvSpPr>
        <p:spPr bwMode="auto">
          <a:xfrm>
            <a:off x="7942263" y="5500688"/>
            <a:ext cx="860425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o tisular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88" name="Freeform 1192"/>
          <p:cNvSpPr>
            <a:spLocks/>
          </p:cNvSpPr>
          <p:nvPr/>
        </p:nvSpPr>
        <p:spPr bwMode="auto">
          <a:xfrm>
            <a:off x="7127875" y="5037138"/>
            <a:ext cx="2078038" cy="239712"/>
          </a:xfrm>
          <a:custGeom>
            <a:avLst/>
            <a:gdLst>
              <a:gd name="T0" fmla="*/ 0 w 1309"/>
              <a:gd name="T1" fmla="*/ 0 h 151"/>
              <a:gd name="T2" fmla="*/ 1 w 1309"/>
              <a:gd name="T3" fmla="*/ 7 h 151"/>
              <a:gd name="T4" fmla="*/ 3 w 1309"/>
              <a:gd name="T5" fmla="*/ 15 h 151"/>
              <a:gd name="T6" fmla="*/ 6 w 1309"/>
              <a:gd name="T7" fmla="*/ 22 h 151"/>
              <a:gd name="T8" fmla="*/ 11 w 1309"/>
              <a:gd name="T9" fmla="*/ 28 h 151"/>
              <a:gd name="T10" fmla="*/ 17 w 1309"/>
              <a:gd name="T11" fmla="*/ 35 h 151"/>
              <a:gd name="T12" fmla="*/ 24 w 1309"/>
              <a:gd name="T13" fmla="*/ 41 h 151"/>
              <a:gd name="T14" fmla="*/ 32 w 1309"/>
              <a:gd name="T15" fmla="*/ 46 h 151"/>
              <a:gd name="T16" fmla="*/ 41 w 1309"/>
              <a:gd name="T17" fmla="*/ 52 h 151"/>
              <a:gd name="T18" fmla="*/ 63 w 1309"/>
              <a:gd name="T19" fmla="*/ 61 h 151"/>
              <a:gd name="T20" fmla="*/ 87 w 1309"/>
              <a:gd name="T21" fmla="*/ 68 h 151"/>
              <a:gd name="T22" fmla="*/ 114 w 1309"/>
              <a:gd name="T23" fmla="*/ 72 h 151"/>
              <a:gd name="T24" fmla="*/ 142 w 1309"/>
              <a:gd name="T25" fmla="*/ 74 h 151"/>
              <a:gd name="T26" fmla="*/ 511 w 1309"/>
              <a:gd name="T27" fmla="*/ 76 h 151"/>
              <a:gd name="T28" fmla="*/ 539 w 1309"/>
              <a:gd name="T29" fmla="*/ 79 h 151"/>
              <a:gd name="T30" fmla="*/ 566 w 1309"/>
              <a:gd name="T31" fmla="*/ 83 h 151"/>
              <a:gd name="T32" fmla="*/ 591 w 1309"/>
              <a:gd name="T33" fmla="*/ 90 h 151"/>
              <a:gd name="T34" fmla="*/ 612 w 1309"/>
              <a:gd name="T35" fmla="*/ 99 h 151"/>
              <a:gd name="T36" fmla="*/ 621 w 1309"/>
              <a:gd name="T37" fmla="*/ 105 h 151"/>
              <a:gd name="T38" fmla="*/ 629 w 1309"/>
              <a:gd name="T39" fmla="*/ 110 h 151"/>
              <a:gd name="T40" fmla="*/ 636 w 1309"/>
              <a:gd name="T41" fmla="*/ 116 h 151"/>
              <a:gd name="T42" fmla="*/ 642 w 1309"/>
              <a:gd name="T43" fmla="*/ 123 h 151"/>
              <a:gd name="T44" fmla="*/ 647 w 1309"/>
              <a:gd name="T45" fmla="*/ 129 h 151"/>
              <a:gd name="T46" fmla="*/ 650 w 1309"/>
              <a:gd name="T47" fmla="*/ 136 h 151"/>
              <a:gd name="T48" fmla="*/ 652 w 1309"/>
              <a:gd name="T49" fmla="*/ 144 h 151"/>
              <a:gd name="T50" fmla="*/ 653 w 1309"/>
              <a:gd name="T51" fmla="*/ 151 h 151"/>
              <a:gd name="T52" fmla="*/ 654 w 1309"/>
              <a:gd name="T53" fmla="*/ 144 h 151"/>
              <a:gd name="T54" fmla="*/ 656 w 1309"/>
              <a:gd name="T55" fmla="*/ 136 h 151"/>
              <a:gd name="T56" fmla="*/ 659 w 1309"/>
              <a:gd name="T57" fmla="*/ 129 h 151"/>
              <a:gd name="T58" fmla="*/ 664 w 1309"/>
              <a:gd name="T59" fmla="*/ 123 h 151"/>
              <a:gd name="T60" fmla="*/ 670 w 1309"/>
              <a:gd name="T61" fmla="*/ 116 h 151"/>
              <a:gd name="T62" fmla="*/ 677 w 1309"/>
              <a:gd name="T63" fmla="*/ 110 h 151"/>
              <a:gd name="T64" fmla="*/ 687 w 1309"/>
              <a:gd name="T65" fmla="*/ 105 h 151"/>
              <a:gd name="T66" fmla="*/ 696 w 1309"/>
              <a:gd name="T67" fmla="*/ 100 h 151"/>
              <a:gd name="T68" fmla="*/ 717 w 1309"/>
              <a:gd name="T69" fmla="*/ 91 h 151"/>
              <a:gd name="T70" fmla="*/ 741 w 1309"/>
              <a:gd name="T71" fmla="*/ 84 h 151"/>
              <a:gd name="T72" fmla="*/ 768 w 1309"/>
              <a:gd name="T73" fmla="*/ 80 h 151"/>
              <a:gd name="T74" fmla="*/ 797 w 1309"/>
              <a:gd name="T75" fmla="*/ 79 h 151"/>
              <a:gd name="T76" fmla="*/ 1166 w 1309"/>
              <a:gd name="T77" fmla="*/ 81 h 151"/>
              <a:gd name="T78" fmla="*/ 1194 w 1309"/>
              <a:gd name="T79" fmla="*/ 80 h 151"/>
              <a:gd name="T80" fmla="*/ 1222 w 1309"/>
              <a:gd name="T81" fmla="*/ 75 h 151"/>
              <a:gd name="T82" fmla="*/ 1246 w 1309"/>
              <a:gd name="T83" fmla="*/ 68 h 151"/>
              <a:gd name="T84" fmla="*/ 1267 w 1309"/>
              <a:gd name="T85" fmla="*/ 59 h 151"/>
              <a:gd name="T86" fmla="*/ 1276 w 1309"/>
              <a:gd name="T87" fmla="*/ 54 h 151"/>
              <a:gd name="T88" fmla="*/ 1284 w 1309"/>
              <a:gd name="T89" fmla="*/ 49 h 151"/>
              <a:gd name="T90" fmla="*/ 1291 w 1309"/>
              <a:gd name="T91" fmla="*/ 43 h 151"/>
              <a:gd name="T92" fmla="*/ 1297 w 1309"/>
              <a:gd name="T93" fmla="*/ 36 h 151"/>
              <a:gd name="T94" fmla="*/ 1302 w 1309"/>
              <a:gd name="T95" fmla="*/ 30 h 151"/>
              <a:gd name="T96" fmla="*/ 1305 w 1309"/>
              <a:gd name="T97" fmla="*/ 23 h 151"/>
              <a:gd name="T98" fmla="*/ 1308 w 1309"/>
              <a:gd name="T99" fmla="*/ 15 h 151"/>
              <a:gd name="T100" fmla="*/ 1309 w 1309"/>
              <a:gd name="T101" fmla="*/ 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9" h="151">
                <a:moveTo>
                  <a:pt x="0" y="0"/>
                </a:moveTo>
                <a:lnTo>
                  <a:pt x="1" y="7"/>
                </a:lnTo>
                <a:lnTo>
                  <a:pt x="3" y="15"/>
                </a:lnTo>
                <a:lnTo>
                  <a:pt x="6" y="22"/>
                </a:lnTo>
                <a:lnTo>
                  <a:pt x="11" y="28"/>
                </a:lnTo>
                <a:lnTo>
                  <a:pt x="17" y="35"/>
                </a:lnTo>
                <a:lnTo>
                  <a:pt x="24" y="41"/>
                </a:lnTo>
                <a:lnTo>
                  <a:pt x="32" y="46"/>
                </a:lnTo>
                <a:lnTo>
                  <a:pt x="41" y="52"/>
                </a:lnTo>
                <a:lnTo>
                  <a:pt x="63" y="61"/>
                </a:lnTo>
                <a:lnTo>
                  <a:pt x="87" y="68"/>
                </a:lnTo>
                <a:lnTo>
                  <a:pt x="114" y="72"/>
                </a:lnTo>
                <a:lnTo>
                  <a:pt x="142" y="74"/>
                </a:lnTo>
                <a:lnTo>
                  <a:pt x="511" y="76"/>
                </a:lnTo>
                <a:lnTo>
                  <a:pt x="539" y="79"/>
                </a:lnTo>
                <a:lnTo>
                  <a:pt x="566" y="83"/>
                </a:lnTo>
                <a:lnTo>
                  <a:pt x="591" y="90"/>
                </a:lnTo>
                <a:lnTo>
                  <a:pt x="612" y="99"/>
                </a:lnTo>
                <a:lnTo>
                  <a:pt x="621" y="105"/>
                </a:lnTo>
                <a:lnTo>
                  <a:pt x="629" y="110"/>
                </a:lnTo>
                <a:lnTo>
                  <a:pt x="636" y="116"/>
                </a:lnTo>
                <a:lnTo>
                  <a:pt x="642" y="123"/>
                </a:lnTo>
                <a:lnTo>
                  <a:pt x="647" y="129"/>
                </a:lnTo>
                <a:lnTo>
                  <a:pt x="650" y="136"/>
                </a:lnTo>
                <a:lnTo>
                  <a:pt x="652" y="144"/>
                </a:lnTo>
                <a:lnTo>
                  <a:pt x="653" y="151"/>
                </a:lnTo>
                <a:lnTo>
                  <a:pt x="654" y="144"/>
                </a:lnTo>
                <a:lnTo>
                  <a:pt x="656" y="136"/>
                </a:lnTo>
                <a:lnTo>
                  <a:pt x="659" y="129"/>
                </a:lnTo>
                <a:lnTo>
                  <a:pt x="664" y="123"/>
                </a:lnTo>
                <a:lnTo>
                  <a:pt x="670" y="116"/>
                </a:lnTo>
                <a:lnTo>
                  <a:pt x="677" y="110"/>
                </a:lnTo>
                <a:lnTo>
                  <a:pt x="687" y="105"/>
                </a:lnTo>
                <a:lnTo>
                  <a:pt x="696" y="100"/>
                </a:lnTo>
                <a:lnTo>
                  <a:pt x="717" y="91"/>
                </a:lnTo>
                <a:lnTo>
                  <a:pt x="741" y="84"/>
                </a:lnTo>
                <a:lnTo>
                  <a:pt x="768" y="80"/>
                </a:lnTo>
                <a:lnTo>
                  <a:pt x="797" y="79"/>
                </a:lnTo>
                <a:lnTo>
                  <a:pt x="1166" y="81"/>
                </a:lnTo>
                <a:lnTo>
                  <a:pt x="1194" y="80"/>
                </a:lnTo>
                <a:lnTo>
                  <a:pt x="1222" y="75"/>
                </a:lnTo>
                <a:lnTo>
                  <a:pt x="1246" y="68"/>
                </a:lnTo>
                <a:lnTo>
                  <a:pt x="1267" y="59"/>
                </a:lnTo>
                <a:lnTo>
                  <a:pt x="1276" y="54"/>
                </a:lnTo>
                <a:lnTo>
                  <a:pt x="1284" y="49"/>
                </a:lnTo>
                <a:lnTo>
                  <a:pt x="1291" y="43"/>
                </a:lnTo>
                <a:lnTo>
                  <a:pt x="1297" y="36"/>
                </a:lnTo>
                <a:lnTo>
                  <a:pt x="1302" y="30"/>
                </a:lnTo>
                <a:lnTo>
                  <a:pt x="1305" y="23"/>
                </a:lnTo>
                <a:lnTo>
                  <a:pt x="1308" y="15"/>
                </a:lnTo>
                <a:lnTo>
                  <a:pt x="1309" y="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89" name="Freeform 1193"/>
          <p:cNvSpPr>
            <a:spLocks/>
          </p:cNvSpPr>
          <p:nvPr/>
        </p:nvSpPr>
        <p:spPr bwMode="auto">
          <a:xfrm>
            <a:off x="8743950" y="5503863"/>
            <a:ext cx="307975" cy="846137"/>
          </a:xfrm>
          <a:custGeom>
            <a:avLst/>
            <a:gdLst>
              <a:gd name="T0" fmla="*/ 0 w 194"/>
              <a:gd name="T1" fmla="*/ 381 h 533"/>
              <a:gd name="T2" fmla="*/ 64 w 194"/>
              <a:gd name="T3" fmla="*/ 228 h 533"/>
              <a:gd name="T4" fmla="*/ 64 w 194"/>
              <a:gd name="T5" fmla="*/ 327 h 533"/>
              <a:gd name="T6" fmla="*/ 145 w 194"/>
              <a:gd name="T7" fmla="*/ 327 h 533"/>
              <a:gd name="T8" fmla="*/ 145 w 194"/>
              <a:gd name="T9" fmla="*/ 0 h 533"/>
              <a:gd name="T10" fmla="*/ 194 w 194"/>
              <a:gd name="T11" fmla="*/ 0 h 533"/>
              <a:gd name="T12" fmla="*/ 194 w 194"/>
              <a:gd name="T13" fmla="*/ 435 h 533"/>
              <a:gd name="T14" fmla="*/ 64 w 194"/>
              <a:gd name="T15" fmla="*/ 435 h 533"/>
              <a:gd name="T16" fmla="*/ 64 w 194"/>
              <a:gd name="T17" fmla="*/ 533 h 533"/>
              <a:gd name="T18" fmla="*/ 0 w 194"/>
              <a:gd name="T19" fmla="*/ 381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4" h="533">
                <a:moveTo>
                  <a:pt x="0" y="381"/>
                </a:moveTo>
                <a:lnTo>
                  <a:pt x="64" y="228"/>
                </a:lnTo>
                <a:lnTo>
                  <a:pt x="64" y="327"/>
                </a:lnTo>
                <a:lnTo>
                  <a:pt x="145" y="327"/>
                </a:lnTo>
                <a:lnTo>
                  <a:pt x="145" y="0"/>
                </a:lnTo>
                <a:lnTo>
                  <a:pt x="194" y="0"/>
                </a:lnTo>
                <a:lnTo>
                  <a:pt x="194" y="435"/>
                </a:lnTo>
                <a:lnTo>
                  <a:pt x="64" y="435"/>
                </a:lnTo>
                <a:lnTo>
                  <a:pt x="64" y="533"/>
                </a:lnTo>
                <a:lnTo>
                  <a:pt x="0" y="38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90" name="Freeform 1194"/>
          <p:cNvSpPr>
            <a:spLocks/>
          </p:cNvSpPr>
          <p:nvPr/>
        </p:nvSpPr>
        <p:spPr bwMode="auto">
          <a:xfrm>
            <a:off x="4127500" y="6503988"/>
            <a:ext cx="538163" cy="306387"/>
          </a:xfrm>
          <a:custGeom>
            <a:avLst/>
            <a:gdLst>
              <a:gd name="T0" fmla="*/ 242 w 339"/>
              <a:gd name="T1" fmla="*/ 0 h 193"/>
              <a:gd name="T2" fmla="*/ 145 w 339"/>
              <a:gd name="T3" fmla="*/ 64 h 193"/>
              <a:gd name="T4" fmla="*/ 208 w 339"/>
              <a:gd name="T5" fmla="*/ 64 h 193"/>
              <a:gd name="T6" fmla="*/ 208 w 339"/>
              <a:gd name="T7" fmla="*/ 145 h 193"/>
              <a:gd name="T8" fmla="*/ 0 w 339"/>
              <a:gd name="T9" fmla="*/ 145 h 193"/>
              <a:gd name="T10" fmla="*/ 0 w 339"/>
              <a:gd name="T11" fmla="*/ 193 h 193"/>
              <a:gd name="T12" fmla="*/ 277 w 339"/>
              <a:gd name="T13" fmla="*/ 193 h 193"/>
              <a:gd name="T14" fmla="*/ 277 w 339"/>
              <a:gd name="T15" fmla="*/ 64 h 193"/>
              <a:gd name="T16" fmla="*/ 339 w 339"/>
              <a:gd name="T17" fmla="*/ 64 h 193"/>
              <a:gd name="T18" fmla="*/ 242 w 339"/>
              <a:gd name="T1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9" h="193">
                <a:moveTo>
                  <a:pt x="242" y="0"/>
                </a:moveTo>
                <a:lnTo>
                  <a:pt x="145" y="64"/>
                </a:lnTo>
                <a:lnTo>
                  <a:pt x="208" y="64"/>
                </a:lnTo>
                <a:lnTo>
                  <a:pt x="208" y="145"/>
                </a:lnTo>
                <a:lnTo>
                  <a:pt x="0" y="145"/>
                </a:lnTo>
                <a:lnTo>
                  <a:pt x="0" y="193"/>
                </a:lnTo>
                <a:lnTo>
                  <a:pt x="277" y="193"/>
                </a:lnTo>
                <a:lnTo>
                  <a:pt x="277" y="64"/>
                </a:lnTo>
                <a:lnTo>
                  <a:pt x="339" y="64"/>
                </a:lnTo>
                <a:lnTo>
                  <a:pt x="242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91" name="Freeform 1195"/>
          <p:cNvSpPr>
            <a:spLocks/>
          </p:cNvSpPr>
          <p:nvPr/>
        </p:nvSpPr>
        <p:spPr bwMode="auto">
          <a:xfrm>
            <a:off x="5126038" y="6502400"/>
            <a:ext cx="463550" cy="306388"/>
          </a:xfrm>
          <a:custGeom>
            <a:avLst/>
            <a:gdLst>
              <a:gd name="T0" fmla="*/ 82 w 292"/>
              <a:gd name="T1" fmla="*/ 0 h 193"/>
              <a:gd name="T2" fmla="*/ 165 w 292"/>
              <a:gd name="T3" fmla="*/ 63 h 193"/>
              <a:gd name="T4" fmla="*/ 112 w 292"/>
              <a:gd name="T5" fmla="*/ 63 h 193"/>
              <a:gd name="T6" fmla="*/ 113 w 292"/>
              <a:gd name="T7" fmla="*/ 145 h 193"/>
              <a:gd name="T8" fmla="*/ 292 w 292"/>
              <a:gd name="T9" fmla="*/ 142 h 193"/>
              <a:gd name="T10" fmla="*/ 292 w 292"/>
              <a:gd name="T11" fmla="*/ 190 h 193"/>
              <a:gd name="T12" fmla="*/ 54 w 292"/>
              <a:gd name="T13" fmla="*/ 193 h 193"/>
              <a:gd name="T14" fmla="*/ 53 w 292"/>
              <a:gd name="T15" fmla="*/ 64 h 193"/>
              <a:gd name="T16" fmla="*/ 0 w 292"/>
              <a:gd name="T17" fmla="*/ 65 h 193"/>
              <a:gd name="T18" fmla="*/ 82 w 292"/>
              <a:gd name="T1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2" h="193">
                <a:moveTo>
                  <a:pt x="82" y="0"/>
                </a:moveTo>
                <a:lnTo>
                  <a:pt x="165" y="63"/>
                </a:lnTo>
                <a:lnTo>
                  <a:pt x="112" y="63"/>
                </a:lnTo>
                <a:lnTo>
                  <a:pt x="113" y="145"/>
                </a:lnTo>
                <a:lnTo>
                  <a:pt x="292" y="142"/>
                </a:lnTo>
                <a:lnTo>
                  <a:pt x="292" y="190"/>
                </a:lnTo>
                <a:lnTo>
                  <a:pt x="54" y="193"/>
                </a:lnTo>
                <a:lnTo>
                  <a:pt x="53" y="64"/>
                </a:lnTo>
                <a:lnTo>
                  <a:pt x="0" y="65"/>
                </a:lnTo>
                <a:lnTo>
                  <a:pt x="82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92" name="Rectangle 1196"/>
          <p:cNvSpPr>
            <a:spLocks noChangeArrowheads="1"/>
          </p:cNvSpPr>
          <p:nvPr/>
        </p:nvSpPr>
        <p:spPr bwMode="auto">
          <a:xfrm>
            <a:off x="4049713" y="5657850"/>
            <a:ext cx="1617662" cy="371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93" name="Rectangle 1197"/>
          <p:cNvSpPr>
            <a:spLocks noChangeArrowheads="1"/>
          </p:cNvSpPr>
          <p:nvPr/>
        </p:nvSpPr>
        <p:spPr bwMode="auto">
          <a:xfrm>
            <a:off x="4357688" y="5716588"/>
            <a:ext cx="1152525" cy="327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800" b="1">
                <a:solidFill>
                  <a:srgbClr val="FF0000"/>
                </a:solidFill>
              </a:rPr>
              <a:t>CLINICA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146" name="Rectangle 1198"/>
          <p:cNvSpPr>
            <a:spLocks noChangeArrowheads="1"/>
          </p:cNvSpPr>
          <p:nvPr/>
        </p:nvSpPr>
        <p:spPr bwMode="auto">
          <a:xfrm>
            <a:off x="533400" y="5715000"/>
            <a:ext cx="3581400" cy="1062038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>
                <a:solidFill>
                  <a:srgbClr val="336600"/>
                </a:solidFill>
                <a:cs typeface="Times New Roman" panose="02020603050405020304" pitchFamily="18" charset="0"/>
              </a:rPr>
              <a:t>Vasodilatación, aumento de permeabilidad vascular, atracción de glóbulos blancos, activación de fibras nocioceptivas, adhesión celular, contracción de vénulas postcapilares, contracción bronquial,</a:t>
            </a:r>
            <a:r>
              <a:rPr lang="es-ES_tradnl" altLang="es-AR" sz="1200" b="1">
                <a:solidFill>
                  <a:srgbClr val="336600"/>
                </a:solidFill>
              </a:rPr>
              <a:t> estimulación Th2, entre otros efectos.</a:t>
            </a:r>
            <a:endParaRPr lang="es-ES" altLang="es-AR" sz="1200" b="1">
              <a:solidFill>
                <a:srgbClr val="336600"/>
              </a:solidFill>
            </a:endParaRPr>
          </a:p>
        </p:txBody>
      </p:sp>
      <p:sp>
        <p:nvSpPr>
          <p:cNvPr id="38147" name="Rectangle 1199"/>
          <p:cNvSpPr>
            <a:spLocks noChangeArrowheads="1"/>
          </p:cNvSpPr>
          <p:nvPr/>
        </p:nvSpPr>
        <p:spPr bwMode="auto">
          <a:xfrm>
            <a:off x="5638800" y="5719763"/>
            <a:ext cx="3124200" cy="1062037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>
                <a:solidFill>
                  <a:srgbClr val="336600"/>
                </a:solidFill>
                <a:cs typeface="Times New Roman" panose="02020603050405020304" pitchFamily="18" charset="0"/>
              </a:rPr>
              <a:t>Lesión de tejidos conectivos y epiteliales, estimulación de mastocitos, neutrófilos y basófilos. Liberación de mediadores inflamatorios agudos, citoquinas, quemoquinas y factores de crecimiento.</a:t>
            </a:r>
            <a:endParaRPr lang="es-ES" altLang="es-AR" sz="1200" b="1">
              <a:solidFill>
                <a:srgbClr val="336600"/>
              </a:solidFill>
            </a:endParaRPr>
          </a:p>
        </p:txBody>
      </p:sp>
      <p:sp>
        <p:nvSpPr>
          <p:cNvPr id="338096" name="Oval 1200"/>
          <p:cNvSpPr>
            <a:spLocks noChangeArrowheads="1"/>
          </p:cNvSpPr>
          <p:nvPr/>
        </p:nvSpPr>
        <p:spPr bwMode="auto">
          <a:xfrm>
            <a:off x="4175125" y="5638800"/>
            <a:ext cx="1463675" cy="923925"/>
          </a:xfrm>
          <a:prstGeom prst="ellipse">
            <a:avLst/>
          </a:prstGeom>
          <a:solidFill>
            <a:srgbClr val="FFFFCC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149" name="Rectangle 1201"/>
          <p:cNvSpPr>
            <a:spLocks noChangeArrowheads="1"/>
          </p:cNvSpPr>
          <p:nvPr/>
        </p:nvSpPr>
        <p:spPr bwMode="auto">
          <a:xfrm>
            <a:off x="4267200" y="6019800"/>
            <a:ext cx="1252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800" b="1">
                <a:solidFill>
                  <a:srgbClr val="FF3300"/>
                </a:solidFill>
              </a:rPr>
              <a:t>Inflamación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1225550"/>
          </a:xfrm>
          <a:prstGeom prst="rect">
            <a:avLst/>
          </a:prstGeom>
          <a:gradFill rotWithShape="0">
            <a:gsLst>
              <a:gs pos="0">
                <a:srgbClr val="4E72CA"/>
              </a:gs>
              <a:gs pos="50000">
                <a:srgbClr val="618FFD"/>
              </a:gs>
              <a:gs pos="100000">
                <a:srgbClr val="4E72C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s-AR" sz="4000" b="1">
              <a:solidFill>
                <a:srgbClr val="FFFF00"/>
              </a:solidFill>
            </a:endParaRPr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6569075" y="2768600"/>
            <a:ext cx="1382713" cy="2263775"/>
          </a:xfrm>
          <a:custGeom>
            <a:avLst/>
            <a:gdLst>
              <a:gd name="T0" fmla="*/ 5206552 w 857"/>
              <a:gd name="T1" fmla="*/ 2147483646 h 1216"/>
              <a:gd name="T2" fmla="*/ 203047451 w 857"/>
              <a:gd name="T3" fmla="*/ 1850719837 h 1216"/>
              <a:gd name="T4" fmla="*/ 827807846 w 857"/>
              <a:gd name="T5" fmla="*/ 1531868245 h 1216"/>
              <a:gd name="T6" fmla="*/ 827807846 w 857"/>
              <a:gd name="T7" fmla="*/ 1303128302 h 1216"/>
              <a:gd name="T8" fmla="*/ 572696491 w 857"/>
              <a:gd name="T9" fmla="*/ 1289264542 h 1216"/>
              <a:gd name="T10" fmla="*/ 598729250 w 857"/>
              <a:gd name="T11" fmla="*/ 991209522 h 1216"/>
              <a:gd name="T12" fmla="*/ 507618628 w 857"/>
              <a:gd name="T13" fmla="*/ 966948407 h 1216"/>
              <a:gd name="T14" fmla="*/ 557078449 w 857"/>
              <a:gd name="T15" fmla="*/ 679290741 h 1216"/>
              <a:gd name="T16" fmla="*/ 510221097 w 857"/>
              <a:gd name="T17" fmla="*/ 575317193 h 1216"/>
              <a:gd name="T18" fmla="*/ 957966800 w 857"/>
              <a:gd name="T19" fmla="*/ 6930949 h 1216"/>
              <a:gd name="T20" fmla="*/ 1413521524 w 857"/>
              <a:gd name="T21" fmla="*/ 804057136 h 1216"/>
              <a:gd name="T22" fmla="*/ 1280760101 w 857"/>
              <a:gd name="T23" fmla="*/ 1313525657 h 1216"/>
              <a:gd name="T24" fmla="*/ 1291171591 w 857"/>
              <a:gd name="T25" fmla="*/ 1524937296 h 1216"/>
              <a:gd name="T26" fmla="*/ 2043488471 w 857"/>
              <a:gd name="T27" fmla="*/ 2030939412 h 1216"/>
              <a:gd name="T28" fmla="*/ 2147483646 w 857"/>
              <a:gd name="T29" fmla="*/ 2147483646 h 1216"/>
              <a:gd name="T30" fmla="*/ 1832631999 w 857"/>
              <a:gd name="T31" fmla="*/ 2147483646 h 1216"/>
              <a:gd name="T32" fmla="*/ 1746726315 w 857"/>
              <a:gd name="T33" fmla="*/ 2147483646 h 1216"/>
              <a:gd name="T34" fmla="*/ 1668631265 w 857"/>
              <a:gd name="T35" fmla="*/ 2147483646 h 1216"/>
              <a:gd name="T36" fmla="*/ 525840752 w 857"/>
              <a:gd name="T37" fmla="*/ 2147483646 h 1216"/>
              <a:gd name="T38" fmla="*/ 452952255 w 857"/>
              <a:gd name="T39" fmla="*/ 2147483646 h 1216"/>
              <a:gd name="T40" fmla="*/ 372253123 w 857"/>
              <a:gd name="T41" fmla="*/ 2147483646 h 1216"/>
              <a:gd name="T42" fmla="*/ 5206552 w 857"/>
              <a:gd name="T43" fmla="*/ 2147483646 h 12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6"/>
              <a:gd name="T68" fmla="*/ 857 w 857"/>
              <a:gd name="T69" fmla="*/ 1216 h 12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6">
                <a:moveTo>
                  <a:pt x="2" y="1214"/>
                </a:moveTo>
                <a:cubicBezTo>
                  <a:pt x="5" y="951"/>
                  <a:pt x="14" y="619"/>
                  <a:pt x="78" y="534"/>
                </a:cubicBezTo>
                <a:cubicBezTo>
                  <a:pt x="142" y="449"/>
                  <a:pt x="264" y="446"/>
                  <a:pt x="318" y="442"/>
                </a:cubicBezTo>
                <a:cubicBezTo>
                  <a:pt x="316" y="416"/>
                  <a:pt x="316" y="392"/>
                  <a:pt x="318" y="376"/>
                </a:cubicBezTo>
                <a:cubicBezTo>
                  <a:pt x="292" y="376"/>
                  <a:pt x="235" y="388"/>
                  <a:pt x="220" y="372"/>
                </a:cubicBezTo>
                <a:cubicBezTo>
                  <a:pt x="222" y="355"/>
                  <a:pt x="225" y="312"/>
                  <a:pt x="230" y="286"/>
                </a:cubicBezTo>
                <a:cubicBezTo>
                  <a:pt x="230" y="282"/>
                  <a:pt x="213" y="281"/>
                  <a:pt x="195" y="279"/>
                </a:cubicBezTo>
                <a:cubicBezTo>
                  <a:pt x="204" y="252"/>
                  <a:pt x="214" y="215"/>
                  <a:pt x="214" y="196"/>
                </a:cubicBezTo>
                <a:cubicBezTo>
                  <a:pt x="214" y="177"/>
                  <a:pt x="192" y="189"/>
                  <a:pt x="196" y="166"/>
                </a:cubicBezTo>
                <a:cubicBezTo>
                  <a:pt x="208" y="105"/>
                  <a:pt x="228" y="0"/>
                  <a:pt x="368" y="2"/>
                </a:cubicBezTo>
                <a:cubicBezTo>
                  <a:pt x="508" y="4"/>
                  <a:pt x="554" y="54"/>
                  <a:pt x="543" y="232"/>
                </a:cubicBezTo>
                <a:cubicBezTo>
                  <a:pt x="537" y="349"/>
                  <a:pt x="503" y="337"/>
                  <a:pt x="492" y="379"/>
                </a:cubicBezTo>
                <a:cubicBezTo>
                  <a:pt x="494" y="407"/>
                  <a:pt x="490" y="420"/>
                  <a:pt x="496" y="440"/>
                </a:cubicBezTo>
                <a:cubicBezTo>
                  <a:pt x="562" y="446"/>
                  <a:pt x="753" y="480"/>
                  <a:pt x="785" y="586"/>
                </a:cubicBezTo>
                <a:cubicBezTo>
                  <a:pt x="817" y="692"/>
                  <a:pt x="857" y="1106"/>
                  <a:pt x="851" y="1213"/>
                </a:cubicBezTo>
                <a:cubicBezTo>
                  <a:pt x="812" y="1213"/>
                  <a:pt x="761" y="1213"/>
                  <a:pt x="704" y="1213"/>
                </a:cubicBezTo>
                <a:cubicBezTo>
                  <a:pt x="701" y="1128"/>
                  <a:pt x="716" y="900"/>
                  <a:pt x="671" y="723"/>
                </a:cubicBezTo>
                <a:cubicBezTo>
                  <a:pt x="612" y="901"/>
                  <a:pt x="642" y="1030"/>
                  <a:pt x="641" y="1215"/>
                </a:cubicBezTo>
                <a:cubicBezTo>
                  <a:pt x="640" y="1213"/>
                  <a:pt x="204" y="1216"/>
                  <a:pt x="202" y="1216"/>
                </a:cubicBezTo>
                <a:cubicBezTo>
                  <a:pt x="209" y="1027"/>
                  <a:pt x="216" y="849"/>
                  <a:pt x="174" y="722"/>
                </a:cubicBezTo>
                <a:cubicBezTo>
                  <a:pt x="128" y="867"/>
                  <a:pt x="149" y="1113"/>
                  <a:pt x="143" y="1215"/>
                </a:cubicBezTo>
                <a:cubicBezTo>
                  <a:pt x="140" y="1215"/>
                  <a:pt x="0" y="1212"/>
                  <a:pt x="2" y="1214"/>
                </a:cubicBezTo>
                <a:close/>
              </a:path>
            </a:pathLst>
          </a:custGeom>
          <a:solidFill>
            <a:srgbClr val="779FB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7042150" y="4316413"/>
            <a:ext cx="439738" cy="712787"/>
          </a:xfrm>
          <a:custGeom>
            <a:avLst/>
            <a:gdLst>
              <a:gd name="T0" fmla="*/ 522856506 w 274"/>
              <a:gd name="T1" fmla="*/ 114297163 h 383"/>
              <a:gd name="T2" fmla="*/ 440436124 w 274"/>
              <a:gd name="T3" fmla="*/ 349818366 h 383"/>
              <a:gd name="T4" fmla="*/ 306502201 w 274"/>
              <a:gd name="T5" fmla="*/ 446798341 h 383"/>
              <a:gd name="T6" fmla="*/ 162266532 w 274"/>
              <a:gd name="T7" fmla="*/ 374064290 h 383"/>
              <a:gd name="T8" fmla="*/ 151963182 w 274"/>
              <a:gd name="T9" fmla="*/ 509142079 h 383"/>
              <a:gd name="T10" fmla="*/ 556340790 w 274"/>
              <a:gd name="T11" fmla="*/ 536851441 h 383"/>
              <a:gd name="T12" fmla="*/ 692850551 w 274"/>
              <a:gd name="T13" fmla="*/ 779299519 h 383"/>
              <a:gd name="T14" fmla="*/ 479070478 w 274"/>
              <a:gd name="T15" fmla="*/ 1007893845 h 383"/>
              <a:gd name="T16" fmla="*/ 244686914 w 274"/>
              <a:gd name="T17" fmla="*/ 1059847271 h 383"/>
              <a:gd name="T18" fmla="*/ 213778468 w 274"/>
              <a:gd name="T19" fmla="*/ 1326541273 h 383"/>
              <a:gd name="T20" fmla="*/ 100449640 w 274"/>
              <a:gd name="T21" fmla="*/ 1326541273 h 383"/>
              <a:gd name="T22" fmla="*/ 151963182 w 274"/>
              <a:gd name="T23" fmla="*/ 955940420 h 383"/>
              <a:gd name="T24" fmla="*/ 579521723 w 274"/>
              <a:gd name="T25" fmla="*/ 768909206 h 383"/>
              <a:gd name="T26" fmla="*/ 115904666 w 274"/>
              <a:gd name="T27" fmla="*/ 651148605 h 383"/>
              <a:gd name="T28" fmla="*/ 0 w 274"/>
              <a:gd name="T29" fmla="*/ 457188654 h 383"/>
              <a:gd name="T30" fmla="*/ 97875408 w 274"/>
              <a:gd name="T31" fmla="*/ 259767127 h 383"/>
              <a:gd name="T32" fmla="*/ 206052560 w 274"/>
              <a:gd name="T33" fmla="*/ 228594327 h 383"/>
              <a:gd name="T34" fmla="*/ 206052560 w 274"/>
              <a:gd name="T35" fmla="*/ 20780626 h 383"/>
              <a:gd name="T36" fmla="*/ 522856506 w 274"/>
              <a:gd name="T37" fmla="*/ 114297163 h 3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"/>
              <a:gd name="T58" fmla="*/ 0 h 383"/>
              <a:gd name="T59" fmla="*/ 274 w 274"/>
              <a:gd name="T60" fmla="*/ 383 h 38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" h="383">
                <a:moveTo>
                  <a:pt x="203" y="33"/>
                </a:moveTo>
                <a:cubicBezTo>
                  <a:pt x="218" y="49"/>
                  <a:pt x="185" y="85"/>
                  <a:pt x="171" y="101"/>
                </a:cubicBezTo>
                <a:cubicBezTo>
                  <a:pt x="157" y="117"/>
                  <a:pt x="137" y="128"/>
                  <a:pt x="119" y="129"/>
                </a:cubicBezTo>
                <a:cubicBezTo>
                  <a:pt x="101" y="130"/>
                  <a:pt x="73" y="105"/>
                  <a:pt x="63" y="108"/>
                </a:cubicBezTo>
                <a:cubicBezTo>
                  <a:pt x="53" y="111"/>
                  <a:pt x="34" y="139"/>
                  <a:pt x="59" y="147"/>
                </a:cubicBezTo>
                <a:cubicBezTo>
                  <a:pt x="84" y="155"/>
                  <a:pt x="181" y="142"/>
                  <a:pt x="216" y="155"/>
                </a:cubicBezTo>
                <a:cubicBezTo>
                  <a:pt x="251" y="168"/>
                  <a:pt x="274" y="202"/>
                  <a:pt x="269" y="225"/>
                </a:cubicBezTo>
                <a:cubicBezTo>
                  <a:pt x="269" y="273"/>
                  <a:pt x="221" y="291"/>
                  <a:pt x="186" y="291"/>
                </a:cubicBezTo>
                <a:cubicBezTo>
                  <a:pt x="151" y="291"/>
                  <a:pt x="105" y="295"/>
                  <a:pt x="95" y="306"/>
                </a:cubicBezTo>
                <a:cubicBezTo>
                  <a:pt x="85" y="317"/>
                  <a:pt x="82" y="347"/>
                  <a:pt x="83" y="383"/>
                </a:cubicBezTo>
                <a:cubicBezTo>
                  <a:pt x="84" y="383"/>
                  <a:pt x="55" y="383"/>
                  <a:pt x="39" y="383"/>
                </a:cubicBezTo>
                <a:cubicBezTo>
                  <a:pt x="41" y="344"/>
                  <a:pt x="33" y="313"/>
                  <a:pt x="59" y="276"/>
                </a:cubicBezTo>
                <a:cubicBezTo>
                  <a:pt x="85" y="239"/>
                  <a:pt x="223" y="279"/>
                  <a:pt x="225" y="222"/>
                </a:cubicBezTo>
                <a:cubicBezTo>
                  <a:pt x="227" y="165"/>
                  <a:pt x="82" y="203"/>
                  <a:pt x="45" y="188"/>
                </a:cubicBezTo>
                <a:cubicBezTo>
                  <a:pt x="8" y="173"/>
                  <a:pt x="0" y="175"/>
                  <a:pt x="0" y="132"/>
                </a:cubicBezTo>
                <a:cubicBezTo>
                  <a:pt x="0" y="89"/>
                  <a:pt x="25" y="86"/>
                  <a:pt x="38" y="75"/>
                </a:cubicBezTo>
                <a:cubicBezTo>
                  <a:pt x="51" y="64"/>
                  <a:pt x="73" y="78"/>
                  <a:pt x="80" y="66"/>
                </a:cubicBezTo>
                <a:cubicBezTo>
                  <a:pt x="87" y="54"/>
                  <a:pt x="60" y="12"/>
                  <a:pt x="80" y="6"/>
                </a:cubicBezTo>
                <a:cubicBezTo>
                  <a:pt x="100" y="0"/>
                  <a:pt x="188" y="17"/>
                  <a:pt x="203" y="33"/>
                </a:cubicBezTo>
                <a:close/>
              </a:path>
            </a:pathLst>
          </a:custGeom>
          <a:solidFill>
            <a:srgbClr val="B97E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173913" y="4203700"/>
            <a:ext cx="155575" cy="184150"/>
          </a:xfrm>
          <a:prstGeom prst="rect">
            <a:avLst/>
          </a:prstGeom>
          <a:gradFill rotWithShape="0">
            <a:gsLst>
              <a:gs pos="0">
                <a:srgbClr val="779FB5"/>
              </a:gs>
              <a:gs pos="100000">
                <a:srgbClr val="B97E4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invGray">
          <a:xfrm>
            <a:off x="6853238" y="2781300"/>
            <a:ext cx="1447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600" b="1">
                <a:solidFill>
                  <a:srgbClr val="FFFFFF"/>
                </a:solidFill>
                <a:latin typeface="Arial" panose="020B0604020202020204" pitchFamily="34" charset="0"/>
              </a:rPr>
              <a:t>Rinitis alérgica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invGray">
          <a:xfrm>
            <a:off x="6338888" y="3730625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600" b="1">
                <a:solidFill>
                  <a:srgbClr val="FFFFFF"/>
                </a:solidFill>
                <a:latin typeface="Arial" panose="020B0604020202020204" pitchFamily="34" charset="0"/>
              </a:rPr>
              <a:t>Asma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invGray">
          <a:xfrm>
            <a:off x="7608888" y="3676650"/>
            <a:ext cx="825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600" b="1">
                <a:solidFill>
                  <a:srgbClr val="FFFFFF"/>
                </a:solidFill>
                <a:latin typeface="Arial" panose="020B0604020202020204" pitchFamily="34" charset="0"/>
              </a:rPr>
              <a:t>Eczema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1600" b="1">
                <a:solidFill>
                  <a:srgbClr val="FFFFFF"/>
                </a:solidFill>
                <a:latin typeface="Arial" panose="020B0604020202020204" pitchFamily="34" charset="0"/>
              </a:rPr>
              <a:t>Urticaria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invGray">
          <a:xfrm>
            <a:off x="6111875" y="4505325"/>
            <a:ext cx="10747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AR" altLang="es-AR" sz="1600" b="1">
                <a:solidFill>
                  <a:srgbClr val="FFFFFF"/>
                </a:solidFill>
                <a:latin typeface="Arial" panose="020B0604020202020204" pitchFamily="34" charset="0"/>
              </a:rPr>
              <a:t>Alergia</a:t>
            </a:r>
            <a:br>
              <a:rPr lang="es-AR" altLang="es-AR" sz="16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s-AR" altLang="es-AR" sz="1600" b="1">
                <a:solidFill>
                  <a:srgbClr val="FFFFFF"/>
                </a:solidFill>
                <a:latin typeface="Arial" panose="020B0604020202020204" pitchFamily="34" charset="0"/>
              </a:rPr>
              <a:t>alimentaria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928688" y="1751013"/>
            <a:ext cx="1271587" cy="946150"/>
          </a:xfrm>
          <a:prstGeom prst="rect">
            <a:avLst/>
          </a:prstGeom>
          <a:solidFill>
            <a:srgbClr val="405BE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s-A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Alergenos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2200275" y="1751013"/>
            <a:ext cx="1273175" cy="946150"/>
          </a:xfrm>
          <a:prstGeom prst="rect">
            <a:avLst/>
          </a:prstGeom>
          <a:solidFill>
            <a:srgbClr val="405BE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s-A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Síntesis </a:t>
            </a:r>
            <a:br>
              <a:rPr lang="es-A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A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IgE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3473450" y="1751013"/>
            <a:ext cx="1270000" cy="946150"/>
          </a:xfrm>
          <a:prstGeom prst="rect">
            <a:avLst/>
          </a:prstGeom>
          <a:solidFill>
            <a:srgbClr val="405BE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s-A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Degranula-</a:t>
            </a:r>
          </a:p>
          <a:p>
            <a:pPr algn="ctr">
              <a:defRPr/>
            </a:pPr>
            <a:r>
              <a:rPr lang="es-A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ción del </a:t>
            </a:r>
            <a:br>
              <a:rPr lang="es-A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A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mastocito</a:t>
            </a: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6099175" y="1751013"/>
            <a:ext cx="2363788" cy="946150"/>
          </a:xfrm>
          <a:prstGeom prst="rect">
            <a:avLst/>
          </a:prstGeom>
          <a:solidFill>
            <a:srgbClr val="405BE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s-A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Síntomas clínicos</a:t>
            </a:r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 rot="5400000">
            <a:off x="532607" y="2147094"/>
            <a:ext cx="939800" cy="141287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 rot="5400000">
            <a:off x="1808163" y="2146300"/>
            <a:ext cx="939800" cy="142875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 rot="5400000">
            <a:off x="3075782" y="2145506"/>
            <a:ext cx="939800" cy="144463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 rot="5400000">
            <a:off x="4349750" y="2144713"/>
            <a:ext cx="939800" cy="14605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 rot="5400000">
            <a:off x="5702301" y="2146300"/>
            <a:ext cx="939800" cy="142875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928688" y="2697163"/>
            <a:ext cx="1271587" cy="233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AR" altLang="es-AR" sz="15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2200275" y="2697163"/>
            <a:ext cx="1273175" cy="233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AR" altLang="es-AR" sz="15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3473450" y="2697163"/>
            <a:ext cx="1270000" cy="233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AR" altLang="es-AR" sz="15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6099175" y="2697163"/>
            <a:ext cx="2363788" cy="233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AR" altLang="es-AR" sz="16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4743450" y="2697163"/>
            <a:ext cx="1357313" cy="233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AR" altLang="es-AR" sz="16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8808" name="AutoShape 24"/>
          <p:cNvSpPr>
            <a:spLocks noChangeArrowheads="1"/>
          </p:cNvSpPr>
          <p:nvPr/>
        </p:nvSpPr>
        <p:spPr bwMode="auto">
          <a:xfrm>
            <a:off x="1071563" y="3192463"/>
            <a:ext cx="250825" cy="290512"/>
          </a:xfrm>
          <a:prstGeom prst="star16">
            <a:avLst>
              <a:gd name="adj" fmla="val 40356"/>
            </a:avLst>
          </a:prstGeom>
          <a:gradFill rotWithShape="0">
            <a:gsLst>
              <a:gs pos="0">
                <a:schemeClr val="hlink">
                  <a:gamma/>
                  <a:tint val="8627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4" tIns="45717" rIns="91434" bIns="45717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118809" name="AutoShape 25"/>
          <p:cNvSpPr>
            <a:spLocks noChangeArrowheads="1"/>
          </p:cNvSpPr>
          <p:nvPr/>
        </p:nvSpPr>
        <p:spPr bwMode="auto">
          <a:xfrm>
            <a:off x="1497013" y="3330575"/>
            <a:ext cx="254000" cy="290513"/>
          </a:xfrm>
          <a:prstGeom prst="star16">
            <a:avLst>
              <a:gd name="adj" fmla="val 40356"/>
            </a:avLst>
          </a:prstGeom>
          <a:gradFill rotWithShape="0">
            <a:gsLst>
              <a:gs pos="0">
                <a:schemeClr val="hlink">
                  <a:gamma/>
                  <a:tint val="8627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4" tIns="45717" rIns="91434" bIns="45717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118810" name="AutoShape 26"/>
          <p:cNvSpPr>
            <a:spLocks noChangeArrowheads="1"/>
          </p:cNvSpPr>
          <p:nvPr/>
        </p:nvSpPr>
        <p:spPr bwMode="auto">
          <a:xfrm>
            <a:off x="1155700" y="3597275"/>
            <a:ext cx="293688" cy="339725"/>
          </a:xfrm>
          <a:prstGeom prst="star16">
            <a:avLst>
              <a:gd name="adj" fmla="val 40356"/>
            </a:avLst>
          </a:prstGeom>
          <a:gradFill rotWithShape="0">
            <a:gsLst>
              <a:gs pos="0">
                <a:schemeClr val="hlink">
                  <a:gamma/>
                  <a:tint val="8627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4" tIns="45717" rIns="91434" bIns="45717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118811" name="AutoShape 27"/>
          <p:cNvSpPr>
            <a:spLocks noChangeArrowheads="1"/>
          </p:cNvSpPr>
          <p:nvPr/>
        </p:nvSpPr>
        <p:spPr bwMode="auto">
          <a:xfrm>
            <a:off x="1492250" y="3824288"/>
            <a:ext cx="463550" cy="536575"/>
          </a:xfrm>
          <a:prstGeom prst="star16">
            <a:avLst>
              <a:gd name="adj" fmla="val 40356"/>
            </a:avLst>
          </a:prstGeom>
          <a:gradFill rotWithShape="0">
            <a:gsLst>
              <a:gs pos="0">
                <a:schemeClr val="hlink">
                  <a:gamma/>
                  <a:tint val="8627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4" tIns="45717" rIns="91434" bIns="45717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39964" name="Freeform 28"/>
          <p:cNvSpPr>
            <a:spLocks/>
          </p:cNvSpPr>
          <p:nvPr/>
        </p:nvSpPr>
        <p:spPr bwMode="auto">
          <a:xfrm>
            <a:off x="2433638" y="3429000"/>
            <a:ext cx="484187" cy="842963"/>
          </a:xfrm>
          <a:custGeom>
            <a:avLst/>
            <a:gdLst>
              <a:gd name="T0" fmla="*/ 340750824 w 344"/>
              <a:gd name="T1" fmla="*/ 13122124 h 570"/>
              <a:gd name="T2" fmla="*/ 681503055 w 344"/>
              <a:gd name="T3" fmla="*/ 367431304 h 570"/>
              <a:gd name="T4" fmla="*/ 344714401 w 344"/>
              <a:gd name="T5" fmla="*/ 1242268658 h 570"/>
              <a:gd name="T6" fmla="*/ 0 w 344"/>
              <a:gd name="T7" fmla="*/ 363056770 h 570"/>
              <a:gd name="T8" fmla="*/ 340750824 w 344"/>
              <a:gd name="T9" fmla="*/ 13122124 h 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"/>
              <a:gd name="T16" fmla="*/ 0 h 570"/>
              <a:gd name="T17" fmla="*/ 344 w 344"/>
              <a:gd name="T18" fmla="*/ 570 h 5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" h="570">
                <a:moveTo>
                  <a:pt x="172" y="6"/>
                </a:moveTo>
                <a:cubicBezTo>
                  <a:pt x="264" y="0"/>
                  <a:pt x="344" y="74"/>
                  <a:pt x="344" y="168"/>
                </a:cubicBezTo>
                <a:cubicBezTo>
                  <a:pt x="344" y="261"/>
                  <a:pt x="340" y="566"/>
                  <a:pt x="174" y="568"/>
                </a:cubicBezTo>
                <a:cubicBezTo>
                  <a:pt x="8" y="570"/>
                  <a:pt x="0" y="260"/>
                  <a:pt x="0" y="166"/>
                </a:cubicBezTo>
                <a:cubicBezTo>
                  <a:pt x="0" y="72"/>
                  <a:pt x="80" y="12"/>
                  <a:pt x="172" y="6"/>
                </a:cubicBezTo>
                <a:close/>
              </a:path>
            </a:pathLst>
          </a:custGeom>
          <a:gradFill rotWithShape="0">
            <a:gsLst>
              <a:gs pos="0">
                <a:srgbClr val="BEFAAB"/>
              </a:gs>
              <a:gs pos="100000">
                <a:srgbClr val="65F438"/>
              </a:gs>
            </a:gsLst>
            <a:lin ang="2700000" scaled="1"/>
          </a:gra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65" name="Oval 29"/>
          <p:cNvSpPr>
            <a:spLocks noChangeArrowheads="1"/>
          </p:cNvSpPr>
          <p:nvPr/>
        </p:nvSpPr>
        <p:spPr bwMode="auto">
          <a:xfrm>
            <a:off x="2468563" y="3506788"/>
            <a:ext cx="411162" cy="476250"/>
          </a:xfrm>
          <a:prstGeom prst="ellipse">
            <a:avLst/>
          </a:prstGeom>
          <a:gradFill rotWithShape="0">
            <a:gsLst>
              <a:gs pos="0">
                <a:srgbClr val="3A8D20"/>
              </a:gs>
              <a:gs pos="100000">
                <a:srgbClr val="65F438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66" name="Freeform 30"/>
          <p:cNvSpPr>
            <a:spLocks/>
          </p:cNvSpPr>
          <p:nvPr/>
        </p:nvSpPr>
        <p:spPr bwMode="auto">
          <a:xfrm>
            <a:off x="3052763" y="3373438"/>
            <a:ext cx="223837" cy="301625"/>
          </a:xfrm>
          <a:custGeom>
            <a:avLst/>
            <a:gdLst>
              <a:gd name="T0" fmla="*/ 41752595 w 480"/>
              <a:gd name="T1" fmla="*/ 65811328 h 576"/>
              <a:gd name="T2" fmla="*/ 41752595 w 480"/>
              <a:gd name="T3" fmla="*/ 157947293 h 576"/>
              <a:gd name="T4" fmla="*/ 62628660 w 480"/>
              <a:gd name="T5" fmla="*/ 157947293 h 576"/>
              <a:gd name="T6" fmla="*/ 62628660 w 480"/>
              <a:gd name="T7" fmla="*/ 65811328 h 576"/>
              <a:gd name="T8" fmla="*/ 104381255 w 480"/>
              <a:gd name="T9" fmla="*/ 13162056 h 576"/>
              <a:gd name="T10" fmla="*/ 93942990 w 480"/>
              <a:gd name="T11" fmla="*/ 0 h 576"/>
              <a:gd name="T12" fmla="*/ 52190861 w 480"/>
              <a:gd name="T13" fmla="*/ 52649272 h 576"/>
              <a:gd name="T14" fmla="*/ 10438265 w 480"/>
              <a:gd name="T15" fmla="*/ 0 h 576"/>
              <a:gd name="T16" fmla="*/ 0 w 480"/>
              <a:gd name="T17" fmla="*/ 13162056 h 576"/>
              <a:gd name="T18" fmla="*/ 41752595 w 480"/>
              <a:gd name="T19" fmla="*/ 65811328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0"/>
              <a:gd name="T31" fmla="*/ 0 h 576"/>
              <a:gd name="T32" fmla="*/ 480 w 480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0" h="576">
                <a:moveTo>
                  <a:pt x="192" y="240"/>
                </a:moveTo>
                <a:lnTo>
                  <a:pt x="192" y="576"/>
                </a:lnTo>
                <a:lnTo>
                  <a:pt x="288" y="576"/>
                </a:lnTo>
                <a:lnTo>
                  <a:pt x="288" y="240"/>
                </a:lnTo>
                <a:lnTo>
                  <a:pt x="480" y="48"/>
                </a:lnTo>
                <a:lnTo>
                  <a:pt x="432" y="0"/>
                </a:lnTo>
                <a:lnTo>
                  <a:pt x="240" y="192"/>
                </a:lnTo>
                <a:lnTo>
                  <a:pt x="48" y="0"/>
                </a:lnTo>
                <a:lnTo>
                  <a:pt x="0" y="48"/>
                </a:lnTo>
                <a:lnTo>
                  <a:pt x="192" y="24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67" name="Freeform 31"/>
          <p:cNvSpPr>
            <a:spLocks/>
          </p:cNvSpPr>
          <p:nvPr/>
        </p:nvSpPr>
        <p:spPr bwMode="auto">
          <a:xfrm rot="6145014">
            <a:off x="2693987" y="3017838"/>
            <a:ext cx="257175" cy="260350"/>
          </a:xfrm>
          <a:custGeom>
            <a:avLst/>
            <a:gdLst>
              <a:gd name="T0" fmla="*/ 55115817 w 480"/>
              <a:gd name="T1" fmla="*/ 49032131 h 576"/>
              <a:gd name="T2" fmla="*/ 55115817 w 480"/>
              <a:gd name="T3" fmla="*/ 117677296 h 576"/>
              <a:gd name="T4" fmla="*/ 82673726 w 480"/>
              <a:gd name="T5" fmla="*/ 117677296 h 576"/>
              <a:gd name="T6" fmla="*/ 82673726 w 480"/>
              <a:gd name="T7" fmla="*/ 49032131 h 576"/>
              <a:gd name="T8" fmla="*/ 137789543 w 480"/>
              <a:gd name="T9" fmla="*/ 9806517 h 576"/>
              <a:gd name="T10" fmla="*/ 124010857 w 480"/>
              <a:gd name="T11" fmla="*/ 0 h 576"/>
              <a:gd name="T12" fmla="*/ 68895039 w 480"/>
              <a:gd name="T13" fmla="*/ 39225615 h 576"/>
              <a:gd name="T14" fmla="*/ 13779222 w 480"/>
              <a:gd name="T15" fmla="*/ 0 h 576"/>
              <a:gd name="T16" fmla="*/ 0 w 480"/>
              <a:gd name="T17" fmla="*/ 9806517 h 576"/>
              <a:gd name="T18" fmla="*/ 55115817 w 480"/>
              <a:gd name="T19" fmla="*/ 49032131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0"/>
              <a:gd name="T31" fmla="*/ 0 h 576"/>
              <a:gd name="T32" fmla="*/ 480 w 480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0" h="576">
                <a:moveTo>
                  <a:pt x="192" y="240"/>
                </a:moveTo>
                <a:lnTo>
                  <a:pt x="192" y="576"/>
                </a:lnTo>
                <a:lnTo>
                  <a:pt x="288" y="576"/>
                </a:lnTo>
                <a:lnTo>
                  <a:pt x="288" y="240"/>
                </a:lnTo>
                <a:lnTo>
                  <a:pt x="480" y="48"/>
                </a:lnTo>
                <a:lnTo>
                  <a:pt x="432" y="0"/>
                </a:lnTo>
                <a:lnTo>
                  <a:pt x="240" y="192"/>
                </a:lnTo>
                <a:lnTo>
                  <a:pt x="48" y="0"/>
                </a:lnTo>
                <a:lnTo>
                  <a:pt x="0" y="48"/>
                </a:lnTo>
                <a:lnTo>
                  <a:pt x="192" y="24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68" name="Freeform 32"/>
          <p:cNvSpPr>
            <a:spLocks/>
          </p:cNvSpPr>
          <p:nvPr/>
        </p:nvSpPr>
        <p:spPr bwMode="auto">
          <a:xfrm rot="1642227">
            <a:off x="3063875" y="3914775"/>
            <a:ext cx="220663" cy="303213"/>
          </a:xfrm>
          <a:custGeom>
            <a:avLst/>
            <a:gdLst>
              <a:gd name="T0" fmla="*/ 40576708 w 480"/>
              <a:gd name="T1" fmla="*/ 66506297 h 576"/>
              <a:gd name="T2" fmla="*/ 40576708 w 480"/>
              <a:gd name="T3" fmla="*/ 159614798 h 576"/>
              <a:gd name="T4" fmla="*/ 60865291 w 480"/>
              <a:gd name="T5" fmla="*/ 159614798 h 576"/>
              <a:gd name="T6" fmla="*/ 60865291 w 480"/>
              <a:gd name="T7" fmla="*/ 66506297 h 576"/>
              <a:gd name="T8" fmla="*/ 101441999 w 480"/>
              <a:gd name="T9" fmla="*/ 13301365 h 576"/>
              <a:gd name="T10" fmla="*/ 91297937 w 480"/>
              <a:gd name="T11" fmla="*/ 0 h 576"/>
              <a:gd name="T12" fmla="*/ 50721229 w 480"/>
              <a:gd name="T13" fmla="*/ 53204933 h 576"/>
              <a:gd name="T14" fmla="*/ 10144062 w 480"/>
              <a:gd name="T15" fmla="*/ 0 h 576"/>
              <a:gd name="T16" fmla="*/ 0 w 480"/>
              <a:gd name="T17" fmla="*/ 13301365 h 576"/>
              <a:gd name="T18" fmla="*/ 40576708 w 480"/>
              <a:gd name="T19" fmla="*/ 66506297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0"/>
              <a:gd name="T31" fmla="*/ 0 h 576"/>
              <a:gd name="T32" fmla="*/ 480 w 480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0" h="576">
                <a:moveTo>
                  <a:pt x="192" y="240"/>
                </a:moveTo>
                <a:lnTo>
                  <a:pt x="192" y="576"/>
                </a:lnTo>
                <a:lnTo>
                  <a:pt x="288" y="576"/>
                </a:lnTo>
                <a:lnTo>
                  <a:pt x="288" y="240"/>
                </a:lnTo>
                <a:lnTo>
                  <a:pt x="480" y="48"/>
                </a:lnTo>
                <a:lnTo>
                  <a:pt x="432" y="0"/>
                </a:lnTo>
                <a:lnTo>
                  <a:pt x="240" y="192"/>
                </a:lnTo>
                <a:lnTo>
                  <a:pt x="48" y="0"/>
                </a:lnTo>
                <a:lnTo>
                  <a:pt x="0" y="48"/>
                </a:lnTo>
                <a:lnTo>
                  <a:pt x="192" y="24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/>
          <a:p>
            <a:endParaRPr lang="es-AR"/>
          </a:p>
        </p:txBody>
      </p:sp>
      <p:grpSp>
        <p:nvGrpSpPr>
          <p:cNvPr id="39969" name="Group 33"/>
          <p:cNvGrpSpPr>
            <a:grpSpLocks/>
          </p:cNvGrpSpPr>
          <p:nvPr/>
        </p:nvGrpSpPr>
        <p:grpSpPr bwMode="auto">
          <a:xfrm>
            <a:off x="3632200" y="3157538"/>
            <a:ext cx="989013" cy="1276350"/>
            <a:chOff x="3381" y="3178"/>
            <a:chExt cx="851" cy="952"/>
          </a:xfrm>
        </p:grpSpPr>
        <p:sp>
          <p:nvSpPr>
            <p:cNvPr id="40009" name="Freeform 34"/>
            <p:cNvSpPr>
              <a:spLocks/>
            </p:cNvSpPr>
            <p:nvPr/>
          </p:nvSpPr>
          <p:spPr bwMode="auto">
            <a:xfrm>
              <a:off x="3626" y="3178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40010" name="Freeform 35"/>
            <p:cNvSpPr>
              <a:spLocks/>
            </p:cNvSpPr>
            <p:nvPr/>
          </p:nvSpPr>
          <p:spPr bwMode="auto">
            <a:xfrm rot="1823161">
              <a:off x="3845" y="3226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40011" name="Freeform 36"/>
            <p:cNvSpPr>
              <a:spLocks/>
            </p:cNvSpPr>
            <p:nvPr/>
          </p:nvSpPr>
          <p:spPr bwMode="auto">
            <a:xfrm rot="1829336">
              <a:off x="3797" y="3347"/>
              <a:ext cx="144" cy="96"/>
            </a:xfrm>
            <a:custGeom>
              <a:avLst/>
              <a:gdLst>
                <a:gd name="T0" fmla="*/ 0 w 144"/>
                <a:gd name="T1" fmla="*/ 96 h 96"/>
                <a:gd name="T2" fmla="*/ 0 w 144"/>
                <a:gd name="T3" fmla="*/ 0 h 96"/>
                <a:gd name="T4" fmla="*/ 48 w 144"/>
                <a:gd name="T5" fmla="*/ 0 h 96"/>
                <a:gd name="T6" fmla="*/ 48 w 144"/>
                <a:gd name="T7" fmla="*/ 48 h 96"/>
                <a:gd name="T8" fmla="*/ 96 w 144"/>
                <a:gd name="T9" fmla="*/ 48 h 96"/>
                <a:gd name="T10" fmla="*/ 96 w 144"/>
                <a:gd name="T11" fmla="*/ 0 h 96"/>
                <a:gd name="T12" fmla="*/ 144 w 144"/>
                <a:gd name="T13" fmla="*/ 0 h 96"/>
                <a:gd name="T14" fmla="*/ 144 w 144"/>
                <a:gd name="T15" fmla="*/ 96 h 96"/>
                <a:gd name="T16" fmla="*/ 0 w 14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96"/>
                <a:gd name="T29" fmla="*/ 144 w 14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96">
                  <a:moveTo>
                    <a:pt x="0" y="96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96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40012" name="Freeform 37"/>
            <p:cNvSpPr>
              <a:spLocks/>
            </p:cNvSpPr>
            <p:nvPr/>
          </p:nvSpPr>
          <p:spPr bwMode="auto">
            <a:xfrm>
              <a:off x="3626" y="3313"/>
              <a:ext cx="144" cy="96"/>
            </a:xfrm>
            <a:custGeom>
              <a:avLst/>
              <a:gdLst>
                <a:gd name="T0" fmla="*/ 0 w 144"/>
                <a:gd name="T1" fmla="*/ 96 h 96"/>
                <a:gd name="T2" fmla="*/ 0 w 144"/>
                <a:gd name="T3" fmla="*/ 0 h 96"/>
                <a:gd name="T4" fmla="*/ 48 w 144"/>
                <a:gd name="T5" fmla="*/ 0 h 96"/>
                <a:gd name="T6" fmla="*/ 48 w 144"/>
                <a:gd name="T7" fmla="*/ 48 h 96"/>
                <a:gd name="T8" fmla="*/ 96 w 144"/>
                <a:gd name="T9" fmla="*/ 48 h 96"/>
                <a:gd name="T10" fmla="*/ 96 w 144"/>
                <a:gd name="T11" fmla="*/ 0 h 96"/>
                <a:gd name="T12" fmla="*/ 144 w 144"/>
                <a:gd name="T13" fmla="*/ 0 h 96"/>
                <a:gd name="T14" fmla="*/ 144 w 144"/>
                <a:gd name="T15" fmla="*/ 96 h 96"/>
                <a:gd name="T16" fmla="*/ 0 w 14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96"/>
                <a:gd name="T29" fmla="*/ 144 w 14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96">
                  <a:moveTo>
                    <a:pt x="0" y="96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96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40013" name="Oval 38"/>
            <p:cNvSpPr>
              <a:spLocks noChangeArrowheads="1"/>
            </p:cNvSpPr>
            <p:nvPr/>
          </p:nvSpPr>
          <p:spPr bwMode="auto">
            <a:xfrm>
              <a:off x="3381" y="3387"/>
              <a:ext cx="629" cy="629"/>
            </a:xfrm>
            <a:prstGeom prst="ellipse">
              <a:avLst/>
            </a:prstGeom>
            <a:solidFill>
              <a:srgbClr val="7C7218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14" name="Oval 39"/>
            <p:cNvSpPr>
              <a:spLocks noChangeArrowheads="1"/>
            </p:cNvSpPr>
            <p:nvPr/>
          </p:nvSpPr>
          <p:spPr bwMode="auto">
            <a:xfrm>
              <a:off x="3710" y="3493"/>
              <a:ext cx="68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15" name="Oval 40"/>
            <p:cNvSpPr>
              <a:spLocks noChangeArrowheads="1"/>
            </p:cNvSpPr>
            <p:nvPr/>
          </p:nvSpPr>
          <p:spPr bwMode="auto">
            <a:xfrm>
              <a:off x="3733" y="3584"/>
              <a:ext cx="69" cy="64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16" name="Oval 41"/>
            <p:cNvSpPr>
              <a:spLocks noChangeArrowheads="1"/>
            </p:cNvSpPr>
            <p:nvPr/>
          </p:nvSpPr>
          <p:spPr bwMode="auto">
            <a:xfrm>
              <a:off x="3920" y="3652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17" name="Oval 42"/>
            <p:cNvSpPr>
              <a:spLocks noChangeArrowheads="1"/>
            </p:cNvSpPr>
            <p:nvPr/>
          </p:nvSpPr>
          <p:spPr bwMode="auto">
            <a:xfrm>
              <a:off x="3859" y="3745"/>
              <a:ext cx="68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18" name="Oval 43"/>
            <p:cNvSpPr>
              <a:spLocks noChangeArrowheads="1"/>
            </p:cNvSpPr>
            <p:nvPr/>
          </p:nvSpPr>
          <p:spPr bwMode="auto">
            <a:xfrm>
              <a:off x="3763" y="3859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19" name="Oval 44"/>
            <p:cNvSpPr>
              <a:spLocks noChangeArrowheads="1"/>
            </p:cNvSpPr>
            <p:nvPr/>
          </p:nvSpPr>
          <p:spPr bwMode="auto">
            <a:xfrm>
              <a:off x="3618" y="3894"/>
              <a:ext cx="67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20" name="Oval 45"/>
            <p:cNvSpPr>
              <a:spLocks noChangeArrowheads="1"/>
            </p:cNvSpPr>
            <p:nvPr/>
          </p:nvSpPr>
          <p:spPr bwMode="auto">
            <a:xfrm>
              <a:off x="3422" y="3617"/>
              <a:ext cx="69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21" name="Oval 46"/>
            <p:cNvSpPr>
              <a:spLocks noChangeArrowheads="1"/>
            </p:cNvSpPr>
            <p:nvPr/>
          </p:nvSpPr>
          <p:spPr bwMode="auto">
            <a:xfrm>
              <a:off x="3489" y="3497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22" name="Oval 47"/>
            <p:cNvSpPr>
              <a:spLocks noChangeArrowheads="1"/>
            </p:cNvSpPr>
            <p:nvPr/>
          </p:nvSpPr>
          <p:spPr bwMode="auto">
            <a:xfrm>
              <a:off x="3595" y="3469"/>
              <a:ext cx="66" cy="68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23" name="Oval 48"/>
            <p:cNvSpPr>
              <a:spLocks noChangeArrowheads="1"/>
            </p:cNvSpPr>
            <p:nvPr/>
          </p:nvSpPr>
          <p:spPr bwMode="auto">
            <a:xfrm>
              <a:off x="3794" y="3451"/>
              <a:ext cx="66" cy="67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24" name="Oval 49"/>
            <p:cNvSpPr>
              <a:spLocks noChangeArrowheads="1"/>
            </p:cNvSpPr>
            <p:nvPr/>
          </p:nvSpPr>
          <p:spPr bwMode="auto">
            <a:xfrm>
              <a:off x="3795" y="3669"/>
              <a:ext cx="70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25" name="Oval 50"/>
            <p:cNvSpPr>
              <a:spLocks noChangeArrowheads="1"/>
            </p:cNvSpPr>
            <p:nvPr/>
          </p:nvSpPr>
          <p:spPr bwMode="auto">
            <a:xfrm>
              <a:off x="3842" y="3843"/>
              <a:ext cx="69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26" name="Oval 51"/>
            <p:cNvSpPr>
              <a:spLocks noChangeArrowheads="1"/>
            </p:cNvSpPr>
            <p:nvPr/>
          </p:nvSpPr>
          <p:spPr bwMode="auto">
            <a:xfrm>
              <a:off x="3693" y="3931"/>
              <a:ext cx="70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27" name="Oval 52"/>
            <p:cNvSpPr>
              <a:spLocks noChangeArrowheads="1"/>
            </p:cNvSpPr>
            <p:nvPr/>
          </p:nvSpPr>
          <p:spPr bwMode="auto">
            <a:xfrm>
              <a:off x="3517" y="3880"/>
              <a:ext cx="69" cy="64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28" name="Oval 53"/>
            <p:cNvSpPr>
              <a:spLocks noChangeArrowheads="1"/>
            </p:cNvSpPr>
            <p:nvPr/>
          </p:nvSpPr>
          <p:spPr bwMode="auto">
            <a:xfrm>
              <a:off x="3670" y="3409"/>
              <a:ext cx="69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29" name="Oval 54"/>
            <p:cNvSpPr>
              <a:spLocks noChangeArrowheads="1"/>
            </p:cNvSpPr>
            <p:nvPr/>
          </p:nvSpPr>
          <p:spPr bwMode="auto">
            <a:xfrm>
              <a:off x="3846" y="3547"/>
              <a:ext cx="67" cy="69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30" name="Oval 55"/>
            <p:cNvSpPr>
              <a:spLocks noChangeArrowheads="1"/>
            </p:cNvSpPr>
            <p:nvPr/>
          </p:nvSpPr>
          <p:spPr bwMode="auto">
            <a:xfrm>
              <a:off x="3452" y="3771"/>
              <a:ext cx="67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31" name="Freeform 56"/>
            <p:cNvSpPr>
              <a:spLocks/>
            </p:cNvSpPr>
            <p:nvPr/>
          </p:nvSpPr>
          <p:spPr bwMode="auto">
            <a:xfrm>
              <a:off x="3521" y="3594"/>
              <a:ext cx="245" cy="271"/>
            </a:xfrm>
            <a:custGeom>
              <a:avLst/>
              <a:gdLst>
                <a:gd name="T0" fmla="*/ 113 w 303"/>
                <a:gd name="T1" fmla="*/ 38 h 337"/>
                <a:gd name="T2" fmla="*/ 35 w 303"/>
                <a:gd name="T3" fmla="*/ 14 h 337"/>
                <a:gd name="T4" fmla="*/ 16 w 303"/>
                <a:gd name="T5" fmla="*/ 129 h 337"/>
                <a:gd name="T6" fmla="*/ 133 w 303"/>
                <a:gd name="T7" fmla="*/ 216 h 337"/>
                <a:gd name="T8" fmla="*/ 196 w 303"/>
                <a:gd name="T9" fmla="*/ 146 h 337"/>
                <a:gd name="T10" fmla="*/ 117 w 303"/>
                <a:gd name="T11" fmla="*/ 99 h 337"/>
                <a:gd name="T12" fmla="*/ 113 w 303"/>
                <a:gd name="T13" fmla="*/ 38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3"/>
                <a:gd name="T22" fmla="*/ 0 h 337"/>
                <a:gd name="T23" fmla="*/ 303 w 303"/>
                <a:gd name="T24" fmla="*/ 337 h 3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3" h="337">
                  <a:moveTo>
                    <a:pt x="173" y="59"/>
                  </a:moveTo>
                  <a:cubicBezTo>
                    <a:pt x="152" y="37"/>
                    <a:pt x="78" y="0"/>
                    <a:pt x="53" y="23"/>
                  </a:cubicBezTo>
                  <a:cubicBezTo>
                    <a:pt x="28" y="46"/>
                    <a:pt x="0" y="147"/>
                    <a:pt x="25" y="199"/>
                  </a:cubicBezTo>
                  <a:cubicBezTo>
                    <a:pt x="50" y="251"/>
                    <a:pt x="157" y="329"/>
                    <a:pt x="203" y="333"/>
                  </a:cubicBezTo>
                  <a:cubicBezTo>
                    <a:pt x="249" y="337"/>
                    <a:pt x="303" y="255"/>
                    <a:pt x="299" y="225"/>
                  </a:cubicBezTo>
                  <a:cubicBezTo>
                    <a:pt x="295" y="195"/>
                    <a:pt x="200" y="180"/>
                    <a:pt x="179" y="153"/>
                  </a:cubicBezTo>
                  <a:cubicBezTo>
                    <a:pt x="158" y="126"/>
                    <a:pt x="194" y="81"/>
                    <a:pt x="173" y="59"/>
                  </a:cubicBezTo>
                  <a:close/>
                </a:path>
              </a:pathLst>
            </a:custGeom>
            <a:solidFill>
              <a:srgbClr val="F5C23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40032" name="Arc 57"/>
            <p:cNvSpPr>
              <a:spLocks/>
            </p:cNvSpPr>
            <p:nvPr/>
          </p:nvSpPr>
          <p:spPr bwMode="auto">
            <a:xfrm>
              <a:off x="3384" y="3383"/>
              <a:ext cx="632" cy="632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0303" y="41369"/>
                  </a:moveTo>
                  <a:cubicBezTo>
                    <a:pt x="27560" y="42576"/>
                    <a:pt x="2459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30303" y="41369"/>
                  </a:moveTo>
                  <a:cubicBezTo>
                    <a:pt x="27560" y="42576"/>
                    <a:pt x="2459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30303" y="4136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40033" name="Oval 58"/>
            <p:cNvSpPr>
              <a:spLocks noChangeArrowheads="1"/>
            </p:cNvSpPr>
            <p:nvPr/>
          </p:nvSpPr>
          <p:spPr bwMode="auto">
            <a:xfrm>
              <a:off x="3974" y="3746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34" name="Oval 59"/>
            <p:cNvSpPr>
              <a:spLocks noChangeArrowheads="1"/>
            </p:cNvSpPr>
            <p:nvPr/>
          </p:nvSpPr>
          <p:spPr bwMode="auto">
            <a:xfrm>
              <a:off x="4092" y="3764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35" name="Oval 60"/>
            <p:cNvSpPr>
              <a:spLocks noChangeArrowheads="1"/>
            </p:cNvSpPr>
            <p:nvPr/>
          </p:nvSpPr>
          <p:spPr bwMode="auto">
            <a:xfrm>
              <a:off x="3984" y="3840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36" name="Oval 61"/>
            <p:cNvSpPr>
              <a:spLocks noChangeArrowheads="1"/>
            </p:cNvSpPr>
            <p:nvPr/>
          </p:nvSpPr>
          <p:spPr bwMode="auto">
            <a:xfrm>
              <a:off x="4058" y="3924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37" name="Oval 62"/>
            <p:cNvSpPr>
              <a:spLocks noChangeArrowheads="1"/>
            </p:cNvSpPr>
            <p:nvPr/>
          </p:nvSpPr>
          <p:spPr bwMode="auto">
            <a:xfrm>
              <a:off x="4166" y="3878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38" name="Oval 63"/>
            <p:cNvSpPr>
              <a:spLocks noChangeArrowheads="1"/>
            </p:cNvSpPr>
            <p:nvPr/>
          </p:nvSpPr>
          <p:spPr bwMode="auto">
            <a:xfrm>
              <a:off x="3932" y="3956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39" name="Oval 64"/>
            <p:cNvSpPr>
              <a:spLocks noChangeArrowheads="1"/>
            </p:cNvSpPr>
            <p:nvPr/>
          </p:nvSpPr>
          <p:spPr bwMode="auto">
            <a:xfrm>
              <a:off x="4006" y="4064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40040" name="Oval 65"/>
            <p:cNvSpPr>
              <a:spLocks noChangeArrowheads="1"/>
            </p:cNvSpPr>
            <p:nvPr/>
          </p:nvSpPr>
          <p:spPr bwMode="auto">
            <a:xfrm>
              <a:off x="3850" y="4054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sp>
        <p:nvSpPr>
          <p:cNvPr id="39970" name="Oval 66"/>
          <p:cNvSpPr>
            <a:spLocks noChangeArrowheads="1"/>
          </p:cNvSpPr>
          <p:nvPr/>
        </p:nvSpPr>
        <p:spPr bwMode="auto">
          <a:xfrm>
            <a:off x="5584825" y="3635375"/>
            <a:ext cx="76200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71" name="Oval 67"/>
          <p:cNvSpPr>
            <a:spLocks noChangeArrowheads="1"/>
          </p:cNvSpPr>
          <p:nvPr/>
        </p:nvSpPr>
        <p:spPr bwMode="auto">
          <a:xfrm>
            <a:off x="5500688" y="3897313"/>
            <a:ext cx="77787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72" name="Oval 68"/>
          <p:cNvSpPr>
            <a:spLocks noChangeArrowheads="1"/>
          </p:cNvSpPr>
          <p:nvPr/>
        </p:nvSpPr>
        <p:spPr bwMode="auto">
          <a:xfrm>
            <a:off x="5421313" y="3498850"/>
            <a:ext cx="77787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73" name="Oval 69"/>
          <p:cNvSpPr>
            <a:spLocks noChangeArrowheads="1"/>
          </p:cNvSpPr>
          <p:nvPr/>
        </p:nvSpPr>
        <p:spPr bwMode="auto">
          <a:xfrm>
            <a:off x="5359400" y="3736975"/>
            <a:ext cx="79375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74" name="Oval 70"/>
          <p:cNvSpPr>
            <a:spLocks noChangeArrowheads="1"/>
          </p:cNvSpPr>
          <p:nvPr/>
        </p:nvSpPr>
        <p:spPr bwMode="auto">
          <a:xfrm>
            <a:off x="5156200" y="3843338"/>
            <a:ext cx="76200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75" name="Oval 71"/>
          <p:cNvSpPr>
            <a:spLocks noChangeArrowheads="1"/>
          </p:cNvSpPr>
          <p:nvPr/>
        </p:nvSpPr>
        <p:spPr bwMode="auto">
          <a:xfrm>
            <a:off x="5162550" y="3616325"/>
            <a:ext cx="76200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76" name="Oval 72"/>
          <p:cNvSpPr>
            <a:spLocks noChangeArrowheads="1"/>
          </p:cNvSpPr>
          <p:nvPr/>
        </p:nvSpPr>
        <p:spPr bwMode="auto">
          <a:xfrm>
            <a:off x="4964113" y="3346450"/>
            <a:ext cx="77787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77" name="Oval 73"/>
          <p:cNvSpPr>
            <a:spLocks noChangeArrowheads="1"/>
          </p:cNvSpPr>
          <p:nvPr/>
        </p:nvSpPr>
        <p:spPr bwMode="auto">
          <a:xfrm>
            <a:off x="5241925" y="3268663"/>
            <a:ext cx="77788" cy="90487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78" name="Oval 74"/>
          <p:cNvSpPr>
            <a:spLocks noChangeArrowheads="1"/>
          </p:cNvSpPr>
          <p:nvPr/>
        </p:nvSpPr>
        <p:spPr bwMode="auto">
          <a:xfrm>
            <a:off x="5529263" y="3290888"/>
            <a:ext cx="77787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79" name="Oval 75"/>
          <p:cNvSpPr>
            <a:spLocks noChangeArrowheads="1"/>
          </p:cNvSpPr>
          <p:nvPr/>
        </p:nvSpPr>
        <p:spPr bwMode="auto">
          <a:xfrm>
            <a:off x="5826125" y="3408363"/>
            <a:ext cx="77788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80" name="Oval 76"/>
          <p:cNvSpPr>
            <a:spLocks noChangeArrowheads="1"/>
          </p:cNvSpPr>
          <p:nvPr/>
        </p:nvSpPr>
        <p:spPr bwMode="auto">
          <a:xfrm>
            <a:off x="5567363" y="3457575"/>
            <a:ext cx="77787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81" name="Oval 77"/>
          <p:cNvSpPr>
            <a:spLocks noChangeArrowheads="1"/>
          </p:cNvSpPr>
          <p:nvPr/>
        </p:nvSpPr>
        <p:spPr bwMode="auto">
          <a:xfrm>
            <a:off x="5740400" y="3749675"/>
            <a:ext cx="77788" cy="90488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82" name="Oval 78"/>
          <p:cNvSpPr>
            <a:spLocks noChangeArrowheads="1"/>
          </p:cNvSpPr>
          <p:nvPr/>
        </p:nvSpPr>
        <p:spPr bwMode="auto">
          <a:xfrm>
            <a:off x="5367338" y="4043363"/>
            <a:ext cx="77787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83" name="Oval 79"/>
          <p:cNvSpPr>
            <a:spLocks noChangeArrowheads="1"/>
          </p:cNvSpPr>
          <p:nvPr/>
        </p:nvSpPr>
        <p:spPr bwMode="auto">
          <a:xfrm>
            <a:off x="5126038" y="4111625"/>
            <a:ext cx="76200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84" name="Oval 80"/>
          <p:cNvSpPr>
            <a:spLocks noChangeArrowheads="1"/>
          </p:cNvSpPr>
          <p:nvPr/>
        </p:nvSpPr>
        <p:spPr bwMode="auto">
          <a:xfrm>
            <a:off x="4991100" y="3752850"/>
            <a:ext cx="76200" cy="90488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85" name="Oval 81"/>
          <p:cNvSpPr>
            <a:spLocks noChangeArrowheads="1"/>
          </p:cNvSpPr>
          <p:nvPr/>
        </p:nvSpPr>
        <p:spPr bwMode="auto">
          <a:xfrm>
            <a:off x="5064125" y="3457575"/>
            <a:ext cx="79375" cy="88900"/>
          </a:xfrm>
          <a:prstGeom prst="ellipse">
            <a:avLst/>
          </a:prstGeom>
          <a:gradFill rotWithShape="0">
            <a:gsLst>
              <a:gs pos="0">
                <a:srgbClr val="FAE097"/>
              </a:gs>
              <a:gs pos="100000">
                <a:srgbClr val="F5C2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86" name="Freeform 82"/>
          <p:cNvSpPr>
            <a:spLocks/>
          </p:cNvSpPr>
          <p:nvPr/>
        </p:nvSpPr>
        <p:spPr bwMode="auto">
          <a:xfrm>
            <a:off x="7048500" y="4433888"/>
            <a:ext cx="428625" cy="595312"/>
          </a:xfrm>
          <a:custGeom>
            <a:avLst/>
            <a:gdLst>
              <a:gd name="T0" fmla="*/ 506322144 w 266"/>
              <a:gd name="T1" fmla="*/ 0 h 320"/>
              <a:gd name="T2" fmla="*/ 394671777 w 266"/>
              <a:gd name="T3" fmla="*/ 183428650 h 320"/>
              <a:gd name="T4" fmla="*/ 270038584 w 266"/>
              <a:gd name="T5" fmla="*/ 228419354 h 320"/>
              <a:gd name="T6" fmla="*/ 122035661 w 266"/>
              <a:gd name="T7" fmla="*/ 197271514 h 320"/>
              <a:gd name="T8" fmla="*/ 685480948 w 266"/>
              <a:gd name="T9" fmla="*/ 529518862 h 320"/>
              <a:gd name="T10" fmla="*/ 249266385 w 266"/>
              <a:gd name="T11" fmla="*/ 827156258 h 320"/>
              <a:gd name="T12" fmla="*/ 210317908 w 266"/>
              <a:gd name="T13" fmla="*/ 1107488679 h 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6"/>
              <a:gd name="T22" fmla="*/ 0 h 320"/>
              <a:gd name="T23" fmla="*/ 266 w 266"/>
              <a:gd name="T24" fmla="*/ 320 h 3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6" h="320">
                <a:moveTo>
                  <a:pt x="195" y="0"/>
                </a:moveTo>
                <a:cubicBezTo>
                  <a:pt x="181" y="21"/>
                  <a:pt x="167" y="42"/>
                  <a:pt x="152" y="53"/>
                </a:cubicBezTo>
                <a:cubicBezTo>
                  <a:pt x="137" y="64"/>
                  <a:pt x="121" y="65"/>
                  <a:pt x="104" y="66"/>
                </a:cubicBezTo>
                <a:cubicBezTo>
                  <a:pt x="87" y="67"/>
                  <a:pt x="70" y="26"/>
                  <a:pt x="47" y="57"/>
                </a:cubicBezTo>
                <a:cubicBezTo>
                  <a:pt x="0" y="123"/>
                  <a:pt x="266" y="35"/>
                  <a:pt x="264" y="153"/>
                </a:cubicBezTo>
                <a:cubicBezTo>
                  <a:pt x="261" y="261"/>
                  <a:pt x="116" y="219"/>
                  <a:pt x="96" y="239"/>
                </a:cubicBezTo>
                <a:cubicBezTo>
                  <a:pt x="76" y="259"/>
                  <a:pt x="80" y="285"/>
                  <a:pt x="81" y="32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87" name="Freeform 83"/>
          <p:cNvSpPr>
            <a:spLocks/>
          </p:cNvSpPr>
          <p:nvPr/>
        </p:nvSpPr>
        <p:spPr bwMode="auto">
          <a:xfrm>
            <a:off x="7040563" y="4378325"/>
            <a:ext cx="363537" cy="650875"/>
          </a:xfrm>
          <a:custGeom>
            <a:avLst/>
            <a:gdLst>
              <a:gd name="T0" fmla="*/ 217350086 w 226"/>
              <a:gd name="T1" fmla="*/ 62249685 h 350"/>
              <a:gd name="T2" fmla="*/ 214761896 w 226"/>
              <a:gd name="T3" fmla="*/ 134872458 h 350"/>
              <a:gd name="T4" fmla="*/ 7762963 w 226"/>
              <a:gd name="T5" fmla="*/ 370035455 h 350"/>
              <a:gd name="T6" fmla="*/ 582186811 w 226"/>
              <a:gd name="T7" fmla="*/ 653614254 h 350"/>
              <a:gd name="T8" fmla="*/ 147488248 w 226"/>
              <a:gd name="T9" fmla="*/ 857650549 h 350"/>
              <a:gd name="T10" fmla="*/ 106086853 w 226"/>
              <a:gd name="T11" fmla="*/ 1210395045 h 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6"/>
              <a:gd name="T19" fmla="*/ 0 h 350"/>
              <a:gd name="T20" fmla="*/ 226 w 226"/>
              <a:gd name="T21" fmla="*/ 350 h 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6" h="350">
                <a:moveTo>
                  <a:pt x="84" y="18"/>
                </a:moveTo>
                <a:cubicBezTo>
                  <a:pt x="90" y="23"/>
                  <a:pt x="89" y="32"/>
                  <a:pt x="83" y="39"/>
                </a:cubicBezTo>
                <a:cubicBezTo>
                  <a:pt x="77" y="46"/>
                  <a:pt x="6" y="0"/>
                  <a:pt x="3" y="107"/>
                </a:cubicBezTo>
                <a:cubicBezTo>
                  <a:pt x="0" y="200"/>
                  <a:pt x="224" y="122"/>
                  <a:pt x="225" y="189"/>
                </a:cubicBezTo>
                <a:cubicBezTo>
                  <a:pt x="226" y="256"/>
                  <a:pt x="88" y="194"/>
                  <a:pt x="57" y="248"/>
                </a:cubicBezTo>
                <a:cubicBezTo>
                  <a:pt x="36" y="282"/>
                  <a:pt x="41" y="300"/>
                  <a:pt x="41" y="35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88" name="Freeform 84"/>
          <p:cNvSpPr>
            <a:spLocks/>
          </p:cNvSpPr>
          <p:nvPr/>
        </p:nvSpPr>
        <p:spPr bwMode="auto">
          <a:xfrm>
            <a:off x="6923088" y="3708400"/>
            <a:ext cx="304800" cy="871538"/>
          </a:xfrm>
          <a:custGeom>
            <a:avLst/>
            <a:gdLst>
              <a:gd name="T0" fmla="*/ 465542489 w 189"/>
              <a:gd name="T1" fmla="*/ 346801358 h 468"/>
              <a:gd name="T2" fmla="*/ 270483390 w 189"/>
              <a:gd name="T3" fmla="*/ 93636329 h 468"/>
              <a:gd name="T4" fmla="*/ 31208940 w 189"/>
              <a:gd name="T5" fmla="*/ 773367066 h 468"/>
              <a:gd name="T6" fmla="*/ 78023962 w 189"/>
              <a:gd name="T7" fmla="*/ 1522457701 h 468"/>
              <a:gd name="T8" fmla="*/ 273083060 w 189"/>
              <a:gd name="T9" fmla="*/ 1387205432 h 468"/>
              <a:gd name="T10" fmla="*/ 481146959 w 189"/>
              <a:gd name="T11" fmla="*/ 1220741674 h 468"/>
              <a:gd name="T12" fmla="*/ 465542489 w 189"/>
              <a:gd name="T13" fmla="*/ 346801358 h 4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468"/>
              <a:gd name="T23" fmla="*/ 189 w 189"/>
              <a:gd name="T24" fmla="*/ 468 h 4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468">
                <a:moveTo>
                  <a:pt x="179" y="100"/>
                </a:moveTo>
                <a:cubicBezTo>
                  <a:pt x="166" y="43"/>
                  <a:pt x="152" y="0"/>
                  <a:pt x="104" y="27"/>
                </a:cubicBezTo>
                <a:cubicBezTo>
                  <a:pt x="56" y="54"/>
                  <a:pt x="23" y="152"/>
                  <a:pt x="12" y="223"/>
                </a:cubicBezTo>
                <a:cubicBezTo>
                  <a:pt x="0" y="292"/>
                  <a:pt x="15" y="410"/>
                  <a:pt x="30" y="439"/>
                </a:cubicBezTo>
                <a:cubicBezTo>
                  <a:pt x="45" y="468"/>
                  <a:pt x="79" y="414"/>
                  <a:pt x="105" y="400"/>
                </a:cubicBezTo>
                <a:cubicBezTo>
                  <a:pt x="131" y="386"/>
                  <a:pt x="189" y="374"/>
                  <a:pt x="185" y="352"/>
                </a:cubicBezTo>
                <a:cubicBezTo>
                  <a:pt x="173" y="274"/>
                  <a:pt x="180" y="152"/>
                  <a:pt x="179" y="100"/>
                </a:cubicBezTo>
                <a:close/>
              </a:path>
            </a:pathLst>
          </a:custGeom>
          <a:solidFill>
            <a:srgbClr val="DEC1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89" name="Freeform 85"/>
          <p:cNvSpPr>
            <a:spLocks/>
          </p:cNvSpPr>
          <p:nvPr/>
        </p:nvSpPr>
        <p:spPr bwMode="auto">
          <a:xfrm flipH="1">
            <a:off x="7267575" y="3708400"/>
            <a:ext cx="304800" cy="871538"/>
          </a:xfrm>
          <a:custGeom>
            <a:avLst/>
            <a:gdLst>
              <a:gd name="T0" fmla="*/ 465542489 w 189"/>
              <a:gd name="T1" fmla="*/ 346801358 h 468"/>
              <a:gd name="T2" fmla="*/ 270483390 w 189"/>
              <a:gd name="T3" fmla="*/ 93636329 h 468"/>
              <a:gd name="T4" fmla="*/ 31208940 w 189"/>
              <a:gd name="T5" fmla="*/ 773367066 h 468"/>
              <a:gd name="T6" fmla="*/ 78023962 w 189"/>
              <a:gd name="T7" fmla="*/ 1522457701 h 468"/>
              <a:gd name="T8" fmla="*/ 273083060 w 189"/>
              <a:gd name="T9" fmla="*/ 1387205432 h 468"/>
              <a:gd name="T10" fmla="*/ 481146959 w 189"/>
              <a:gd name="T11" fmla="*/ 1220741674 h 468"/>
              <a:gd name="T12" fmla="*/ 465542489 w 189"/>
              <a:gd name="T13" fmla="*/ 346801358 h 4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468"/>
              <a:gd name="T23" fmla="*/ 189 w 189"/>
              <a:gd name="T24" fmla="*/ 468 h 4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468">
                <a:moveTo>
                  <a:pt x="179" y="100"/>
                </a:moveTo>
                <a:cubicBezTo>
                  <a:pt x="166" y="43"/>
                  <a:pt x="152" y="0"/>
                  <a:pt x="104" y="27"/>
                </a:cubicBezTo>
                <a:cubicBezTo>
                  <a:pt x="56" y="54"/>
                  <a:pt x="23" y="152"/>
                  <a:pt x="12" y="223"/>
                </a:cubicBezTo>
                <a:cubicBezTo>
                  <a:pt x="0" y="292"/>
                  <a:pt x="15" y="410"/>
                  <a:pt x="30" y="439"/>
                </a:cubicBezTo>
                <a:cubicBezTo>
                  <a:pt x="45" y="468"/>
                  <a:pt x="79" y="414"/>
                  <a:pt x="105" y="400"/>
                </a:cubicBezTo>
                <a:cubicBezTo>
                  <a:pt x="131" y="386"/>
                  <a:pt x="189" y="374"/>
                  <a:pt x="185" y="352"/>
                </a:cubicBezTo>
                <a:cubicBezTo>
                  <a:pt x="173" y="274"/>
                  <a:pt x="180" y="152"/>
                  <a:pt x="179" y="100"/>
                </a:cubicBezTo>
                <a:close/>
              </a:path>
            </a:pathLst>
          </a:custGeom>
          <a:solidFill>
            <a:srgbClr val="DEC1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90" name="Freeform 86"/>
          <p:cNvSpPr>
            <a:spLocks/>
          </p:cNvSpPr>
          <p:nvPr/>
        </p:nvSpPr>
        <p:spPr bwMode="auto">
          <a:xfrm>
            <a:off x="7102475" y="3659188"/>
            <a:ext cx="287338" cy="461962"/>
          </a:xfrm>
          <a:custGeom>
            <a:avLst/>
            <a:gdLst>
              <a:gd name="T0" fmla="*/ 175221602 w 179"/>
              <a:gd name="T1" fmla="*/ 6996760 h 247"/>
              <a:gd name="T2" fmla="*/ 162337944 w 179"/>
              <a:gd name="T3" fmla="*/ 482722236 h 247"/>
              <a:gd name="T4" fmla="*/ 15460069 w 179"/>
              <a:gd name="T5" fmla="*/ 745071765 h 247"/>
              <a:gd name="T6" fmla="*/ 61843485 w 179"/>
              <a:gd name="T7" fmla="*/ 846514505 h 247"/>
              <a:gd name="T8" fmla="*/ 224181429 w 179"/>
              <a:gd name="T9" fmla="*/ 647128339 h 247"/>
              <a:gd name="T10" fmla="*/ 391673799 w 179"/>
              <a:gd name="T11" fmla="*/ 825526094 h 247"/>
              <a:gd name="T12" fmla="*/ 440632020 w 179"/>
              <a:gd name="T13" fmla="*/ 724083353 h 247"/>
              <a:gd name="T14" fmla="*/ 270563240 w 179"/>
              <a:gd name="T15" fmla="*/ 468730585 h 247"/>
              <a:gd name="T16" fmla="*/ 260255992 w 179"/>
              <a:gd name="T17" fmla="*/ 0 h 247"/>
              <a:gd name="T18" fmla="*/ 175221602 w 179"/>
              <a:gd name="T19" fmla="*/ 6996760 h 2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9"/>
              <a:gd name="T31" fmla="*/ 0 h 247"/>
              <a:gd name="T32" fmla="*/ 179 w 179"/>
              <a:gd name="T33" fmla="*/ 247 h 2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9" h="247">
                <a:moveTo>
                  <a:pt x="68" y="2"/>
                </a:moveTo>
                <a:cubicBezTo>
                  <a:pt x="69" y="26"/>
                  <a:pt x="73" y="103"/>
                  <a:pt x="63" y="138"/>
                </a:cubicBezTo>
                <a:cubicBezTo>
                  <a:pt x="53" y="173"/>
                  <a:pt x="12" y="196"/>
                  <a:pt x="6" y="213"/>
                </a:cubicBezTo>
                <a:cubicBezTo>
                  <a:pt x="0" y="230"/>
                  <a:pt x="11" y="247"/>
                  <a:pt x="24" y="242"/>
                </a:cubicBezTo>
                <a:cubicBezTo>
                  <a:pt x="37" y="237"/>
                  <a:pt x="66" y="186"/>
                  <a:pt x="87" y="185"/>
                </a:cubicBezTo>
                <a:cubicBezTo>
                  <a:pt x="108" y="184"/>
                  <a:pt x="138" y="232"/>
                  <a:pt x="152" y="236"/>
                </a:cubicBezTo>
                <a:cubicBezTo>
                  <a:pt x="166" y="240"/>
                  <a:pt x="179" y="224"/>
                  <a:pt x="171" y="207"/>
                </a:cubicBezTo>
                <a:cubicBezTo>
                  <a:pt x="163" y="190"/>
                  <a:pt x="117" y="169"/>
                  <a:pt x="105" y="134"/>
                </a:cubicBezTo>
                <a:cubicBezTo>
                  <a:pt x="93" y="99"/>
                  <a:pt x="107" y="22"/>
                  <a:pt x="101" y="0"/>
                </a:cubicBezTo>
                <a:cubicBezTo>
                  <a:pt x="84" y="0"/>
                  <a:pt x="80" y="2"/>
                  <a:pt x="68" y="2"/>
                </a:cubicBezTo>
                <a:close/>
              </a:path>
            </a:pathLst>
          </a:custGeom>
          <a:solidFill>
            <a:srgbClr val="DEC1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91" name="Rectangle 87"/>
          <p:cNvSpPr>
            <a:spLocks noChangeArrowheads="1"/>
          </p:cNvSpPr>
          <p:nvPr/>
        </p:nvSpPr>
        <p:spPr bwMode="auto">
          <a:xfrm>
            <a:off x="7212013" y="3579813"/>
            <a:ext cx="61912" cy="87312"/>
          </a:xfrm>
          <a:prstGeom prst="rect">
            <a:avLst/>
          </a:prstGeom>
          <a:gradFill rotWithShape="0">
            <a:gsLst>
              <a:gs pos="0">
                <a:srgbClr val="779FB5"/>
              </a:gs>
              <a:gs pos="100000">
                <a:srgbClr val="DEC1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92" name="Freeform 88"/>
          <p:cNvSpPr>
            <a:spLocks/>
          </p:cNvSpPr>
          <p:nvPr/>
        </p:nvSpPr>
        <p:spPr bwMode="auto">
          <a:xfrm>
            <a:off x="7110413" y="3592513"/>
            <a:ext cx="107950" cy="463550"/>
          </a:xfrm>
          <a:custGeom>
            <a:avLst/>
            <a:gdLst>
              <a:gd name="T0" fmla="*/ 0 w 66"/>
              <a:gd name="T1" fmla="*/ 862966275 h 249"/>
              <a:gd name="T2" fmla="*/ 160511836 w 66"/>
              <a:gd name="T3" fmla="*/ 623830324 h 249"/>
              <a:gd name="T4" fmla="*/ 171213607 w 66"/>
              <a:gd name="T5" fmla="*/ 0 h 249"/>
              <a:gd name="T6" fmla="*/ 0 60000 65536"/>
              <a:gd name="T7" fmla="*/ 0 60000 65536"/>
              <a:gd name="T8" fmla="*/ 0 60000 65536"/>
              <a:gd name="T9" fmla="*/ 0 w 66"/>
              <a:gd name="T10" fmla="*/ 0 h 249"/>
              <a:gd name="T11" fmla="*/ 66 w 66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249">
                <a:moveTo>
                  <a:pt x="0" y="249"/>
                </a:moveTo>
                <a:cubicBezTo>
                  <a:pt x="25" y="232"/>
                  <a:pt x="49" y="221"/>
                  <a:pt x="60" y="180"/>
                </a:cubicBezTo>
                <a:cubicBezTo>
                  <a:pt x="66" y="160"/>
                  <a:pt x="63" y="37"/>
                  <a:pt x="64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93" name="Freeform 89"/>
          <p:cNvSpPr>
            <a:spLocks/>
          </p:cNvSpPr>
          <p:nvPr/>
        </p:nvSpPr>
        <p:spPr bwMode="auto">
          <a:xfrm>
            <a:off x="7261225" y="3584575"/>
            <a:ext cx="114300" cy="465138"/>
          </a:xfrm>
          <a:custGeom>
            <a:avLst/>
            <a:gdLst>
              <a:gd name="T0" fmla="*/ 181451250 w 72"/>
              <a:gd name="T1" fmla="*/ 865413436 h 250"/>
              <a:gd name="T2" fmla="*/ 22682200 w 72"/>
              <a:gd name="T3" fmla="*/ 636945093 h 250"/>
              <a:gd name="T4" fmla="*/ 17641888 w 72"/>
              <a:gd name="T5" fmla="*/ 0 h 250"/>
              <a:gd name="T6" fmla="*/ 0 60000 65536"/>
              <a:gd name="T7" fmla="*/ 0 60000 65536"/>
              <a:gd name="T8" fmla="*/ 0 60000 65536"/>
              <a:gd name="T9" fmla="*/ 0 w 72"/>
              <a:gd name="T10" fmla="*/ 0 h 250"/>
              <a:gd name="T11" fmla="*/ 72 w 72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50">
                <a:moveTo>
                  <a:pt x="72" y="250"/>
                </a:moveTo>
                <a:cubicBezTo>
                  <a:pt x="62" y="239"/>
                  <a:pt x="20" y="226"/>
                  <a:pt x="9" y="184"/>
                </a:cubicBezTo>
                <a:cubicBezTo>
                  <a:pt x="0" y="163"/>
                  <a:pt x="8" y="38"/>
                  <a:pt x="7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94" name="Freeform 90"/>
          <p:cNvSpPr>
            <a:spLocks/>
          </p:cNvSpPr>
          <p:nvPr/>
        </p:nvSpPr>
        <p:spPr bwMode="auto">
          <a:xfrm>
            <a:off x="7143750" y="4008438"/>
            <a:ext cx="203200" cy="103187"/>
          </a:xfrm>
          <a:custGeom>
            <a:avLst/>
            <a:gdLst>
              <a:gd name="T0" fmla="*/ 0 w 126"/>
              <a:gd name="T1" fmla="*/ 193591945 h 55"/>
              <a:gd name="T2" fmla="*/ 156047924 w 126"/>
              <a:gd name="T3" fmla="*/ 3519615 h 55"/>
              <a:gd name="T4" fmla="*/ 327700317 w 126"/>
              <a:gd name="T5" fmla="*/ 183033101 h 55"/>
              <a:gd name="T6" fmla="*/ 0 60000 65536"/>
              <a:gd name="T7" fmla="*/ 0 60000 65536"/>
              <a:gd name="T8" fmla="*/ 0 60000 65536"/>
              <a:gd name="T9" fmla="*/ 0 w 126"/>
              <a:gd name="T10" fmla="*/ 0 h 55"/>
              <a:gd name="T11" fmla="*/ 126 w 12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" h="55">
                <a:moveTo>
                  <a:pt x="0" y="55"/>
                </a:moveTo>
                <a:cubicBezTo>
                  <a:pt x="10" y="46"/>
                  <a:pt x="39" y="2"/>
                  <a:pt x="60" y="1"/>
                </a:cubicBezTo>
                <a:cubicBezTo>
                  <a:pt x="81" y="0"/>
                  <a:pt x="112" y="42"/>
                  <a:pt x="126" y="5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39995" name="Oval 91"/>
          <p:cNvSpPr>
            <a:spLocks noChangeArrowheads="1"/>
          </p:cNvSpPr>
          <p:nvPr/>
        </p:nvSpPr>
        <p:spPr bwMode="auto">
          <a:xfrm>
            <a:off x="6919913" y="3856038"/>
            <a:ext cx="280987" cy="3254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96" name="Oval 92"/>
          <p:cNvSpPr>
            <a:spLocks noChangeArrowheads="1"/>
          </p:cNvSpPr>
          <p:nvPr/>
        </p:nvSpPr>
        <p:spPr bwMode="auto">
          <a:xfrm>
            <a:off x="6783388" y="3035300"/>
            <a:ext cx="282575" cy="3254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97" name="Oval 93"/>
          <p:cNvSpPr>
            <a:spLocks noChangeArrowheads="1"/>
          </p:cNvSpPr>
          <p:nvPr/>
        </p:nvSpPr>
        <p:spPr bwMode="auto">
          <a:xfrm>
            <a:off x="7767638" y="4279900"/>
            <a:ext cx="282575" cy="3254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98" name="Oval 94"/>
          <p:cNvSpPr>
            <a:spLocks noChangeArrowheads="1"/>
          </p:cNvSpPr>
          <p:nvPr/>
        </p:nvSpPr>
        <p:spPr bwMode="auto">
          <a:xfrm>
            <a:off x="7240588" y="4527550"/>
            <a:ext cx="282575" cy="3270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39999" name="Rectangle 95"/>
          <p:cNvSpPr>
            <a:spLocks noChangeArrowheads="1"/>
          </p:cNvSpPr>
          <p:nvPr/>
        </p:nvSpPr>
        <p:spPr bwMode="auto">
          <a:xfrm>
            <a:off x="928688" y="5111750"/>
            <a:ext cx="1271587" cy="117633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20000"/>
              </a:lnSpc>
              <a:spcBef>
                <a:spcPct val="0"/>
              </a:spcBef>
              <a:buFontTx/>
              <a:buNone/>
            </a:pPr>
            <a:endParaRPr lang="es-AR" altLang="es-AR" sz="18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AR" altLang="es-AR" sz="1800" b="1">
                <a:solidFill>
                  <a:srgbClr val="FFFFFF"/>
                </a:solidFill>
                <a:latin typeface="Arial" panose="020B0604020202020204" pitchFamily="34" charset="0"/>
              </a:rPr>
              <a:t>Evitación</a:t>
            </a:r>
            <a:br>
              <a:rPr lang="es-AR" altLang="es-AR" sz="1800" b="1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es-AR" altLang="es-AR" sz="18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AR" altLang="es-AR" sz="1800" b="1">
                <a:solidFill>
                  <a:srgbClr val="FFFFFF"/>
                </a:solidFill>
                <a:latin typeface="Arial" panose="020B0604020202020204" pitchFamily="34" charset="0"/>
              </a:rPr>
              <a:t>Control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AR" altLang="es-AR" sz="1800" b="1">
                <a:solidFill>
                  <a:srgbClr val="FFFFFF"/>
                </a:solidFill>
                <a:latin typeface="Arial" panose="020B0604020202020204" pitchFamily="34" charset="0"/>
              </a:rPr>
              <a:t>Ambiental</a:t>
            </a:r>
          </a:p>
        </p:txBody>
      </p:sp>
      <p:sp>
        <p:nvSpPr>
          <p:cNvPr id="40000" name="Rectangle 96"/>
          <p:cNvSpPr>
            <a:spLocks noChangeArrowheads="1"/>
          </p:cNvSpPr>
          <p:nvPr/>
        </p:nvSpPr>
        <p:spPr bwMode="auto">
          <a:xfrm>
            <a:off x="2200275" y="5111750"/>
            <a:ext cx="1273175" cy="117633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800" b="1">
                <a:solidFill>
                  <a:srgbClr val="FFFFFF"/>
                </a:solidFill>
                <a:latin typeface="Arial" panose="020B0604020202020204" pitchFamily="34" charset="0"/>
              </a:rPr>
              <a:t>Inmuno-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800" b="1">
                <a:solidFill>
                  <a:srgbClr val="FFFFFF"/>
                </a:solidFill>
                <a:latin typeface="Arial" panose="020B0604020202020204" pitchFamily="34" charset="0"/>
              </a:rPr>
              <a:t>Modulación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AR" altLang="es-AR" sz="18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800" b="1">
                <a:solidFill>
                  <a:srgbClr val="FFFFFF"/>
                </a:solidFill>
                <a:latin typeface="Arial" panose="020B0604020202020204" pitchFamily="34" charset="0"/>
              </a:rPr>
              <a:t>IT, anti-IgE</a:t>
            </a:r>
          </a:p>
        </p:txBody>
      </p:sp>
      <p:sp>
        <p:nvSpPr>
          <p:cNvPr id="118881" name="Rectangle 97"/>
          <p:cNvSpPr>
            <a:spLocks noChangeArrowheads="1"/>
          </p:cNvSpPr>
          <p:nvPr/>
        </p:nvSpPr>
        <p:spPr bwMode="auto">
          <a:xfrm>
            <a:off x="3473450" y="5113338"/>
            <a:ext cx="1270000" cy="11747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4" tIns="45717" rIns="91434" bIns="45717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s-AR" sz="1800" b="1">
                <a:solidFill>
                  <a:srgbClr val="FFFFFF"/>
                </a:solidFill>
                <a:latin typeface="Arial" charset="0"/>
              </a:rPr>
              <a:t>Estabiliza-</a:t>
            </a:r>
          </a:p>
          <a:p>
            <a:pPr algn="ctr">
              <a:lnSpc>
                <a:spcPct val="95000"/>
              </a:lnSpc>
              <a:defRPr/>
            </a:pPr>
            <a:r>
              <a:rPr lang="es-AR" sz="1800" b="1">
                <a:solidFill>
                  <a:srgbClr val="FFFFFF"/>
                </a:solidFill>
                <a:latin typeface="Arial" charset="0"/>
              </a:rPr>
              <a:t>dores MC</a:t>
            </a:r>
          </a:p>
          <a:p>
            <a:pPr algn="ctr">
              <a:lnSpc>
                <a:spcPct val="95000"/>
              </a:lnSpc>
              <a:defRPr/>
            </a:pPr>
            <a:endParaRPr lang="es-AR" sz="1800" b="1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es-A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CGDS</a:t>
            </a:r>
          </a:p>
        </p:txBody>
      </p:sp>
      <p:sp>
        <p:nvSpPr>
          <p:cNvPr id="118882" name="Rectangle 98"/>
          <p:cNvSpPr>
            <a:spLocks noChangeArrowheads="1"/>
          </p:cNvSpPr>
          <p:nvPr/>
        </p:nvSpPr>
        <p:spPr bwMode="auto">
          <a:xfrm>
            <a:off x="6099175" y="5113338"/>
            <a:ext cx="2363788" cy="11747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4" tIns="45717" rIns="91434" bIns="45717"/>
          <a:lstStyle/>
          <a:p>
            <a:pPr algn="ctr">
              <a:defRPr/>
            </a:pPr>
            <a:r>
              <a:rPr lang="es-AR" sz="1800" b="1">
                <a:solidFill>
                  <a:srgbClr val="FFFFFF"/>
                </a:solidFill>
                <a:latin typeface="Arial" charset="0"/>
              </a:rPr>
              <a:t>Inhibidores de</a:t>
            </a:r>
          </a:p>
          <a:p>
            <a:pPr algn="ctr">
              <a:defRPr/>
            </a:pPr>
            <a:r>
              <a:rPr lang="es-AR" sz="1800" b="1">
                <a:solidFill>
                  <a:srgbClr val="FFFFFF"/>
                </a:solidFill>
                <a:latin typeface="Arial" charset="0"/>
              </a:rPr>
              <a:t>la inflamación</a:t>
            </a:r>
          </a:p>
          <a:p>
            <a:pPr algn="ctr">
              <a:lnSpc>
                <a:spcPct val="80000"/>
              </a:lnSpc>
              <a:defRPr/>
            </a:pPr>
            <a:endParaRPr lang="es-AR" sz="1800" b="1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s-A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CORTICOIDES</a:t>
            </a:r>
          </a:p>
        </p:txBody>
      </p:sp>
      <p:sp>
        <p:nvSpPr>
          <p:cNvPr id="118883" name="Rectangle 99"/>
          <p:cNvSpPr>
            <a:spLocks noChangeArrowheads="1"/>
          </p:cNvSpPr>
          <p:nvPr/>
        </p:nvSpPr>
        <p:spPr bwMode="auto">
          <a:xfrm>
            <a:off x="4743450" y="5113338"/>
            <a:ext cx="1357313" cy="11747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4" tIns="45717" rIns="91434" bIns="45717"/>
          <a:lstStyle/>
          <a:p>
            <a:pPr algn="ctr">
              <a:defRPr/>
            </a:pPr>
            <a:r>
              <a:rPr lang="es-AR" sz="1800" b="1">
                <a:solidFill>
                  <a:srgbClr val="FFFFFF"/>
                </a:solidFill>
                <a:latin typeface="Arial" charset="0"/>
              </a:rPr>
              <a:t>Antagonista</a:t>
            </a:r>
          </a:p>
          <a:p>
            <a:pPr algn="ctr">
              <a:defRPr/>
            </a:pPr>
            <a:r>
              <a:rPr lang="es-AR" sz="1800" b="1">
                <a:solidFill>
                  <a:srgbClr val="FFFFFF"/>
                </a:solidFill>
                <a:latin typeface="Arial" charset="0"/>
              </a:rPr>
              <a:t>Mediadores</a:t>
            </a:r>
          </a:p>
          <a:p>
            <a:pPr algn="ctr">
              <a:defRPr/>
            </a:pPr>
            <a:r>
              <a:rPr lang="es-AR" sz="1800" b="1">
                <a:solidFill>
                  <a:srgbClr val="FFFFFF"/>
                </a:solidFill>
                <a:latin typeface="Arial" charset="0"/>
              </a:rPr>
              <a:t>Anti-H1</a:t>
            </a:r>
          </a:p>
          <a:p>
            <a:pPr algn="ctr">
              <a:defRPr/>
            </a:pPr>
            <a:r>
              <a:rPr lang="es-A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Anti-LTs</a:t>
            </a:r>
          </a:p>
        </p:txBody>
      </p:sp>
      <p:sp>
        <p:nvSpPr>
          <p:cNvPr id="40004" name="Rectangle 100"/>
          <p:cNvSpPr>
            <a:spLocks noChangeArrowheads="1"/>
          </p:cNvSpPr>
          <p:nvPr/>
        </p:nvSpPr>
        <p:spPr bwMode="auto">
          <a:xfrm rot="-5400000">
            <a:off x="-230980" y="5460206"/>
            <a:ext cx="163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rgbClr val="FFFFFF"/>
                </a:solidFill>
                <a:latin typeface="Arial" panose="020B0604020202020204" pitchFamily="34" charset="0"/>
              </a:rPr>
              <a:t>Tratamiento</a:t>
            </a:r>
          </a:p>
        </p:txBody>
      </p:sp>
      <p:sp>
        <p:nvSpPr>
          <p:cNvPr id="118885" name="AutoShape 101"/>
          <p:cNvSpPr>
            <a:spLocks noChangeArrowheads="1"/>
          </p:cNvSpPr>
          <p:nvPr/>
        </p:nvSpPr>
        <p:spPr bwMode="auto">
          <a:xfrm>
            <a:off x="4071938" y="3081338"/>
            <a:ext cx="169862" cy="134937"/>
          </a:xfrm>
          <a:prstGeom prst="star16">
            <a:avLst>
              <a:gd name="adj" fmla="val 40356"/>
            </a:avLst>
          </a:prstGeom>
          <a:gradFill rotWithShape="0">
            <a:gsLst>
              <a:gs pos="0">
                <a:schemeClr val="hlink">
                  <a:gamma/>
                  <a:tint val="8627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4" tIns="45717" rIns="91434" bIns="45717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40006" name="Rectangle 102"/>
          <p:cNvSpPr>
            <a:spLocks noChangeArrowheads="1"/>
          </p:cNvSpPr>
          <p:nvPr/>
        </p:nvSpPr>
        <p:spPr bwMode="auto">
          <a:xfrm rot="-5400000">
            <a:off x="-202405" y="3526631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rgbClr val="FFFFFF"/>
                </a:solidFill>
                <a:latin typeface="Arial" panose="020B0604020202020204" pitchFamily="34" charset="0"/>
              </a:rPr>
              <a:t>Mecanismo</a:t>
            </a:r>
          </a:p>
        </p:txBody>
      </p:sp>
      <p:sp>
        <p:nvSpPr>
          <p:cNvPr id="118887" name="Rectangle 103"/>
          <p:cNvSpPr>
            <a:spLocks noChangeArrowheads="1"/>
          </p:cNvSpPr>
          <p:nvPr/>
        </p:nvSpPr>
        <p:spPr bwMode="auto">
          <a:xfrm>
            <a:off x="4751388" y="1751013"/>
            <a:ext cx="1358900" cy="946150"/>
          </a:xfrm>
          <a:prstGeom prst="rect">
            <a:avLst/>
          </a:prstGeom>
          <a:solidFill>
            <a:srgbClr val="405BE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s-A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Mediadores</a:t>
            </a:r>
          </a:p>
          <a:p>
            <a:pPr algn="ctr">
              <a:defRPr/>
            </a:pPr>
            <a:r>
              <a:rPr lang="es-A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inflamatorios</a:t>
            </a:r>
          </a:p>
        </p:txBody>
      </p:sp>
      <p:sp>
        <p:nvSpPr>
          <p:cNvPr id="118888" name="Rectangle 104"/>
          <p:cNvSpPr>
            <a:spLocks noChangeArrowheads="1"/>
          </p:cNvSpPr>
          <p:nvPr/>
        </p:nvSpPr>
        <p:spPr bwMode="auto">
          <a:xfrm>
            <a:off x="744538" y="152400"/>
            <a:ext cx="7789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FUNDAMENTOS DE LAS ESTRATEGIAS TERAPÉUTICAS</a:t>
            </a:r>
            <a:endParaRPr lang="es-ES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 flipV="1">
            <a:off x="4660900" y="399415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0963" name="Picture 3" descr="m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679950"/>
            <a:ext cx="1871663" cy="2027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917575" y="3003550"/>
            <a:ext cx="30480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3965575" y="3384550"/>
            <a:ext cx="22098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527175" y="2317750"/>
            <a:ext cx="838200" cy="762000"/>
          </a:xfrm>
          <a:custGeom>
            <a:avLst/>
            <a:gdLst>
              <a:gd name="T0" fmla="*/ 631110583 w 21600"/>
              <a:gd name="T1" fmla="*/ 0 h 21600"/>
              <a:gd name="T2" fmla="*/ 184833655 w 21600"/>
              <a:gd name="T3" fmla="*/ 138868714 h 21600"/>
              <a:gd name="T4" fmla="*/ 0 w 21600"/>
              <a:gd name="T5" fmla="*/ 474162720 h 21600"/>
              <a:gd name="T6" fmla="*/ 184833655 w 21600"/>
              <a:gd name="T7" fmla="*/ 809456760 h 21600"/>
              <a:gd name="T8" fmla="*/ 631110583 w 21600"/>
              <a:gd name="T9" fmla="*/ 948325475 h 21600"/>
              <a:gd name="T10" fmla="*/ 1077387549 w 21600"/>
              <a:gd name="T11" fmla="*/ 809456760 h 21600"/>
              <a:gd name="T12" fmla="*/ 1262221204 w 21600"/>
              <a:gd name="T13" fmla="*/ 474162720 h 21600"/>
              <a:gd name="T14" fmla="*/ 1077387549 w 21600"/>
              <a:gd name="T15" fmla="*/ 13886871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959100" y="2679700"/>
            <a:ext cx="23828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Sensibilización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5151438" y="3400425"/>
            <a:ext cx="187642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Inflamación</a:t>
            </a:r>
          </a:p>
          <a:p>
            <a:pPr algn="ctr">
              <a:defRPr/>
            </a:pPr>
            <a:r>
              <a:rPr lang="es-ES_tradnl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HRB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6588125" y="4076700"/>
            <a:ext cx="258603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Daño epitelial</a:t>
            </a:r>
          </a:p>
          <a:p>
            <a:pPr>
              <a:defRPr/>
            </a:pPr>
            <a:r>
              <a:rPr lang="es-ES_tradnl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Obstrucción Fija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07950" y="1479550"/>
            <a:ext cx="1116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Genes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417513" y="1027113"/>
            <a:ext cx="1860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Infecciones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2425700" y="1308100"/>
            <a:ext cx="2908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Humo de Cigarrillo</a:t>
            </a: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111500" y="1993900"/>
            <a:ext cx="3025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Polución Ambiental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765175" y="201295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1403350" y="1484313"/>
            <a:ext cx="428625" cy="757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2212975" y="170815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2517775" y="231775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3779838" y="4740275"/>
            <a:ext cx="1692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Prevención</a:t>
            </a:r>
          </a:p>
          <a:p>
            <a:pPr algn="ctr"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Secundaria</a:t>
            </a:r>
            <a:endParaRPr lang="es-ES_tradnl" sz="2000" b="1">
              <a:effectLst>
                <a:outerShdw blurRad="38100" dist="38100" dir="2700000" algn="tl">
                  <a:srgbClr val="FFFFFF"/>
                </a:outerShdw>
              </a:effectLst>
              <a:latin typeface="Abadi MT Condensed Extra Bold" pitchFamily="34" charset="0"/>
            </a:endParaRPr>
          </a:p>
        </p:txBody>
      </p:sp>
      <p:grpSp>
        <p:nvGrpSpPr>
          <p:cNvPr id="40979" name="Group 19"/>
          <p:cNvGrpSpPr>
            <a:grpSpLocks noChangeAspect="1"/>
          </p:cNvGrpSpPr>
          <p:nvPr/>
        </p:nvGrpSpPr>
        <p:grpSpPr bwMode="auto">
          <a:xfrm>
            <a:off x="611188" y="4298950"/>
            <a:ext cx="3033712" cy="2438400"/>
            <a:chOff x="11" y="2573"/>
            <a:chExt cx="2392" cy="1670"/>
          </a:xfrm>
        </p:grpSpPr>
        <p:pic>
          <p:nvPicPr>
            <p:cNvPr id="40992" name="Picture 20" descr="Niño Mamand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2573"/>
              <a:ext cx="2315" cy="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33" name="Text Box 21"/>
            <p:cNvSpPr txBox="1">
              <a:spLocks noChangeAspect="1" noChangeArrowheads="1"/>
            </p:cNvSpPr>
            <p:nvPr/>
          </p:nvSpPr>
          <p:spPr bwMode="auto">
            <a:xfrm>
              <a:off x="11" y="2622"/>
              <a:ext cx="1225" cy="4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_tradnl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badi MT Condensed Extra Bold" pitchFamily="34" charset="0"/>
                </a:rPr>
                <a:t>Prevención</a:t>
              </a:r>
            </a:p>
            <a:p>
              <a:pPr algn="ctr">
                <a:defRPr/>
              </a:pPr>
              <a:r>
                <a:rPr lang="es-ES_tradnl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badi MT Condensed Extra Bold" pitchFamily="34" charset="0"/>
                </a:rPr>
                <a:t>Primaria</a:t>
              </a:r>
            </a:p>
          </p:txBody>
        </p:sp>
        <p:sp>
          <p:nvSpPr>
            <p:cNvPr id="141334" name="Text Box 22"/>
            <p:cNvSpPr txBox="1">
              <a:spLocks noChangeAspect="1" noChangeArrowheads="1"/>
            </p:cNvSpPr>
            <p:nvPr/>
          </p:nvSpPr>
          <p:spPr bwMode="auto">
            <a:xfrm>
              <a:off x="1278" y="3658"/>
              <a:ext cx="1026" cy="4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2000" b="1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badi MT Condensed Extra Bold" pitchFamily="34" charset="0"/>
                </a:rPr>
                <a:t>Que no aparezca</a:t>
              </a:r>
              <a:endPara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pitchFamily="34" charset="0"/>
              </a:endParaRPr>
            </a:p>
          </p:txBody>
        </p:sp>
      </p:grp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3721100" y="6203950"/>
            <a:ext cx="1752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Que remita</a:t>
            </a:r>
            <a:endParaRPr lang="es-ES_tradnl" sz="2000" b="1">
              <a:effectLst>
                <a:outerShdw blurRad="38100" dist="38100" dir="2700000" algn="tl">
                  <a:srgbClr val="FFFFFF"/>
                </a:outerShdw>
              </a:effectLst>
              <a:latin typeface="Abadi MT Condensed Extra Bold" pitchFamily="34" charset="0"/>
            </a:endParaRPr>
          </a:p>
        </p:txBody>
      </p:sp>
      <p:sp>
        <p:nvSpPr>
          <p:cNvPr id="141336" name="Text Box 24"/>
          <p:cNvSpPr txBox="1">
            <a:spLocks noChangeArrowheads="1"/>
          </p:cNvSpPr>
          <p:nvPr/>
        </p:nvSpPr>
        <p:spPr bwMode="auto">
          <a:xfrm>
            <a:off x="6624638" y="6111875"/>
            <a:ext cx="18970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Que no se complique</a:t>
            </a:r>
            <a:endParaRPr lang="es-ES_tradnl" sz="2000" b="1">
              <a:effectLst>
                <a:outerShdw blurRad="38100" dist="38100" dir="2700000" algn="tl">
                  <a:srgbClr val="FFFFFF"/>
                </a:outerShdw>
              </a:effectLst>
              <a:latin typeface="Abadi MT Condensed Extra Bold" pitchFamily="34" charset="0"/>
            </a:endParaRPr>
          </a:p>
        </p:txBody>
      </p:sp>
      <p:sp>
        <p:nvSpPr>
          <p:cNvPr id="40982" name="Line 25"/>
          <p:cNvSpPr>
            <a:spLocks noChangeShapeType="1"/>
          </p:cNvSpPr>
          <p:nvPr/>
        </p:nvSpPr>
        <p:spPr bwMode="auto">
          <a:xfrm flipV="1">
            <a:off x="2222500" y="361315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0983" name="Line 26"/>
          <p:cNvSpPr>
            <a:spLocks noChangeShapeType="1"/>
          </p:cNvSpPr>
          <p:nvPr/>
        </p:nvSpPr>
        <p:spPr bwMode="auto">
          <a:xfrm flipV="1">
            <a:off x="6354763" y="475615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0984" name="Oval 27"/>
          <p:cNvSpPr>
            <a:spLocks noChangeArrowheads="1"/>
          </p:cNvSpPr>
          <p:nvPr/>
        </p:nvSpPr>
        <p:spPr bwMode="auto">
          <a:xfrm>
            <a:off x="1681163" y="2470150"/>
            <a:ext cx="541337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pic>
        <p:nvPicPr>
          <p:cNvPr id="40985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389063"/>
            <a:ext cx="2208213" cy="1892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6" name="Picture 29" descr="foto con aeros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5172075"/>
            <a:ext cx="13874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7" name="Line 30"/>
          <p:cNvSpPr>
            <a:spLocks noChangeShapeType="1"/>
          </p:cNvSpPr>
          <p:nvPr/>
        </p:nvSpPr>
        <p:spPr bwMode="auto">
          <a:xfrm rot="-1014407">
            <a:off x="6345238" y="4146550"/>
            <a:ext cx="1295400" cy="1981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1343" name="Text Box 31"/>
          <p:cNvSpPr txBox="1">
            <a:spLocks noChangeArrowheads="1"/>
          </p:cNvSpPr>
          <p:nvPr/>
        </p:nvSpPr>
        <p:spPr bwMode="auto">
          <a:xfrm>
            <a:off x="5456238" y="6051550"/>
            <a:ext cx="15541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Prevención</a:t>
            </a:r>
          </a:p>
          <a:p>
            <a:pPr algn="ctr"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Terciaria</a:t>
            </a:r>
          </a:p>
        </p:txBody>
      </p:sp>
      <p:grpSp>
        <p:nvGrpSpPr>
          <p:cNvPr id="40989" name="Group 32"/>
          <p:cNvGrpSpPr>
            <a:grpSpLocks/>
          </p:cNvGrpSpPr>
          <p:nvPr/>
        </p:nvGrpSpPr>
        <p:grpSpPr bwMode="auto">
          <a:xfrm>
            <a:off x="0" y="-100013"/>
            <a:ext cx="9144000" cy="1143001"/>
            <a:chOff x="0" y="96"/>
            <a:chExt cx="5760" cy="720"/>
          </a:xfrm>
        </p:grpSpPr>
        <p:sp>
          <p:nvSpPr>
            <p:cNvPr id="40990" name="Rectangle 33"/>
            <p:cNvSpPr>
              <a:spLocks noChangeArrowheads="1"/>
            </p:cNvSpPr>
            <p:nvPr/>
          </p:nvSpPr>
          <p:spPr bwMode="auto">
            <a:xfrm>
              <a:off x="0" y="209"/>
              <a:ext cx="5760" cy="545"/>
            </a:xfrm>
            <a:prstGeom prst="rect">
              <a:avLst/>
            </a:prstGeom>
            <a:gradFill rotWithShape="0">
              <a:gsLst>
                <a:gs pos="0">
                  <a:srgbClr val="4E72CA"/>
                </a:gs>
                <a:gs pos="50000">
                  <a:srgbClr val="618FFD"/>
                </a:gs>
                <a:gs pos="100000">
                  <a:srgbClr val="4E72C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s-AR" sz="4000" b="1">
                <a:solidFill>
                  <a:srgbClr val="FFFF00"/>
                </a:solidFill>
              </a:endParaRPr>
            </a:p>
          </p:txBody>
        </p:sp>
        <p:sp>
          <p:nvSpPr>
            <p:cNvPr id="141346" name="Rectangle 34"/>
            <p:cNvSpPr>
              <a:spLocks noChangeArrowheads="1"/>
            </p:cNvSpPr>
            <p:nvPr/>
          </p:nvSpPr>
          <p:spPr bwMode="auto">
            <a:xfrm>
              <a:off x="469" y="96"/>
              <a:ext cx="490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ES_tradnl" sz="3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FORMAS DE PREVENCIÓN</a:t>
              </a:r>
              <a:endParaRPr lang="es-E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ject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2819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Object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40238"/>
            <a:ext cx="259080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Mis documentos\Mis imágenes\193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2953" r="3937" b="9842"/>
          <a:stretch>
            <a:fillRect/>
          </a:stretch>
        </p:blipFill>
        <p:spPr bwMode="auto">
          <a:xfrm>
            <a:off x="3124200" y="2819400"/>
            <a:ext cx="25908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4.bp.blogspot.com/_tsOe-FCnO1g/R9sqOxM77hI/AAAAAAAAAvA/9kTWRAPy2MM/s320/rinit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2438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esp_asma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" b="7874"/>
          <a:stretch>
            <a:fillRect/>
          </a:stretch>
        </p:blipFill>
        <p:spPr bwMode="auto">
          <a:xfrm>
            <a:off x="685800" y="457200"/>
            <a:ext cx="3108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ject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Object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Object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8194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Object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876800"/>
            <a:ext cx="24669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685800" y="457200"/>
            <a:ext cx="7848600" cy="58674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s-A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1447800" y="1143000"/>
            <a:ext cx="1524000" cy="8540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</a:t>
            </a:r>
            <a:endParaRPr lang="es-ES" sz="5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4191000" y="1143000"/>
            <a:ext cx="1524000" cy="8540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20%</a:t>
            </a:r>
            <a:endParaRPr lang="es-ES" sz="5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6705600" y="1143000"/>
            <a:ext cx="1524000" cy="8540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2%</a:t>
            </a:r>
            <a:endParaRPr lang="es-ES" sz="5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68" name="Text Box 24"/>
          <p:cNvSpPr txBox="1">
            <a:spLocks noChangeArrowheads="1"/>
          </p:cNvSpPr>
          <p:nvPr/>
        </p:nvSpPr>
        <p:spPr bwMode="auto">
          <a:xfrm>
            <a:off x="1219200" y="3489325"/>
            <a:ext cx="1524000" cy="8540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30%</a:t>
            </a:r>
            <a:endParaRPr lang="es-ES" sz="5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69" name="Text Box 25"/>
          <p:cNvSpPr txBox="1">
            <a:spLocks noChangeArrowheads="1"/>
          </p:cNvSpPr>
          <p:nvPr/>
        </p:nvSpPr>
        <p:spPr bwMode="auto">
          <a:xfrm>
            <a:off x="3657600" y="3505200"/>
            <a:ext cx="1524000" cy="8540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</a:t>
            </a:r>
            <a:endParaRPr lang="es-ES" sz="5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70" name="Text Box 26"/>
          <p:cNvSpPr txBox="1">
            <a:spLocks noChangeArrowheads="1"/>
          </p:cNvSpPr>
          <p:nvPr/>
        </p:nvSpPr>
        <p:spPr bwMode="auto">
          <a:xfrm>
            <a:off x="6400800" y="3505200"/>
            <a:ext cx="1524000" cy="8540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3%</a:t>
            </a:r>
            <a:endParaRPr lang="es-ES" sz="5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>
            <a:off x="6038850" y="5765800"/>
            <a:ext cx="2133600" cy="4000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Adultos: 1%</a:t>
            </a:r>
            <a:endParaRPr lang="es-E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72" name="Text Box 28"/>
          <p:cNvSpPr txBox="1">
            <a:spLocks noChangeArrowheads="1"/>
          </p:cNvSpPr>
          <p:nvPr/>
        </p:nvSpPr>
        <p:spPr bwMode="auto">
          <a:xfrm>
            <a:off x="1066800" y="5105400"/>
            <a:ext cx="1524000" cy="8540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7%</a:t>
            </a:r>
            <a:endParaRPr lang="es-ES" sz="5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73" name="Text Box 29"/>
          <p:cNvSpPr txBox="1">
            <a:spLocks noChangeArrowheads="1"/>
          </p:cNvSpPr>
          <p:nvPr/>
        </p:nvSpPr>
        <p:spPr bwMode="auto">
          <a:xfrm>
            <a:off x="3657600" y="5181600"/>
            <a:ext cx="1524000" cy="8540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21%</a:t>
            </a:r>
            <a:endParaRPr lang="es-ES" sz="5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76" name="Text Box 32"/>
          <p:cNvSpPr txBox="1">
            <a:spLocks noChangeArrowheads="1"/>
          </p:cNvSpPr>
          <p:nvPr/>
        </p:nvSpPr>
        <p:spPr bwMode="auto">
          <a:xfrm>
            <a:off x="1905000" y="-76200"/>
            <a:ext cx="5562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PREVALENCIA MUNDIAL</a:t>
            </a:r>
            <a:endParaRPr lang="es-ES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6084888" y="5157788"/>
            <a:ext cx="2133600" cy="4000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Niños: 2 al 8%</a:t>
            </a:r>
            <a:endParaRPr lang="es-E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6250" y="2279650"/>
            <a:ext cx="8191500" cy="3886200"/>
          </a:xfrm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66FFCC"/>
              </a:buClr>
              <a:buFont typeface="Wingdings" pitchFamily="2" charset="2"/>
              <a:buChar char="v"/>
              <a:defRPr/>
            </a:pPr>
            <a:r>
              <a:rPr lang="es-ES_tradnl" b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MEDIDAS NO FARMACOL</a:t>
            </a:r>
            <a:r>
              <a:rPr lang="es-ES_tradnl" b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b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GICAS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s-ES_tradnl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Educaci</a:t>
            </a:r>
            <a:r>
              <a:rPr lang="es-ES_tradnl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y control ambiental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s-ES_tradnl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Inmunoterapia e inmunomodulaci</a:t>
            </a:r>
            <a:r>
              <a:rPr lang="es-ES_tradnl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rgbClr val="66FFCC"/>
              </a:buClr>
              <a:buFont typeface="Wingdings" pitchFamily="2" charset="2"/>
              <a:buChar char="v"/>
              <a:defRPr/>
            </a:pPr>
            <a:r>
              <a:rPr lang="es-ES_tradnl" b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MEDIDAS FARMACOL</a:t>
            </a:r>
            <a:r>
              <a:rPr lang="es-ES_tradnl" b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b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GICAS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s-ES_tradnl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Controladores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s-ES_tradnl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Sintom</a:t>
            </a:r>
            <a:r>
              <a:rPr lang="es-ES_tradnl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es-ES_tradnl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ticos o rescatadores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0" y="152400"/>
            <a:ext cx="9144000" cy="1143000"/>
            <a:chOff x="0" y="96"/>
            <a:chExt cx="5760" cy="720"/>
          </a:xfrm>
        </p:grpSpPr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0" y="209"/>
              <a:ext cx="5760" cy="545"/>
            </a:xfrm>
            <a:prstGeom prst="rect">
              <a:avLst/>
            </a:prstGeom>
            <a:gradFill rotWithShape="0">
              <a:gsLst>
                <a:gs pos="0">
                  <a:srgbClr val="4E72CA"/>
                </a:gs>
                <a:gs pos="50000">
                  <a:srgbClr val="618FFD"/>
                </a:gs>
                <a:gs pos="100000">
                  <a:srgbClr val="4E72C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s-AR" sz="4000" b="1">
                <a:solidFill>
                  <a:srgbClr val="FFFF00"/>
                </a:solidFill>
              </a:endParaRPr>
            </a:p>
          </p:txBody>
        </p:sp>
        <p:sp>
          <p:nvSpPr>
            <p:cNvPr id="121861" name="Rectangle 5"/>
            <p:cNvSpPr>
              <a:spLocks noChangeArrowheads="1"/>
            </p:cNvSpPr>
            <p:nvPr/>
          </p:nvSpPr>
          <p:spPr bwMode="auto">
            <a:xfrm>
              <a:off x="469" y="96"/>
              <a:ext cx="490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ES_tradnl" sz="3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ESTRATEGIAS TERAPÉUTICAS</a:t>
              </a:r>
              <a:endParaRPr lang="es-E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95288" y="3232150"/>
            <a:ext cx="4608512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Control ambiental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95288" y="2060575"/>
            <a:ext cx="4608512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Educación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395288" y="4383088"/>
            <a:ext cx="4608512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Inmunoterapia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grpSp>
        <p:nvGrpSpPr>
          <p:cNvPr id="43013" name="Group 6"/>
          <p:cNvGrpSpPr>
            <a:grpSpLocks/>
          </p:cNvGrpSpPr>
          <p:nvPr/>
        </p:nvGrpSpPr>
        <p:grpSpPr bwMode="auto">
          <a:xfrm>
            <a:off x="0" y="152400"/>
            <a:ext cx="9144000" cy="1143000"/>
            <a:chOff x="0" y="96"/>
            <a:chExt cx="5760" cy="720"/>
          </a:xfrm>
        </p:grpSpPr>
        <p:sp>
          <p:nvSpPr>
            <p:cNvPr id="43014" name="Rectangle 7"/>
            <p:cNvSpPr>
              <a:spLocks noChangeArrowheads="1"/>
            </p:cNvSpPr>
            <p:nvPr/>
          </p:nvSpPr>
          <p:spPr bwMode="auto">
            <a:xfrm>
              <a:off x="0" y="209"/>
              <a:ext cx="5760" cy="545"/>
            </a:xfrm>
            <a:prstGeom prst="rect">
              <a:avLst/>
            </a:prstGeom>
            <a:gradFill rotWithShape="0">
              <a:gsLst>
                <a:gs pos="0">
                  <a:srgbClr val="4E72CA"/>
                </a:gs>
                <a:gs pos="50000">
                  <a:srgbClr val="618FFD"/>
                </a:gs>
                <a:gs pos="100000">
                  <a:srgbClr val="4E72C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s-AR" sz="4000" b="1">
                <a:solidFill>
                  <a:srgbClr val="FFFF00"/>
                </a:solidFill>
              </a:endParaRPr>
            </a:p>
          </p:txBody>
        </p:sp>
        <p:sp>
          <p:nvSpPr>
            <p:cNvPr id="123912" name="Rectangle 8"/>
            <p:cNvSpPr>
              <a:spLocks noChangeArrowheads="1"/>
            </p:cNvSpPr>
            <p:nvPr/>
          </p:nvSpPr>
          <p:spPr bwMode="auto">
            <a:xfrm>
              <a:off x="469" y="96"/>
              <a:ext cx="490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ES_tradnl" sz="3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MEDIDAS NO FARMACOLÓGICAS</a:t>
              </a:r>
              <a:endParaRPr lang="es-E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7950" y="2346325"/>
            <a:ext cx="84963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MEDIDAS PRENATALES: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Dietas hipoalerg</a:t>
            </a:r>
            <a:r>
              <a:rPr lang="es-ES_tradnl" altLang="es-AR" b="1">
                <a:solidFill>
                  <a:srgbClr val="FFFFFF"/>
                </a:solidFill>
              </a:rPr>
              <a:t>é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nicas para la madre   en el tercer trimestre del embarazo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No fumar durante el embarazo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Estrategias para aumentar la IgG materna frente a alergenos ambientales (Inmunoterapia materna, exposici</a:t>
            </a:r>
            <a:r>
              <a:rPr lang="es-ES_tradnl" altLang="es-AR" b="1">
                <a:solidFill>
                  <a:srgbClr val="FFFFFF"/>
                </a:solidFill>
              </a:rPr>
              <a:t>ó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n a alergenos)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50825" y="1666875"/>
            <a:ext cx="767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4000" b="1" i="1">
                <a:solidFill>
                  <a:srgbClr val="CCECFF"/>
                </a:solidFill>
                <a:latin typeface="Tahoma" panose="020B0604030504040204" pitchFamily="34" charset="0"/>
              </a:rPr>
              <a:t>Prevención Primaria</a:t>
            </a:r>
            <a:endParaRPr lang="es-AR" altLang="es-AR" sz="4000" b="1" i="1">
              <a:solidFill>
                <a:srgbClr val="CCECFF"/>
              </a:solidFill>
              <a:latin typeface="Arial MT Black" pitchFamily="2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173038"/>
            <a:ext cx="6948488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CONTROL AMBIENTAL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Indicaciones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50825" y="2346325"/>
            <a:ext cx="8280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MEDIDAS POSNATALES</a:t>
            </a:r>
          </a:p>
          <a:p>
            <a:pPr lvl="1"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Lactancia materna exclusiva (4-6meses) y dieta materna durante la lactancia</a:t>
            </a:r>
          </a:p>
          <a:p>
            <a:pPr lvl="1"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No introducir s</a:t>
            </a:r>
            <a:r>
              <a:rPr lang="es-ES_tradnl" altLang="es-AR" b="1">
                <a:solidFill>
                  <a:srgbClr val="FFFFFF"/>
                </a:solidFill>
              </a:rPr>
              <a:t>ó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lidos antes de los 6 meses</a:t>
            </a:r>
          </a:p>
          <a:p>
            <a:pPr lvl="1"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Evitar tabaco, alergenos ambientales</a:t>
            </a:r>
          </a:p>
          <a:p>
            <a:pPr lvl="1"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Favorecer respuestas infecciosas (flora intestinal, probi</a:t>
            </a:r>
            <a:r>
              <a:rPr lang="es-ES_tradnl" altLang="es-AR" b="1">
                <a:solidFill>
                  <a:srgbClr val="FFFFFF"/>
                </a:solidFill>
              </a:rPr>
              <a:t>ó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ticos, uso de antibi</a:t>
            </a:r>
            <a:r>
              <a:rPr lang="es-ES_tradnl" altLang="es-AR" b="1">
                <a:solidFill>
                  <a:srgbClr val="FFFFFF"/>
                </a:solidFill>
              </a:rPr>
              <a:t>ó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ticos)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0825" y="1666875"/>
            <a:ext cx="767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4000" b="1" i="1">
                <a:solidFill>
                  <a:srgbClr val="CCECFF"/>
                </a:solidFill>
                <a:latin typeface="Tahoma" panose="020B0604030504040204" pitchFamily="34" charset="0"/>
              </a:rPr>
              <a:t>Prevención Primaria</a:t>
            </a:r>
            <a:endParaRPr lang="es-AR" altLang="es-AR" sz="4000" b="1" i="1">
              <a:solidFill>
                <a:srgbClr val="CCECFF"/>
              </a:solidFill>
              <a:latin typeface="Arial MT Black" pitchFamily="2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173038"/>
            <a:ext cx="6948488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CONTROL AMBIENTAL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Indicaciones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50825" y="2636838"/>
            <a:ext cx="8747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4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Inmunoterapia espec</a:t>
            </a:r>
            <a:r>
              <a:rPr lang="es-ES_tradnl" altLang="es-AR" b="1">
                <a:solidFill>
                  <a:srgbClr val="FFFFFF"/>
                </a:solidFill>
              </a:rPr>
              <a:t>í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fica precoz en ni</a:t>
            </a:r>
            <a:r>
              <a:rPr lang="es-ES_tradnl" altLang="es-AR" b="1">
                <a:solidFill>
                  <a:srgbClr val="FFFFFF"/>
                </a:solidFill>
              </a:rPr>
              <a:t>ñ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os con rinitis al</a:t>
            </a:r>
            <a:r>
              <a:rPr lang="es-ES_tradnl" altLang="es-AR" b="1">
                <a:solidFill>
                  <a:srgbClr val="FFFFFF"/>
                </a:solidFill>
              </a:rPr>
              <a:t>é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rgica</a:t>
            </a:r>
          </a:p>
          <a:p>
            <a:pPr>
              <a:spcBef>
                <a:spcPct val="4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Control ambiental de alergenos interiores</a:t>
            </a:r>
          </a:p>
          <a:p>
            <a:pPr>
              <a:spcBef>
                <a:spcPct val="4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endParaRPr lang="es-AR" altLang="es-AR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50825" y="1666875"/>
            <a:ext cx="767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4000" b="1" i="1">
                <a:solidFill>
                  <a:srgbClr val="CCECFF"/>
                </a:solidFill>
                <a:latin typeface="Tahoma" panose="020B0604030504040204" pitchFamily="34" charset="0"/>
              </a:rPr>
              <a:t>Prevención Secundaria</a:t>
            </a:r>
            <a:endParaRPr lang="es-AR" altLang="es-AR" sz="4000" b="1" i="1">
              <a:solidFill>
                <a:srgbClr val="CCECFF"/>
              </a:solidFill>
              <a:latin typeface="Arial MT Black" pitchFamily="2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173038"/>
            <a:ext cx="6948488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CONTROL AMBIENTAL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Indicaciones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0825" y="2201863"/>
            <a:ext cx="8747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Control ambiental 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Reducir exposici</a:t>
            </a:r>
            <a:r>
              <a:rPr lang="es-ES_tradnl" altLang="es-AR" b="1">
                <a:solidFill>
                  <a:srgbClr val="FFFFFF"/>
                </a:solidFill>
              </a:rPr>
              <a:t>ó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n a aeroalergenos del interior de las viviendas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Evitar exposici</a:t>
            </a:r>
            <a:r>
              <a:rPr lang="es-ES_tradnl" altLang="es-AR" b="1">
                <a:solidFill>
                  <a:srgbClr val="FFFFFF"/>
                </a:solidFill>
              </a:rPr>
              <a:t>ó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n a polutantes: Tabaco, sistemas de calefacci</a:t>
            </a:r>
            <a:r>
              <a:rPr lang="es-ES_tradnl" altLang="es-AR" b="1">
                <a:solidFill>
                  <a:srgbClr val="FFFFFF"/>
                </a:solidFill>
              </a:rPr>
              <a:t>ó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n, cocina, ventilaci</a:t>
            </a:r>
            <a:r>
              <a:rPr lang="es-ES_tradnl" altLang="es-AR" b="1">
                <a:solidFill>
                  <a:srgbClr val="FFFFFF"/>
                </a:solidFill>
              </a:rPr>
              <a:t>ó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n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Infecciones respiratorias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Evitar fuentes de contagio de virosis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Alimentos y medicamentos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Evitar alimentos espec</a:t>
            </a:r>
            <a:r>
              <a:rPr lang="es-ES_tradnl" altLang="es-AR" b="1">
                <a:solidFill>
                  <a:srgbClr val="FFFFFF"/>
                </a:solidFill>
              </a:rPr>
              <a:t>í</a:t>
            </a:r>
            <a:r>
              <a:rPr lang="es-ES_tradnl" altLang="es-AR" b="1">
                <a:solidFill>
                  <a:srgbClr val="FFFFFF"/>
                </a:solidFill>
                <a:latin typeface="Arial" panose="020B0604020202020204" pitchFamily="34" charset="0"/>
              </a:rPr>
              <a:t>ficos, sulfitos, AAS  y/o beta-bloqueantes en casos concretos</a:t>
            </a:r>
            <a:endParaRPr lang="es-AR" altLang="es-AR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79388" y="1557338"/>
            <a:ext cx="767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4000" b="1" i="1">
                <a:solidFill>
                  <a:srgbClr val="CCECFF"/>
                </a:solidFill>
                <a:latin typeface="Tahoma" panose="020B0604030504040204" pitchFamily="34" charset="0"/>
              </a:rPr>
              <a:t>Prevención Terciaria</a:t>
            </a:r>
            <a:endParaRPr lang="es-AR" altLang="es-AR" sz="4000" b="1" i="1">
              <a:solidFill>
                <a:srgbClr val="CCECFF"/>
              </a:solidFill>
              <a:latin typeface="Arial MT Black" pitchFamily="2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173038"/>
            <a:ext cx="6948488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CONTROL AMBIENTAL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Indicaciones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23850" y="2290763"/>
            <a:ext cx="8472488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Tx/>
              <a:buNone/>
            </a:pPr>
            <a:r>
              <a:rPr lang="es-ES_tradnl" altLang="es-AR" sz="2800" b="1">
                <a:solidFill>
                  <a:schemeClr val="bg1"/>
                </a:solidFill>
                <a:latin typeface="Arial" panose="020B0604020202020204" pitchFamily="34" charset="0"/>
              </a:rPr>
              <a:t>   Las vacunación con alérgenos representa la única estrategia específica para las reacciones alérgicas capaz de alterar el curso de la enfermedad alérgica.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endParaRPr lang="es-ES_tradnl" altLang="es-AR" sz="2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925" y="333375"/>
            <a:ext cx="7345363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INMUNOTERAPIA</a:t>
            </a:r>
          </a:p>
          <a:p>
            <a:pPr>
              <a:spcBef>
                <a:spcPct val="0"/>
              </a:spcBef>
              <a:buFontTx/>
              <a:buNone/>
            </a:pPr>
            <a:endParaRPr lang="es-AR" altLang="es-AR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50825" y="2132013"/>
            <a:ext cx="84248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tx2"/>
              </a:buClr>
              <a:buSzPct val="110000"/>
              <a:buFont typeface="CommonBullets" pitchFamily="34" charset="2"/>
              <a:buChar char="?"/>
            </a:pPr>
            <a:r>
              <a:rPr lang="es-ES_tradnl" altLang="es-AR" sz="2800" b="1">
                <a:solidFill>
                  <a:schemeClr val="bg1"/>
                </a:solidFill>
                <a:latin typeface="Arial" panose="020B0604020202020204" pitchFamily="34" charset="0"/>
              </a:rPr>
              <a:t>Asma atópico leve a moderado</a:t>
            </a:r>
          </a:p>
          <a:p>
            <a:pPr eaLnBrk="1" hangingPunct="1">
              <a:buClr>
                <a:schemeClr val="tx2"/>
              </a:buClr>
              <a:buSzPct val="110000"/>
              <a:buFont typeface="CommonBullets" pitchFamily="34" charset="2"/>
              <a:buChar char="?"/>
            </a:pPr>
            <a:r>
              <a:rPr lang="es-ES_tradnl" altLang="es-AR" sz="2800" b="1">
                <a:solidFill>
                  <a:schemeClr val="bg1"/>
                </a:solidFill>
                <a:latin typeface="Arial" panose="020B0604020202020204" pitchFamily="34" charset="0"/>
              </a:rPr>
              <a:t>Fracaso del control ambiental</a:t>
            </a:r>
          </a:p>
          <a:p>
            <a:pPr eaLnBrk="1" hangingPunct="1">
              <a:buClr>
                <a:schemeClr val="tx2"/>
              </a:buClr>
              <a:buSzPct val="110000"/>
              <a:buFont typeface="CommonBullets" pitchFamily="34" charset="2"/>
              <a:buChar char="?"/>
            </a:pPr>
            <a:r>
              <a:rPr lang="es-ES_tradnl" altLang="es-AR" sz="2800" b="1">
                <a:solidFill>
                  <a:schemeClr val="bg1"/>
                </a:solidFill>
                <a:latin typeface="Arial" panose="020B0604020202020204" pitchFamily="34" charset="0"/>
              </a:rPr>
              <a:t>Asociado a rinitis alérgica persistente</a:t>
            </a:r>
          </a:p>
          <a:p>
            <a:pPr eaLnBrk="1" hangingPunct="1">
              <a:buClr>
                <a:schemeClr val="tx2"/>
              </a:buClr>
              <a:buSzPct val="110000"/>
              <a:buFont typeface="CommonBullets" pitchFamily="34" charset="2"/>
              <a:buChar char="?"/>
            </a:pPr>
            <a:r>
              <a:rPr lang="es-ES_tradnl" altLang="es-AR" sz="2800" b="1">
                <a:solidFill>
                  <a:schemeClr val="bg1"/>
                </a:solidFill>
                <a:latin typeface="Arial" panose="020B0604020202020204" pitchFamily="34" charset="0"/>
              </a:rPr>
              <a:t>Uni/oligosensibilidades a: ácaros, pólenes, hongos o epitelios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4925" y="333375"/>
            <a:ext cx="6697663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solidFill>
                  <a:schemeClr val="bg1"/>
                </a:solidFill>
                <a:latin typeface="Arial" panose="020B0604020202020204" pitchFamily="34" charset="0"/>
              </a:rPr>
              <a:t>INMUNOTERPIA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solidFill>
                  <a:schemeClr val="bg1"/>
                </a:solidFill>
                <a:latin typeface="Arial" panose="020B0604020202020204" pitchFamily="34" charset="0"/>
              </a:rPr>
              <a:t>Indicaciones</a:t>
            </a:r>
            <a:endParaRPr lang="es-AR" altLang="es-AR" sz="4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1000" y="1844675"/>
            <a:ext cx="83566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FFFF00"/>
              </a:buClr>
              <a:buFont typeface="CommonBullets" pitchFamily="34" charset="2"/>
              <a:buChar char="&gt;"/>
            </a:pPr>
            <a:r>
              <a:rPr lang="es-ES_tradnl" altLang="es-AR" sz="3200" b="1">
                <a:solidFill>
                  <a:schemeClr val="bg1"/>
                </a:solidFill>
                <a:latin typeface="Arial" panose="020B0604020202020204" pitchFamily="34" charset="0"/>
              </a:rPr>
              <a:t>CORTO PLAZO:</a:t>
            </a:r>
            <a:r>
              <a:rPr lang="es-ES_tradnl" altLang="es-AR" b="1">
                <a:solidFill>
                  <a:schemeClr val="bg1"/>
                </a:solidFill>
                <a:latin typeface="Arial" panose="020B0604020202020204" pitchFamily="34" charset="0"/>
              </a:rPr>
              <a:t>  					Reducir la capacidad de los estímulos 	alergénicos para provocar síntomas  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FFFF00"/>
              </a:buClr>
              <a:buFont typeface="CommonBullets" pitchFamily="34" charset="2"/>
              <a:buChar char="&gt;"/>
            </a:pPr>
            <a:r>
              <a:rPr lang="es-ES_tradnl" altLang="es-AR" sz="3200" b="1">
                <a:solidFill>
                  <a:schemeClr val="bg1"/>
                </a:solidFill>
                <a:latin typeface="Arial" panose="020B0604020202020204" pitchFamily="34" charset="0"/>
              </a:rPr>
              <a:t>LARGO PLAZO: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s-ES_tradnl" altLang="es-AR" b="1">
                <a:solidFill>
                  <a:schemeClr val="bg1"/>
                </a:solidFill>
                <a:latin typeface="Arial" panose="020B0604020202020204" pitchFamily="34" charset="0"/>
              </a:rPr>
              <a:t>	Reducir o prevenir el desarrollo de  la 	inflamación crónica, antes que la injuria 	tisular resulte irreversible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s-ES_tradnl" altLang="es-AR" b="1">
                <a:solidFill>
                  <a:schemeClr val="bg1"/>
                </a:solidFill>
                <a:latin typeface="Arial" panose="020B0604020202020204" pitchFamily="34" charset="0"/>
              </a:rPr>
              <a:t>	Prevención secundaria del desarrollo de 	nuevas sensibilizaciones o de 	manifestaciones más severas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4925" y="333375"/>
            <a:ext cx="6697663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solidFill>
                  <a:schemeClr val="bg1"/>
                </a:solidFill>
                <a:latin typeface="Arial" panose="020B0604020202020204" pitchFamily="34" charset="0"/>
              </a:rPr>
              <a:t>INMUNOTERPIA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solidFill>
                  <a:schemeClr val="bg1"/>
                </a:solidFill>
                <a:latin typeface="Arial" panose="020B0604020202020204" pitchFamily="34" charset="0"/>
              </a:rPr>
              <a:t>Objetivos</a:t>
            </a:r>
            <a:endParaRPr lang="es-AR" altLang="es-AR" sz="4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1313" y="1419225"/>
            <a:ext cx="8802687" cy="2484438"/>
            <a:chOff x="556" y="847"/>
            <a:chExt cx="5859" cy="1612"/>
          </a:xfrm>
        </p:grpSpPr>
        <p:grpSp>
          <p:nvGrpSpPr>
            <p:cNvPr id="51383" name="Group 3"/>
            <p:cNvGrpSpPr>
              <a:grpSpLocks/>
            </p:cNvGrpSpPr>
            <p:nvPr/>
          </p:nvGrpSpPr>
          <p:grpSpPr bwMode="auto">
            <a:xfrm>
              <a:off x="678" y="847"/>
              <a:ext cx="1316" cy="542"/>
              <a:chOff x="518" y="890"/>
              <a:chExt cx="1638" cy="769"/>
            </a:xfrm>
          </p:grpSpPr>
          <p:sp>
            <p:nvSpPr>
              <p:cNvPr id="51497" name="Rectangle 4"/>
              <p:cNvSpPr>
                <a:spLocks noChangeArrowheads="1"/>
              </p:cNvSpPr>
              <p:nvPr/>
            </p:nvSpPr>
            <p:spPr bwMode="auto">
              <a:xfrm>
                <a:off x="518" y="890"/>
                <a:ext cx="1633" cy="594"/>
              </a:xfrm>
              <a:prstGeom prst="rect">
                <a:avLst/>
              </a:prstGeom>
              <a:gradFill rotWithShape="0">
                <a:gsLst>
                  <a:gs pos="0">
                    <a:srgbClr val="2F7676"/>
                  </a:gs>
                  <a:gs pos="50000">
                    <a:srgbClr val="66FFFF"/>
                  </a:gs>
                  <a:gs pos="100000">
                    <a:srgbClr val="2F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1498" name="Group 5"/>
              <p:cNvGrpSpPr>
                <a:grpSpLocks/>
              </p:cNvGrpSpPr>
              <p:nvPr/>
            </p:nvGrpSpPr>
            <p:grpSpPr bwMode="auto">
              <a:xfrm>
                <a:off x="518" y="1272"/>
                <a:ext cx="234" cy="387"/>
                <a:chOff x="134" y="1625"/>
                <a:chExt cx="234" cy="387"/>
              </a:xfrm>
            </p:grpSpPr>
            <p:sp>
              <p:nvSpPr>
                <p:cNvPr id="51555" name="AutoShape 6"/>
                <p:cNvSpPr>
                  <a:spLocks noChangeArrowheads="1"/>
                </p:cNvSpPr>
                <p:nvPr/>
              </p:nvSpPr>
              <p:spPr bwMode="auto">
                <a:xfrm>
                  <a:off x="134" y="1685"/>
                  <a:ext cx="234" cy="327"/>
                </a:xfrm>
                <a:prstGeom prst="roundRect">
                  <a:avLst>
                    <a:gd name="adj" fmla="val 23505"/>
                  </a:avLst>
                </a:prstGeom>
                <a:solidFill>
                  <a:srgbClr val="B2B2B2"/>
                </a:solidFill>
                <a:ln w="12700">
                  <a:solidFill>
                    <a:srgbClr val="5F5F5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1556" name="Oval 7"/>
                <p:cNvSpPr>
                  <a:spLocks noChangeArrowheads="1"/>
                </p:cNvSpPr>
                <p:nvPr/>
              </p:nvSpPr>
              <p:spPr bwMode="auto">
                <a:xfrm>
                  <a:off x="264" y="1910"/>
                  <a:ext cx="78" cy="78"/>
                </a:xfrm>
                <a:prstGeom prst="ellipse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51557" name="Group 8"/>
                <p:cNvGrpSpPr>
                  <a:grpSpLocks/>
                </p:cNvGrpSpPr>
                <p:nvPr/>
              </p:nvGrpSpPr>
              <p:grpSpPr bwMode="auto">
                <a:xfrm>
                  <a:off x="189" y="1625"/>
                  <a:ext cx="129" cy="63"/>
                  <a:chOff x="624" y="1935"/>
                  <a:chExt cx="129" cy="63"/>
                </a:xfrm>
              </p:grpSpPr>
              <p:sp>
                <p:nvSpPr>
                  <p:cNvPr id="51558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59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6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60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8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61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62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3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</p:grpSp>
          </p:grpSp>
          <p:grpSp>
            <p:nvGrpSpPr>
              <p:cNvPr id="51499" name="Group 14"/>
              <p:cNvGrpSpPr>
                <a:grpSpLocks/>
              </p:cNvGrpSpPr>
              <p:nvPr/>
            </p:nvGrpSpPr>
            <p:grpSpPr bwMode="auto">
              <a:xfrm>
                <a:off x="752" y="1272"/>
                <a:ext cx="234" cy="387"/>
                <a:chOff x="134" y="1625"/>
                <a:chExt cx="234" cy="387"/>
              </a:xfrm>
            </p:grpSpPr>
            <p:sp>
              <p:nvSpPr>
                <p:cNvPr id="51547" name="AutoShape 15"/>
                <p:cNvSpPr>
                  <a:spLocks noChangeArrowheads="1"/>
                </p:cNvSpPr>
                <p:nvPr/>
              </p:nvSpPr>
              <p:spPr bwMode="auto">
                <a:xfrm>
                  <a:off x="134" y="1685"/>
                  <a:ext cx="234" cy="327"/>
                </a:xfrm>
                <a:prstGeom prst="roundRect">
                  <a:avLst>
                    <a:gd name="adj" fmla="val 23505"/>
                  </a:avLst>
                </a:prstGeom>
                <a:solidFill>
                  <a:srgbClr val="B2B2B2"/>
                </a:solidFill>
                <a:ln w="12700">
                  <a:solidFill>
                    <a:srgbClr val="5F5F5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1548" name="Oval 16"/>
                <p:cNvSpPr>
                  <a:spLocks noChangeArrowheads="1"/>
                </p:cNvSpPr>
                <p:nvPr/>
              </p:nvSpPr>
              <p:spPr bwMode="auto">
                <a:xfrm>
                  <a:off x="264" y="1910"/>
                  <a:ext cx="78" cy="78"/>
                </a:xfrm>
                <a:prstGeom prst="ellipse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51549" name="Group 17"/>
                <p:cNvGrpSpPr>
                  <a:grpSpLocks/>
                </p:cNvGrpSpPr>
                <p:nvPr/>
              </p:nvGrpSpPr>
              <p:grpSpPr bwMode="auto">
                <a:xfrm>
                  <a:off x="189" y="1625"/>
                  <a:ext cx="129" cy="63"/>
                  <a:chOff x="624" y="1935"/>
                  <a:chExt cx="129" cy="63"/>
                </a:xfrm>
              </p:grpSpPr>
              <p:sp>
                <p:nvSpPr>
                  <p:cNvPr id="51550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51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6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52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8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53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54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3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</p:grpSp>
          </p:grpSp>
          <p:grpSp>
            <p:nvGrpSpPr>
              <p:cNvPr id="51500" name="Group 23"/>
              <p:cNvGrpSpPr>
                <a:grpSpLocks/>
              </p:cNvGrpSpPr>
              <p:nvPr/>
            </p:nvGrpSpPr>
            <p:grpSpPr bwMode="auto">
              <a:xfrm>
                <a:off x="986" y="1272"/>
                <a:ext cx="234" cy="387"/>
                <a:chOff x="134" y="1625"/>
                <a:chExt cx="234" cy="387"/>
              </a:xfrm>
            </p:grpSpPr>
            <p:sp>
              <p:nvSpPr>
                <p:cNvPr id="51539" name="AutoShape 24"/>
                <p:cNvSpPr>
                  <a:spLocks noChangeArrowheads="1"/>
                </p:cNvSpPr>
                <p:nvPr/>
              </p:nvSpPr>
              <p:spPr bwMode="auto">
                <a:xfrm>
                  <a:off x="134" y="1685"/>
                  <a:ext cx="234" cy="327"/>
                </a:xfrm>
                <a:prstGeom prst="roundRect">
                  <a:avLst>
                    <a:gd name="adj" fmla="val 23505"/>
                  </a:avLst>
                </a:prstGeom>
                <a:solidFill>
                  <a:srgbClr val="B2B2B2"/>
                </a:solidFill>
                <a:ln w="12700">
                  <a:solidFill>
                    <a:srgbClr val="5F5F5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1540" name="Oval 25"/>
                <p:cNvSpPr>
                  <a:spLocks noChangeArrowheads="1"/>
                </p:cNvSpPr>
                <p:nvPr/>
              </p:nvSpPr>
              <p:spPr bwMode="auto">
                <a:xfrm>
                  <a:off x="264" y="1910"/>
                  <a:ext cx="78" cy="78"/>
                </a:xfrm>
                <a:prstGeom prst="ellipse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51541" name="Group 26"/>
                <p:cNvGrpSpPr>
                  <a:grpSpLocks/>
                </p:cNvGrpSpPr>
                <p:nvPr/>
              </p:nvGrpSpPr>
              <p:grpSpPr bwMode="auto">
                <a:xfrm>
                  <a:off x="189" y="1625"/>
                  <a:ext cx="129" cy="63"/>
                  <a:chOff x="624" y="1935"/>
                  <a:chExt cx="129" cy="63"/>
                </a:xfrm>
              </p:grpSpPr>
              <p:sp>
                <p:nvSpPr>
                  <p:cNvPr id="51542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43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6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44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8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45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46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3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</p:grpSp>
          </p:grpSp>
          <p:grpSp>
            <p:nvGrpSpPr>
              <p:cNvPr id="51501" name="Group 32"/>
              <p:cNvGrpSpPr>
                <a:grpSpLocks/>
              </p:cNvGrpSpPr>
              <p:nvPr/>
            </p:nvGrpSpPr>
            <p:grpSpPr bwMode="auto">
              <a:xfrm>
                <a:off x="1220" y="1272"/>
                <a:ext cx="234" cy="387"/>
                <a:chOff x="134" y="1625"/>
                <a:chExt cx="234" cy="387"/>
              </a:xfrm>
            </p:grpSpPr>
            <p:sp>
              <p:nvSpPr>
                <p:cNvPr id="51531" name="AutoShape 33"/>
                <p:cNvSpPr>
                  <a:spLocks noChangeArrowheads="1"/>
                </p:cNvSpPr>
                <p:nvPr/>
              </p:nvSpPr>
              <p:spPr bwMode="auto">
                <a:xfrm>
                  <a:off x="134" y="1685"/>
                  <a:ext cx="234" cy="327"/>
                </a:xfrm>
                <a:prstGeom prst="roundRect">
                  <a:avLst>
                    <a:gd name="adj" fmla="val 23505"/>
                  </a:avLst>
                </a:prstGeom>
                <a:solidFill>
                  <a:srgbClr val="B2B2B2"/>
                </a:solidFill>
                <a:ln w="12700">
                  <a:solidFill>
                    <a:srgbClr val="5F5F5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1532" name="Oval 34"/>
                <p:cNvSpPr>
                  <a:spLocks noChangeArrowheads="1"/>
                </p:cNvSpPr>
                <p:nvPr/>
              </p:nvSpPr>
              <p:spPr bwMode="auto">
                <a:xfrm>
                  <a:off x="264" y="1910"/>
                  <a:ext cx="78" cy="78"/>
                </a:xfrm>
                <a:prstGeom prst="ellipse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51533" name="Group 35"/>
                <p:cNvGrpSpPr>
                  <a:grpSpLocks/>
                </p:cNvGrpSpPr>
                <p:nvPr/>
              </p:nvGrpSpPr>
              <p:grpSpPr bwMode="auto">
                <a:xfrm>
                  <a:off x="189" y="1625"/>
                  <a:ext cx="129" cy="63"/>
                  <a:chOff x="624" y="1935"/>
                  <a:chExt cx="129" cy="63"/>
                </a:xfrm>
              </p:grpSpPr>
              <p:sp>
                <p:nvSpPr>
                  <p:cNvPr id="51534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35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6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36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8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37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38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3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</p:grpSp>
          </p:grpSp>
          <p:grpSp>
            <p:nvGrpSpPr>
              <p:cNvPr id="51502" name="Group 41"/>
              <p:cNvGrpSpPr>
                <a:grpSpLocks/>
              </p:cNvGrpSpPr>
              <p:nvPr/>
            </p:nvGrpSpPr>
            <p:grpSpPr bwMode="auto">
              <a:xfrm>
                <a:off x="1454" y="1272"/>
                <a:ext cx="234" cy="387"/>
                <a:chOff x="134" y="1625"/>
                <a:chExt cx="234" cy="387"/>
              </a:xfrm>
            </p:grpSpPr>
            <p:sp>
              <p:nvSpPr>
                <p:cNvPr id="51523" name="AutoShape 42"/>
                <p:cNvSpPr>
                  <a:spLocks noChangeArrowheads="1"/>
                </p:cNvSpPr>
                <p:nvPr/>
              </p:nvSpPr>
              <p:spPr bwMode="auto">
                <a:xfrm>
                  <a:off x="134" y="1685"/>
                  <a:ext cx="234" cy="327"/>
                </a:xfrm>
                <a:prstGeom prst="roundRect">
                  <a:avLst>
                    <a:gd name="adj" fmla="val 23505"/>
                  </a:avLst>
                </a:prstGeom>
                <a:solidFill>
                  <a:srgbClr val="B2B2B2"/>
                </a:solidFill>
                <a:ln w="12700">
                  <a:solidFill>
                    <a:srgbClr val="5F5F5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1524" name="Oval 43"/>
                <p:cNvSpPr>
                  <a:spLocks noChangeArrowheads="1"/>
                </p:cNvSpPr>
                <p:nvPr/>
              </p:nvSpPr>
              <p:spPr bwMode="auto">
                <a:xfrm>
                  <a:off x="264" y="1910"/>
                  <a:ext cx="78" cy="78"/>
                </a:xfrm>
                <a:prstGeom prst="ellipse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51525" name="Group 44"/>
                <p:cNvGrpSpPr>
                  <a:grpSpLocks/>
                </p:cNvGrpSpPr>
                <p:nvPr/>
              </p:nvGrpSpPr>
              <p:grpSpPr bwMode="auto">
                <a:xfrm>
                  <a:off x="189" y="1625"/>
                  <a:ext cx="129" cy="63"/>
                  <a:chOff x="624" y="1935"/>
                  <a:chExt cx="129" cy="63"/>
                </a:xfrm>
              </p:grpSpPr>
              <p:sp>
                <p:nvSpPr>
                  <p:cNvPr id="51526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27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6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28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8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29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30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3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</p:grpSp>
          </p:grpSp>
          <p:grpSp>
            <p:nvGrpSpPr>
              <p:cNvPr id="51503" name="Group 50"/>
              <p:cNvGrpSpPr>
                <a:grpSpLocks/>
              </p:cNvGrpSpPr>
              <p:nvPr/>
            </p:nvGrpSpPr>
            <p:grpSpPr bwMode="auto">
              <a:xfrm>
                <a:off x="1688" y="1272"/>
                <a:ext cx="234" cy="387"/>
                <a:chOff x="134" y="1625"/>
                <a:chExt cx="234" cy="387"/>
              </a:xfrm>
            </p:grpSpPr>
            <p:sp>
              <p:nvSpPr>
                <p:cNvPr id="51515" name="AutoShape 51"/>
                <p:cNvSpPr>
                  <a:spLocks noChangeArrowheads="1"/>
                </p:cNvSpPr>
                <p:nvPr/>
              </p:nvSpPr>
              <p:spPr bwMode="auto">
                <a:xfrm>
                  <a:off x="134" y="1685"/>
                  <a:ext cx="234" cy="327"/>
                </a:xfrm>
                <a:prstGeom prst="roundRect">
                  <a:avLst>
                    <a:gd name="adj" fmla="val 23505"/>
                  </a:avLst>
                </a:prstGeom>
                <a:solidFill>
                  <a:srgbClr val="B2B2B2"/>
                </a:solidFill>
                <a:ln w="12700">
                  <a:solidFill>
                    <a:srgbClr val="5F5F5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1516" name="Oval 52"/>
                <p:cNvSpPr>
                  <a:spLocks noChangeArrowheads="1"/>
                </p:cNvSpPr>
                <p:nvPr/>
              </p:nvSpPr>
              <p:spPr bwMode="auto">
                <a:xfrm>
                  <a:off x="264" y="1910"/>
                  <a:ext cx="78" cy="78"/>
                </a:xfrm>
                <a:prstGeom prst="ellipse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51517" name="Group 53"/>
                <p:cNvGrpSpPr>
                  <a:grpSpLocks/>
                </p:cNvGrpSpPr>
                <p:nvPr/>
              </p:nvGrpSpPr>
              <p:grpSpPr bwMode="auto">
                <a:xfrm>
                  <a:off x="189" y="1625"/>
                  <a:ext cx="129" cy="63"/>
                  <a:chOff x="624" y="1935"/>
                  <a:chExt cx="129" cy="63"/>
                </a:xfrm>
              </p:grpSpPr>
              <p:sp>
                <p:nvSpPr>
                  <p:cNvPr id="51518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19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6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20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8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21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22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3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</p:grpSp>
          </p:grpSp>
          <p:grpSp>
            <p:nvGrpSpPr>
              <p:cNvPr id="51504" name="Group 59"/>
              <p:cNvGrpSpPr>
                <a:grpSpLocks/>
              </p:cNvGrpSpPr>
              <p:nvPr/>
            </p:nvGrpSpPr>
            <p:grpSpPr bwMode="auto">
              <a:xfrm>
                <a:off x="1922" y="1272"/>
                <a:ext cx="234" cy="387"/>
                <a:chOff x="134" y="1625"/>
                <a:chExt cx="234" cy="387"/>
              </a:xfrm>
            </p:grpSpPr>
            <p:sp>
              <p:nvSpPr>
                <p:cNvPr id="51507" name="AutoShape 60"/>
                <p:cNvSpPr>
                  <a:spLocks noChangeArrowheads="1"/>
                </p:cNvSpPr>
                <p:nvPr/>
              </p:nvSpPr>
              <p:spPr bwMode="auto">
                <a:xfrm>
                  <a:off x="134" y="1685"/>
                  <a:ext cx="234" cy="327"/>
                </a:xfrm>
                <a:prstGeom prst="roundRect">
                  <a:avLst>
                    <a:gd name="adj" fmla="val 23505"/>
                  </a:avLst>
                </a:prstGeom>
                <a:solidFill>
                  <a:srgbClr val="B2B2B2"/>
                </a:solidFill>
                <a:ln w="12700">
                  <a:solidFill>
                    <a:srgbClr val="5F5F5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1508" name="Oval 61"/>
                <p:cNvSpPr>
                  <a:spLocks noChangeArrowheads="1"/>
                </p:cNvSpPr>
                <p:nvPr/>
              </p:nvSpPr>
              <p:spPr bwMode="auto">
                <a:xfrm>
                  <a:off x="264" y="1910"/>
                  <a:ext cx="78" cy="78"/>
                </a:xfrm>
                <a:prstGeom prst="ellipse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51509" name="Group 62"/>
                <p:cNvGrpSpPr>
                  <a:grpSpLocks/>
                </p:cNvGrpSpPr>
                <p:nvPr/>
              </p:nvGrpSpPr>
              <p:grpSpPr bwMode="auto">
                <a:xfrm>
                  <a:off x="189" y="1625"/>
                  <a:ext cx="129" cy="63"/>
                  <a:chOff x="624" y="1935"/>
                  <a:chExt cx="129" cy="63"/>
                </a:xfrm>
              </p:grpSpPr>
              <p:sp>
                <p:nvSpPr>
                  <p:cNvPr id="51510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11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6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12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8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13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  <p:sp>
                <p:nvSpPr>
                  <p:cNvPr id="51514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3" y="1935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/>
                  <a:p>
                    <a:endParaRPr lang="es-AR"/>
                  </a:p>
                </p:txBody>
              </p:sp>
            </p:grpSp>
          </p:grpSp>
          <p:sp>
            <p:nvSpPr>
              <p:cNvPr id="149572" name="AutoShape 68"/>
              <p:cNvSpPr>
                <a:spLocks noChangeArrowheads="1"/>
              </p:cNvSpPr>
              <p:nvPr/>
            </p:nvSpPr>
            <p:spPr bwMode="auto">
              <a:xfrm>
                <a:off x="996" y="927"/>
                <a:ext cx="155" cy="156"/>
              </a:xfrm>
              <a:prstGeom prst="star16">
                <a:avLst>
                  <a:gd name="adj" fmla="val 40356"/>
                </a:avLst>
              </a:prstGeom>
              <a:gradFill rotWithShape="0">
                <a:gsLst>
                  <a:gs pos="0">
                    <a:schemeClr val="hlink">
                      <a:gamma/>
                      <a:tint val="8627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6699FF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34" tIns="45717" rIns="91434" bIns="45717" anchor="ctr">
                <a:spAutoFit/>
              </a:bodyPr>
              <a:lstStyle/>
              <a:p>
                <a:pPr>
                  <a:defRPr/>
                </a:pPr>
                <a:endParaRPr lang="es-AR"/>
              </a:p>
            </p:txBody>
          </p:sp>
          <p:sp>
            <p:nvSpPr>
              <p:cNvPr id="149573" name="AutoShape 69"/>
              <p:cNvSpPr>
                <a:spLocks noChangeArrowheads="1"/>
              </p:cNvSpPr>
              <p:nvPr/>
            </p:nvSpPr>
            <p:spPr bwMode="auto">
              <a:xfrm>
                <a:off x="836" y="1055"/>
                <a:ext cx="157" cy="156"/>
              </a:xfrm>
              <a:prstGeom prst="star16">
                <a:avLst>
                  <a:gd name="adj" fmla="val 40356"/>
                </a:avLst>
              </a:prstGeom>
              <a:gradFill rotWithShape="0">
                <a:gsLst>
                  <a:gs pos="0">
                    <a:schemeClr val="hlink">
                      <a:gamma/>
                      <a:tint val="8627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6699FF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34" tIns="45717" rIns="91434" bIns="45717" anchor="ctr">
                <a:spAutoFit/>
              </a:bodyPr>
              <a:lstStyle/>
              <a:p>
                <a:pPr>
                  <a:defRPr/>
                </a:pPr>
                <a:endParaRPr lang="es-AR"/>
              </a:p>
            </p:txBody>
          </p:sp>
        </p:grpSp>
        <p:sp>
          <p:nvSpPr>
            <p:cNvPr id="51384" name="Line 70"/>
            <p:cNvSpPr>
              <a:spLocks noChangeShapeType="1"/>
            </p:cNvSpPr>
            <p:nvPr/>
          </p:nvSpPr>
          <p:spPr bwMode="auto">
            <a:xfrm>
              <a:off x="1087" y="1117"/>
              <a:ext cx="0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grpSp>
          <p:nvGrpSpPr>
            <p:cNvPr id="51385" name="Group 71"/>
            <p:cNvGrpSpPr>
              <a:grpSpLocks/>
            </p:cNvGrpSpPr>
            <p:nvPr/>
          </p:nvGrpSpPr>
          <p:grpSpPr bwMode="auto">
            <a:xfrm>
              <a:off x="1616" y="1606"/>
              <a:ext cx="638" cy="638"/>
              <a:chOff x="1520" y="2284"/>
              <a:chExt cx="638" cy="638"/>
            </a:xfrm>
          </p:grpSpPr>
          <p:sp>
            <p:nvSpPr>
              <p:cNvPr id="51495" name="Oval 72"/>
              <p:cNvSpPr>
                <a:spLocks noChangeArrowheads="1"/>
              </p:cNvSpPr>
              <p:nvPr/>
            </p:nvSpPr>
            <p:spPr bwMode="auto">
              <a:xfrm>
                <a:off x="1520" y="2284"/>
                <a:ext cx="638" cy="638"/>
              </a:xfrm>
              <a:prstGeom prst="ellipse">
                <a:avLst/>
              </a:prstGeom>
              <a:gradFill rotWithShape="0">
                <a:gsLst>
                  <a:gs pos="0">
                    <a:srgbClr val="D0B4D9"/>
                  </a:gs>
                  <a:gs pos="100000">
                    <a:srgbClr val="A571B7"/>
                  </a:gs>
                </a:gsLst>
                <a:lin ang="2700000" scaled="1"/>
              </a:gra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96" name="Oval 73"/>
              <p:cNvSpPr>
                <a:spLocks noChangeArrowheads="1"/>
              </p:cNvSpPr>
              <p:nvPr/>
            </p:nvSpPr>
            <p:spPr bwMode="auto">
              <a:xfrm>
                <a:off x="1605" y="2407"/>
                <a:ext cx="472" cy="474"/>
              </a:xfrm>
              <a:prstGeom prst="ellipse">
                <a:avLst/>
              </a:prstGeom>
              <a:gradFill rotWithShape="0">
                <a:gsLst>
                  <a:gs pos="0">
                    <a:srgbClr val="503759"/>
                  </a:gs>
                  <a:gs pos="100000">
                    <a:srgbClr val="A571B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sp>
          <p:nvSpPr>
            <p:cNvPr id="51386" name="Rectangle 74"/>
            <p:cNvSpPr>
              <a:spLocks noChangeArrowheads="1"/>
            </p:cNvSpPr>
            <p:nvPr/>
          </p:nvSpPr>
          <p:spPr bwMode="auto">
            <a:xfrm>
              <a:off x="1756" y="1869"/>
              <a:ext cx="358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5F376D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400" b="1">
                  <a:latin typeface="Arial" panose="020B0604020202020204" pitchFamily="34" charset="0"/>
                </a:rPr>
                <a:t>Th2</a:t>
              </a:r>
            </a:p>
          </p:txBody>
        </p:sp>
        <p:grpSp>
          <p:nvGrpSpPr>
            <p:cNvPr id="51387" name="Group 75"/>
            <p:cNvGrpSpPr>
              <a:grpSpLocks/>
            </p:cNvGrpSpPr>
            <p:nvPr/>
          </p:nvGrpSpPr>
          <p:grpSpPr bwMode="auto">
            <a:xfrm>
              <a:off x="2501" y="1600"/>
              <a:ext cx="656" cy="656"/>
              <a:chOff x="1908" y="1260"/>
              <a:chExt cx="548" cy="548"/>
            </a:xfrm>
          </p:grpSpPr>
          <p:sp>
            <p:nvSpPr>
              <p:cNvPr id="51493" name="Oval 76"/>
              <p:cNvSpPr>
                <a:spLocks noChangeArrowheads="1"/>
              </p:cNvSpPr>
              <p:nvPr/>
            </p:nvSpPr>
            <p:spPr bwMode="auto">
              <a:xfrm>
                <a:off x="1908" y="1260"/>
                <a:ext cx="548" cy="548"/>
              </a:xfrm>
              <a:prstGeom prst="ellipse">
                <a:avLst/>
              </a:prstGeom>
              <a:gradFill rotWithShape="0">
                <a:gsLst>
                  <a:gs pos="0">
                    <a:srgbClr val="BEFAAB"/>
                  </a:gs>
                  <a:gs pos="100000">
                    <a:srgbClr val="65F438"/>
                  </a:gs>
                </a:gsLst>
                <a:lin ang="2700000" scaled="1"/>
              </a:gra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94" name="Oval 77"/>
              <p:cNvSpPr>
                <a:spLocks noChangeArrowheads="1"/>
              </p:cNvSpPr>
              <p:nvPr/>
            </p:nvSpPr>
            <p:spPr bwMode="auto">
              <a:xfrm>
                <a:off x="1980" y="1366"/>
                <a:ext cx="406" cy="406"/>
              </a:xfrm>
              <a:prstGeom prst="ellipse">
                <a:avLst/>
              </a:prstGeom>
              <a:gradFill rotWithShape="0">
                <a:gsLst>
                  <a:gs pos="0">
                    <a:srgbClr val="3A8D20"/>
                  </a:gs>
                  <a:gs pos="100000">
                    <a:srgbClr val="65F438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sp>
          <p:nvSpPr>
            <p:cNvPr id="51388" name="Rectangle 78"/>
            <p:cNvSpPr>
              <a:spLocks noChangeArrowheads="1"/>
            </p:cNvSpPr>
            <p:nvPr/>
          </p:nvSpPr>
          <p:spPr bwMode="auto">
            <a:xfrm>
              <a:off x="2728" y="1872"/>
              <a:ext cx="202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B76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400" b="1">
                  <a:latin typeface="Arial" panose="020B0604020202020204" pitchFamily="34" charset="0"/>
                </a:rPr>
                <a:t> B</a:t>
              </a:r>
            </a:p>
          </p:txBody>
        </p:sp>
        <p:sp>
          <p:nvSpPr>
            <p:cNvPr id="51389" name="Freeform 79"/>
            <p:cNvSpPr>
              <a:spLocks/>
            </p:cNvSpPr>
            <p:nvPr/>
          </p:nvSpPr>
          <p:spPr bwMode="auto">
            <a:xfrm>
              <a:off x="4170" y="1411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390" name="Freeform 80"/>
            <p:cNvSpPr>
              <a:spLocks/>
            </p:cNvSpPr>
            <p:nvPr/>
          </p:nvSpPr>
          <p:spPr bwMode="auto">
            <a:xfrm rot="1823161">
              <a:off x="4389" y="1459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391" name="Freeform 81"/>
            <p:cNvSpPr>
              <a:spLocks/>
            </p:cNvSpPr>
            <p:nvPr/>
          </p:nvSpPr>
          <p:spPr bwMode="auto">
            <a:xfrm rot="1829336">
              <a:off x="4341" y="1580"/>
              <a:ext cx="144" cy="96"/>
            </a:xfrm>
            <a:custGeom>
              <a:avLst/>
              <a:gdLst>
                <a:gd name="T0" fmla="*/ 0 w 144"/>
                <a:gd name="T1" fmla="*/ 96 h 96"/>
                <a:gd name="T2" fmla="*/ 0 w 144"/>
                <a:gd name="T3" fmla="*/ 0 h 96"/>
                <a:gd name="T4" fmla="*/ 48 w 144"/>
                <a:gd name="T5" fmla="*/ 0 h 96"/>
                <a:gd name="T6" fmla="*/ 48 w 144"/>
                <a:gd name="T7" fmla="*/ 48 h 96"/>
                <a:gd name="T8" fmla="*/ 96 w 144"/>
                <a:gd name="T9" fmla="*/ 48 h 96"/>
                <a:gd name="T10" fmla="*/ 96 w 144"/>
                <a:gd name="T11" fmla="*/ 0 h 96"/>
                <a:gd name="T12" fmla="*/ 144 w 144"/>
                <a:gd name="T13" fmla="*/ 0 h 96"/>
                <a:gd name="T14" fmla="*/ 144 w 144"/>
                <a:gd name="T15" fmla="*/ 96 h 96"/>
                <a:gd name="T16" fmla="*/ 0 w 14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96"/>
                <a:gd name="T29" fmla="*/ 144 w 14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96">
                  <a:moveTo>
                    <a:pt x="0" y="96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96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CC66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392" name="Freeform 82"/>
            <p:cNvSpPr>
              <a:spLocks/>
            </p:cNvSpPr>
            <p:nvPr/>
          </p:nvSpPr>
          <p:spPr bwMode="auto">
            <a:xfrm>
              <a:off x="4170" y="1546"/>
              <a:ext cx="144" cy="96"/>
            </a:xfrm>
            <a:custGeom>
              <a:avLst/>
              <a:gdLst>
                <a:gd name="T0" fmla="*/ 0 w 144"/>
                <a:gd name="T1" fmla="*/ 96 h 96"/>
                <a:gd name="T2" fmla="*/ 0 w 144"/>
                <a:gd name="T3" fmla="*/ 0 h 96"/>
                <a:gd name="T4" fmla="*/ 48 w 144"/>
                <a:gd name="T5" fmla="*/ 0 h 96"/>
                <a:gd name="T6" fmla="*/ 48 w 144"/>
                <a:gd name="T7" fmla="*/ 48 h 96"/>
                <a:gd name="T8" fmla="*/ 96 w 144"/>
                <a:gd name="T9" fmla="*/ 48 h 96"/>
                <a:gd name="T10" fmla="*/ 96 w 144"/>
                <a:gd name="T11" fmla="*/ 0 h 96"/>
                <a:gd name="T12" fmla="*/ 144 w 144"/>
                <a:gd name="T13" fmla="*/ 0 h 96"/>
                <a:gd name="T14" fmla="*/ 144 w 144"/>
                <a:gd name="T15" fmla="*/ 96 h 96"/>
                <a:gd name="T16" fmla="*/ 0 w 14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96"/>
                <a:gd name="T29" fmla="*/ 144 w 14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96">
                  <a:moveTo>
                    <a:pt x="0" y="96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96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CC66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393" name="Oval 83"/>
            <p:cNvSpPr>
              <a:spLocks noChangeArrowheads="1"/>
            </p:cNvSpPr>
            <p:nvPr/>
          </p:nvSpPr>
          <p:spPr bwMode="auto">
            <a:xfrm>
              <a:off x="3925" y="1620"/>
              <a:ext cx="629" cy="629"/>
            </a:xfrm>
            <a:prstGeom prst="ellipse">
              <a:avLst/>
            </a:prstGeom>
            <a:solidFill>
              <a:srgbClr val="7C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394" name="Oval 84"/>
            <p:cNvSpPr>
              <a:spLocks noChangeArrowheads="1"/>
            </p:cNvSpPr>
            <p:nvPr/>
          </p:nvSpPr>
          <p:spPr bwMode="auto">
            <a:xfrm>
              <a:off x="4254" y="1726"/>
              <a:ext cx="68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395" name="Oval 85"/>
            <p:cNvSpPr>
              <a:spLocks noChangeArrowheads="1"/>
            </p:cNvSpPr>
            <p:nvPr/>
          </p:nvSpPr>
          <p:spPr bwMode="auto">
            <a:xfrm>
              <a:off x="4277" y="1817"/>
              <a:ext cx="69" cy="64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396" name="Oval 86"/>
            <p:cNvSpPr>
              <a:spLocks noChangeArrowheads="1"/>
            </p:cNvSpPr>
            <p:nvPr/>
          </p:nvSpPr>
          <p:spPr bwMode="auto">
            <a:xfrm>
              <a:off x="4464" y="1885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397" name="Oval 87"/>
            <p:cNvSpPr>
              <a:spLocks noChangeArrowheads="1"/>
            </p:cNvSpPr>
            <p:nvPr/>
          </p:nvSpPr>
          <p:spPr bwMode="auto">
            <a:xfrm>
              <a:off x="4403" y="1978"/>
              <a:ext cx="68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398" name="Oval 88"/>
            <p:cNvSpPr>
              <a:spLocks noChangeArrowheads="1"/>
            </p:cNvSpPr>
            <p:nvPr/>
          </p:nvSpPr>
          <p:spPr bwMode="auto">
            <a:xfrm>
              <a:off x="4307" y="2092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399" name="Oval 89"/>
            <p:cNvSpPr>
              <a:spLocks noChangeArrowheads="1"/>
            </p:cNvSpPr>
            <p:nvPr/>
          </p:nvSpPr>
          <p:spPr bwMode="auto">
            <a:xfrm>
              <a:off x="4162" y="2127"/>
              <a:ext cx="67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00" name="Oval 90"/>
            <p:cNvSpPr>
              <a:spLocks noChangeArrowheads="1"/>
            </p:cNvSpPr>
            <p:nvPr/>
          </p:nvSpPr>
          <p:spPr bwMode="auto">
            <a:xfrm>
              <a:off x="3966" y="1850"/>
              <a:ext cx="69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01" name="Oval 91"/>
            <p:cNvSpPr>
              <a:spLocks noChangeArrowheads="1"/>
            </p:cNvSpPr>
            <p:nvPr/>
          </p:nvSpPr>
          <p:spPr bwMode="auto">
            <a:xfrm>
              <a:off x="4033" y="1730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02" name="Oval 92"/>
            <p:cNvSpPr>
              <a:spLocks noChangeArrowheads="1"/>
            </p:cNvSpPr>
            <p:nvPr/>
          </p:nvSpPr>
          <p:spPr bwMode="auto">
            <a:xfrm>
              <a:off x="4139" y="1702"/>
              <a:ext cx="66" cy="68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03" name="Oval 93"/>
            <p:cNvSpPr>
              <a:spLocks noChangeArrowheads="1"/>
            </p:cNvSpPr>
            <p:nvPr/>
          </p:nvSpPr>
          <p:spPr bwMode="auto">
            <a:xfrm>
              <a:off x="4338" y="1684"/>
              <a:ext cx="66" cy="67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04" name="Oval 94"/>
            <p:cNvSpPr>
              <a:spLocks noChangeArrowheads="1"/>
            </p:cNvSpPr>
            <p:nvPr/>
          </p:nvSpPr>
          <p:spPr bwMode="auto">
            <a:xfrm>
              <a:off x="4339" y="1902"/>
              <a:ext cx="70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05" name="Oval 95"/>
            <p:cNvSpPr>
              <a:spLocks noChangeArrowheads="1"/>
            </p:cNvSpPr>
            <p:nvPr/>
          </p:nvSpPr>
          <p:spPr bwMode="auto">
            <a:xfrm>
              <a:off x="4386" y="2076"/>
              <a:ext cx="69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06" name="Oval 96"/>
            <p:cNvSpPr>
              <a:spLocks noChangeArrowheads="1"/>
            </p:cNvSpPr>
            <p:nvPr/>
          </p:nvSpPr>
          <p:spPr bwMode="auto">
            <a:xfrm>
              <a:off x="4237" y="2164"/>
              <a:ext cx="70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07" name="Oval 97"/>
            <p:cNvSpPr>
              <a:spLocks noChangeArrowheads="1"/>
            </p:cNvSpPr>
            <p:nvPr/>
          </p:nvSpPr>
          <p:spPr bwMode="auto">
            <a:xfrm>
              <a:off x="4061" y="2113"/>
              <a:ext cx="69" cy="64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08" name="Oval 98"/>
            <p:cNvSpPr>
              <a:spLocks noChangeArrowheads="1"/>
            </p:cNvSpPr>
            <p:nvPr/>
          </p:nvSpPr>
          <p:spPr bwMode="auto">
            <a:xfrm>
              <a:off x="4214" y="1642"/>
              <a:ext cx="69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09" name="Oval 99"/>
            <p:cNvSpPr>
              <a:spLocks noChangeArrowheads="1"/>
            </p:cNvSpPr>
            <p:nvPr/>
          </p:nvSpPr>
          <p:spPr bwMode="auto">
            <a:xfrm>
              <a:off x="4390" y="1780"/>
              <a:ext cx="67" cy="69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10" name="Oval 100"/>
            <p:cNvSpPr>
              <a:spLocks noChangeArrowheads="1"/>
            </p:cNvSpPr>
            <p:nvPr/>
          </p:nvSpPr>
          <p:spPr bwMode="auto">
            <a:xfrm>
              <a:off x="3996" y="2004"/>
              <a:ext cx="67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11" name="Freeform 101"/>
            <p:cNvSpPr>
              <a:spLocks/>
            </p:cNvSpPr>
            <p:nvPr/>
          </p:nvSpPr>
          <p:spPr bwMode="auto">
            <a:xfrm>
              <a:off x="4065" y="1827"/>
              <a:ext cx="245" cy="271"/>
            </a:xfrm>
            <a:custGeom>
              <a:avLst/>
              <a:gdLst>
                <a:gd name="T0" fmla="*/ 113 w 303"/>
                <a:gd name="T1" fmla="*/ 38 h 337"/>
                <a:gd name="T2" fmla="*/ 35 w 303"/>
                <a:gd name="T3" fmla="*/ 14 h 337"/>
                <a:gd name="T4" fmla="*/ 16 w 303"/>
                <a:gd name="T5" fmla="*/ 129 h 337"/>
                <a:gd name="T6" fmla="*/ 133 w 303"/>
                <a:gd name="T7" fmla="*/ 216 h 337"/>
                <a:gd name="T8" fmla="*/ 196 w 303"/>
                <a:gd name="T9" fmla="*/ 146 h 337"/>
                <a:gd name="T10" fmla="*/ 117 w 303"/>
                <a:gd name="T11" fmla="*/ 99 h 337"/>
                <a:gd name="T12" fmla="*/ 113 w 303"/>
                <a:gd name="T13" fmla="*/ 38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3"/>
                <a:gd name="T22" fmla="*/ 0 h 337"/>
                <a:gd name="T23" fmla="*/ 303 w 303"/>
                <a:gd name="T24" fmla="*/ 337 h 3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3" h="337">
                  <a:moveTo>
                    <a:pt x="173" y="59"/>
                  </a:moveTo>
                  <a:cubicBezTo>
                    <a:pt x="152" y="37"/>
                    <a:pt x="78" y="0"/>
                    <a:pt x="53" y="23"/>
                  </a:cubicBezTo>
                  <a:cubicBezTo>
                    <a:pt x="28" y="46"/>
                    <a:pt x="0" y="147"/>
                    <a:pt x="25" y="199"/>
                  </a:cubicBezTo>
                  <a:cubicBezTo>
                    <a:pt x="50" y="251"/>
                    <a:pt x="157" y="329"/>
                    <a:pt x="203" y="333"/>
                  </a:cubicBezTo>
                  <a:cubicBezTo>
                    <a:pt x="249" y="337"/>
                    <a:pt x="303" y="255"/>
                    <a:pt x="299" y="225"/>
                  </a:cubicBezTo>
                  <a:cubicBezTo>
                    <a:pt x="295" y="195"/>
                    <a:pt x="200" y="180"/>
                    <a:pt x="179" y="153"/>
                  </a:cubicBezTo>
                  <a:cubicBezTo>
                    <a:pt x="158" y="126"/>
                    <a:pt x="194" y="81"/>
                    <a:pt x="173" y="59"/>
                  </a:cubicBezTo>
                  <a:close/>
                </a:path>
              </a:pathLst>
            </a:custGeom>
            <a:solidFill>
              <a:srgbClr val="F5C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412" name="Line 102"/>
            <p:cNvSpPr>
              <a:spLocks noChangeShapeType="1"/>
            </p:cNvSpPr>
            <p:nvPr/>
          </p:nvSpPr>
          <p:spPr bwMode="auto">
            <a:xfrm>
              <a:off x="3256" y="1939"/>
              <a:ext cx="4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149607" name="AutoShape 103"/>
            <p:cNvSpPr>
              <a:spLocks noChangeArrowheads="1"/>
            </p:cNvSpPr>
            <p:nvPr/>
          </p:nvSpPr>
          <p:spPr bwMode="auto">
            <a:xfrm>
              <a:off x="4123" y="1138"/>
              <a:ext cx="155" cy="157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608" name="AutoShape 104"/>
            <p:cNvSpPr>
              <a:spLocks noChangeArrowheads="1"/>
            </p:cNvSpPr>
            <p:nvPr/>
          </p:nvSpPr>
          <p:spPr bwMode="auto">
            <a:xfrm>
              <a:off x="4309" y="1297"/>
              <a:ext cx="156" cy="156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51415" name="Rectangle 105"/>
            <p:cNvSpPr>
              <a:spLocks noChangeArrowheads="1"/>
            </p:cNvSpPr>
            <p:nvPr/>
          </p:nvSpPr>
          <p:spPr bwMode="auto">
            <a:xfrm>
              <a:off x="3176" y="1383"/>
              <a:ext cx="86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000" b="1">
                  <a:latin typeface="Arial" panose="020B0604020202020204" pitchFamily="34" charset="0"/>
                </a:rPr>
                <a:t>IgE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000" b="1">
                  <a:latin typeface="Arial" panose="020B0604020202020204" pitchFamily="34" charset="0"/>
                </a:rPr>
                <a:t>específica </a:t>
              </a:r>
            </a:p>
          </p:txBody>
        </p:sp>
        <p:sp>
          <p:nvSpPr>
            <p:cNvPr id="51416" name="Text Box 106"/>
            <p:cNvSpPr txBox="1">
              <a:spLocks noChangeArrowheads="1"/>
            </p:cNvSpPr>
            <p:nvPr/>
          </p:nvSpPr>
          <p:spPr bwMode="auto">
            <a:xfrm>
              <a:off x="1041" y="2205"/>
              <a:ext cx="8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s-AR" altLang="es-AR" sz="2000" b="1">
                <a:latin typeface="Arial" panose="020B0604020202020204" pitchFamily="34" charset="0"/>
              </a:endParaRPr>
            </a:p>
          </p:txBody>
        </p:sp>
        <p:sp>
          <p:nvSpPr>
            <p:cNvPr id="51417" name="Freeform 107"/>
            <p:cNvSpPr>
              <a:spLocks/>
            </p:cNvSpPr>
            <p:nvPr/>
          </p:nvSpPr>
          <p:spPr bwMode="auto">
            <a:xfrm>
              <a:off x="3779" y="1801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418" name="Arc 108"/>
            <p:cNvSpPr>
              <a:spLocks/>
            </p:cNvSpPr>
            <p:nvPr/>
          </p:nvSpPr>
          <p:spPr bwMode="auto">
            <a:xfrm>
              <a:off x="3928" y="1616"/>
              <a:ext cx="632" cy="632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0303" y="41369"/>
                  </a:moveTo>
                  <a:cubicBezTo>
                    <a:pt x="27560" y="42576"/>
                    <a:pt x="2459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30303" y="41369"/>
                  </a:moveTo>
                  <a:cubicBezTo>
                    <a:pt x="27560" y="42576"/>
                    <a:pt x="2459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30303" y="41369"/>
                  </a:lnTo>
                  <a:close/>
                </a:path>
              </a:pathLst>
            </a:custGeom>
            <a:noFill/>
            <a:ln w="28575">
              <a:solidFill>
                <a:srgbClr val="F5C23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419" name="Oval 109"/>
            <p:cNvSpPr>
              <a:spLocks noChangeArrowheads="1"/>
            </p:cNvSpPr>
            <p:nvPr/>
          </p:nvSpPr>
          <p:spPr bwMode="auto">
            <a:xfrm>
              <a:off x="4518" y="1979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20" name="Oval 110"/>
            <p:cNvSpPr>
              <a:spLocks noChangeArrowheads="1"/>
            </p:cNvSpPr>
            <p:nvPr/>
          </p:nvSpPr>
          <p:spPr bwMode="auto">
            <a:xfrm>
              <a:off x="4636" y="1997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21" name="Oval 111"/>
            <p:cNvSpPr>
              <a:spLocks noChangeArrowheads="1"/>
            </p:cNvSpPr>
            <p:nvPr/>
          </p:nvSpPr>
          <p:spPr bwMode="auto">
            <a:xfrm>
              <a:off x="4528" y="2073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22" name="Oval 112"/>
            <p:cNvSpPr>
              <a:spLocks noChangeArrowheads="1"/>
            </p:cNvSpPr>
            <p:nvPr/>
          </p:nvSpPr>
          <p:spPr bwMode="auto">
            <a:xfrm>
              <a:off x="4602" y="2157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23" name="Oval 113"/>
            <p:cNvSpPr>
              <a:spLocks noChangeArrowheads="1"/>
            </p:cNvSpPr>
            <p:nvPr/>
          </p:nvSpPr>
          <p:spPr bwMode="auto">
            <a:xfrm>
              <a:off x="4710" y="2049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24" name="Oval 114"/>
            <p:cNvSpPr>
              <a:spLocks noChangeArrowheads="1"/>
            </p:cNvSpPr>
            <p:nvPr/>
          </p:nvSpPr>
          <p:spPr bwMode="auto">
            <a:xfrm>
              <a:off x="4476" y="2189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25" name="Oval 115"/>
            <p:cNvSpPr>
              <a:spLocks noChangeArrowheads="1"/>
            </p:cNvSpPr>
            <p:nvPr/>
          </p:nvSpPr>
          <p:spPr bwMode="auto">
            <a:xfrm>
              <a:off x="4570" y="2297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26" name="Oval 116"/>
            <p:cNvSpPr>
              <a:spLocks noChangeArrowheads="1"/>
            </p:cNvSpPr>
            <p:nvPr/>
          </p:nvSpPr>
          <p:spPr bwMode="auto">
            <a:xfrm>
              <a:off x="4414" y="2287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27" name="Text Box 117"/>
            <p:cNvSpPr txBox="1">
              <a:spLocks noChangeArrowheads="1"/>
            </p:cNvSpPr>
            <p:nvPr/>
          </p:nvSpPr>
          <p:spPr bwMode="auto">
            <a:xfrm>
              <a:off x="5577" y="1035"/>
              <a:ext cx="83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AR" altLang="es-AR" sz="2800" b="1">
                  <a:latin typeface="Arial" panose="020B0604020202020204" pitchFamily="34" charset="0"/>
                </a:rPr>
                <a:t>Asma </a:t>
              </a:r>
            </a:p>
          </p:txBody>
        </p:sp>
        <p:sp>
          <p:nvSpPr>
            <p:cNvPr id="51428" name="Text Box 118"/>
            <p:cNvSpPr txBox="1">
              <a:spLocks noChangeArrowheads="1"/>
            </p:cNvSpPr>
            <p:nvPr/>
          </p:nvSpPr>
          <p:spPr bwMode="auto">
            <a:xfrm>
              <a:off x="2279" y="1806"/>
              <a:ext cx="24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400" b="1">
                  <a:latin typeface="Arial" panose="020B0604020202020204" pitchFamily="34" charset="0"/>
                </a:rPr>
                <a:t>+</a:t>
              </a:r>
              <a:endParaRPr lang="es-AR" altLang="es-AR" sz="1800">
                <a:latin typeface="Arial" panose="020B0604020202020204" pitchFamily="34" charset="0"/>
              </a:endParaRPr>
            </a:p>
          </p:txBody>
        </p:sp>
        <p:sp>
          <p:nvSpPr>
            <p:cNvPr id="149623" name="AutoShape 119"/>
            <p:cNvSpPr>
              <a:spLocks noChangeArrowheads="1"/>
            </p:cNvSpPr>
            <p:nvPr/>
          </p:nvSpPr>
          <p:spPr bwMode="auto">
            <a:xfrm rot="16051967">
              <a:off x="556" y="1822"/>
              <a:ext cx="156" cy="156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51430" name="Freeform 120"/>
            <p:cNvSpPr>
              <a:spLocks/>
            </p:cNvSpPr>
            <p:nvPr/>
          </p:nvSpPr>
          <p:spPr bwMode="auto">
            <a:xfrm rot="-5548033">
              <a:off x="774" y="1637"/>
              <a:ext cx="592" cy="563"/>
            </a:xfrm>
            <a:custGeom>
              <a:avLst/>
              <a:gdLst>
                <a:gd name="T0" fmla="*/ 338 w 592"/>
                <a:gd name="T1" fmla="*/ 32 h 563"/>
                <a:gd name="T2" fmla="*/ 235 w 592"/>
                <a:gd name="T3" fmla="*/ 100 h 563"/>
                <a:gd name="T4" fmla="*/ 199 w 592"/>
                <a:gd name="T5" fmla="*/ 63 h 563"/>
                <a:gd name="T6" fmla="*/ 129 w 592"/>
                <a:gd name="T7" fmla="*/ 160 h 563"/>
                <a:gd name="T8" fmla="*/ 20 w 592"/>
                <a:gd name="T9" fmla="*/ 169 h 563"/>
                <a:gd name="T10" fmla="*/ 72 w 592"/>
                <a:gd name="T11" fmla="*/ 324 h 563"/>
                <a:gd name="T12" fmla="*/ 9 w 592"/>
                <a:gd name="T13" fmla="*/ 525 h 563"/>
                <a:gd name="T14" fmla="*/ 124 w 592"/>
                <a:gd name="T15" fmla="*/ 552 h 563"/>
                <a:gd name="T16" fmla="*/ 298 w 592"/>
                <a:gd name="T17" fmla="*/ 493 h 563"/>
                <a:gd name="T18" fmla="*/ 523 w 592"/>
                <a:gd name="T19" fmla="*/ 493 h 563"/>
                <a:gd name="T20" fmla="*/ 411 w 592"/>
                <a:gd name="T21" fmla="*/ 278 h 563"/>
                <a:gd name="T22" fmla="*/ 582 w 592"/>
                <a:gd name="T23" fmla="*/ 46 h 563"/>
                <a:gd name="T24" fmla="*/ 471 w 592"/>
                <a:gd name="T25" fmla="*/ 16 h 563"/>
                <a:gd name="T26" fmla="*/ 352 w 592"/>
                <a:gd name="T27" fmla="*/ 142 h 563"/>
                <a:gd name="T28" fmla="*/ 338 w 592"/>
                <a:gd name="T29" fmla="*/ 32 h 5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563"/>
                <a:gd name="T47" fmla="*/ 592 w 592"/>
                <a:gd name="T48" fmla="*/ 563 h 5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563">
                  <a:moveTo>
                    <a:pt x="338" y="32"/>
                  </a:moveTo>
                  <a:cubicBezTo>
                    <a:pt x="290" y="19"/>
                    <a:pt x="258" y="94"/>
                    <a:pt x="235" y="100"/>
                  </a:cubicBezTo>
                  <a:cubicBezTo>
                    <a:pt x="212" y="105"/>
                    <a:pt x="216" y="53"/>
                    <a:pt x="199" y="63"/>
                  </a:cubicBezTo>
                  <a:cubicBezTo>
                    <a:pt x="181" y="74"/>
                    <a:pt x="159" y="142"/>
                    <a:pt x="129" y="160"/>
                  </a:cubicBezTo>
                  <a:cubicBezTo>
                    <a:pt x="99" y="177"/>
                    <a:pt x="29" y="142"/>
                    <a:pt x="20" y="169"/>
                  </a:cubicBezTo>
                  <a:cubicBezTo>
                    <a:pt x="10" y="197"/>
                    <a:pt x="74" y="265"/>
                    <a:pt x="72" y="324"/>
                  </a:cubicBezTo>
                  <a:cubicBezTo>
                    <a:pt x="70" y="384"/>
                    <a:pt x="0" y="487"/>
                    <a:pt x="9" y="525"/>
                  </a:cubicBezTo>
                  <a:cubicBezTo>
                    <a:pt x="17" y="563"/>
                    <a:pt x="76" y="557"/>
                    <a:pt x="124" y="552"/>
                  </a:cubicBezTo>
                  <a:cubicBezTo>
                    <a:pt x="172" y="547"/>
                    <a:pt x="232" y="503"/>
                    <a:pt x="298" y="493"/>
                  </a:cubicBezTo>
                  <a:cubicBezTo>
                    <a:pt x="364" y="483"/>
                    <a:pt x="504" y="529"/>
                    <a:pt x="523" y="493"/>
                  </a:cubicBezTo>
                  <a:cubicBezTo>
                    <a:pt x="542" y="458"/>
                    <a:pt x="401" y="353"/>
                    <a:pt x="411" y="278"/>
                  </a:cubicBezTo>
                  <a:cubicBezTo>
                    <a:pt x="420" y="204"/>
                    <a:pt x="571" y="89"/>
                    <a:pt x="582" y="46"/>
                  </a:cubicBezTo>
                  <a:cubicBezTo>
                    <a:pt x="592" y="2"/>
                    <a:pt x="509" y="0"/>
                    <a:pt x="471" y="16"/>
                  </a:cubicBezTo>
                  <a:cubicBezTo>
                    <a:pt x="433" y="32"/>
                    <a:pt x="384" y="163"/>
                    <a:pt x="352" y="142"/>
                  </a:cubicBezTo>
                  <a:cubicBezTo>
                    <a:pt x="321" y="122"/>
                    <a:pt x="385" y="44"/>
                    <a:pt x="338" y="32"/>
                  </a:cubicBezTo>
                  <a:close/>
                </a:path>
              </a:pathLst>
            </a:custGeom>
            <a:solidFill>
              <a:srgbClr val="50A0D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431" name="Oval 121"/>
            <p:cNvSpPr>
              <a:spLocks noChangeArrowheads="1"/>
            </p:cNvSpPr>
            <p:nvPr/>
          </p:nvSpPr>
          <p:spPr bwMode="auto">
            <a:xfrm rot="-5548033">
              <a:off x="1113" y="2002"/>
              <a:ext cx="87" cy="87"/>
            </a:xfrm>
            <a:prstGeom prst="ellipse">
              <a:avLst/>
            </a:prstGeom>
            <a:solidFill>
              <a:srgbClr val="21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432" name="Freeform 122"/>
            <p:cNvSpPr>
              <a:spLocks/>
            </p:cNvSpPr>
            <p:nvPr/>
          </p:nvSpPr>
          <p:spPr bwMode="auto">
            <a:xfrm rot="5251966" flipH="1">
              <a:off x="1220" y="1850"/>
              <a:ext cx="176" cy="118"/>
            </a:xfrm>
            <a:custGeom>
              <a:avLst/>
              <a:gdLst>
                <a:gd name="T0" fmla="*/ 0 w 144"/>
                <a:gd name="T1" fmla="*/ 145 h 96"/>
                <a:gd name="T2" fmla="*/ 0 w 144"/>
                <a:gd name="T3" fmla="*/ 0 h 96"/>
                <a:gd name="T4" fmla="*/ 72 w 144"/>
                <a:gd name="T5" fmla="*/ 0 h 96"/>
                <a:gd name="T6" fmla="*/ 72 w 144"/>
                <a:gd name="T7" fmla="*/ 73 h 96"/>
                <a:gd name="T8" fmla="*/ 143 w 144"/>
                <a:gd name="T9" fmla="*/ 73 h 96"/>
                <a:gd name="T10" fmla="*/ 143 w 144"/>
                <a:gd name="T11" fmla="*/ 0 h 96"/>
                <a:gd name="T12" fmla="*/ 215 w 144"/>
                <a:gd name="T13" fmla="*/ 0 h 96"/>
                <a:gd name="T14" fmla="*/ 215 w 144"/>
                <a:gd name="T15" fmla="*/ 145 h 96"/>
                <a:gd name="T16" fmla="*/ 0 w 144"/>
                <a:gd name="T17" fmla="*/ 145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96"/>
                <a:gd name="T29" fmla="*/ 144 w 14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96">
                  <a:moveTo>
                    <a:pt x="0" y="96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96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50A0D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433" name="Freeform 123"/>
            <p:cNvSpPr>
              <a:spLocks/>
            </p:cNvSpPr>
            <p:nvPr/>
          </p:nvSpPr>
          <p:spPr bwMode="auto">
            <a:xfrm rot="-5548033">
              <a:off x="1488" y="1839"/>
              <a:ext cx="176" cy="118"/>
            </a:xfrm>
            <a:custGeom>
              <a:avLst/>
              <a:gdLst>
                <a:gd name="T0" fmla="*/ 0 w 144"/>
                <a:gd name="T1" fmla="*/ 145 h 96"/>
                <a:gd name="T2" fmla="*/ 0 w 144"/>
                <a:gd name="T3" fmla="*/ 0 h 96"/>
                <a:gd name="T4" fmla="*/ 72 w 144"/>
                <a:gd name="T5" fmla="*/ 0 h 96"/>
                <a:gd name="T6" fmla="*/ 72 w 144"/>
                <a:gd name="T7" fmla="*/ 73 h 96"/>
                <a:gd name="T8" fmla="*/ 143 w 144"/>
                <a:gd name="T9" fmla="*/ 73 h 96"/>
                <a:gd name="T10" fmla="*/ 143 w 144"/>
                <a:gd name="T11" fmla="*/ 0 h 96"/>
                <a:gd name="T12" fmla="*/ 215 w 144"/>
                <a:gd name="T13" fmla="*/ 0 h 96"/>
                <a:gd name="T14" fmla="*/ 215 w 144"/>
                <a:gd name="T15" fmla="*/ 145 h 96"/>
                <a:gd name="T16" fmla="*/ 0 w 144"/>
                <a:gd name="T17" fmla="*/ 145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96"/>
                <a:gd name="T29" fmla="*/ 144 w 14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96">
                  <a:moveTo>
                    <a:pt x="0" y="96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96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B85D5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434" name="Rectangle 124"/>
            <p:cNvSpPr>
              <a:spLocks noChangeArrowheads="1"/>
            </p:cNvSpPr>
            <p:nvPr/>
          </p:nvSpPr>
          <p:spPr bwMode="auto">
            <a:xfrm rot="-148033">
              <a:off x="1312" y="1879"/>
              <a:ext cx="256" cy="4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149629" name="AutoShape 125"/>
            <p:cNvSpPr>
              <a:spLocks noChangeArrowheads="1"/>
            </p:cNvSpPr>
            <p:nvPr/>
          </p:nvSpPr>
          <p:spPr bwMode="auto">
            <a:xfrm rot="16051967">
              <a:off x="708" y="1722"/>
              <a:ext cx="156" cy="155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51436" name="Freeform 126"/>
            <p:cNvSpPr>
              <a:spLocks/>
            </p:cNvSpPr>
            <p:nvPr/>
          </p:nvSpPr>
          <p:spPr bwMode="auto">
            <a:xfrm>
              <a:off x="3659" y="1981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437" name="Freeform 127"/>
            <p:cNvSpPr>
              <a:spLocks/>
            </p:cNvSpPr>
            <p:nvPr/>
          </p:nvSpPr>
          <p:spPr bwMode="auto">
            <a:xfrm>
              <a:off x="3839" y="2185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438" name="Freeform 128"/>
            <p:cNvSpPr>
              <a:spLocks/>
            </p:cNvSpPr>
            <p:nvPr/>
          </p:nvSpPr>
          <p:spPr bwMode="auto">
            <a:xfrm>
              <a:off x="3635" y="2173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439" name="Text Box 129"/>
            <p:cNvSpPr txBox="1">
              <a:spLocks noChangeArrowheads="1"/>
            </p:cNvSpPr>
            <p:nvPr/>
          </p:nvSpPr>
          <p:spPr bwMode="auto">
            <a:xfrm>
              <a:off x="1177" y="1570"/>
              <a:ext cx="64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AR" altLang="es-AR" sz="2000" b="1">
                  <a:latin typeface="Arial" panose="020B0604020202020204" pitchFamily="34" charset="0"/>
                </a:rPr>
                <a:t> </a:t>
              </a:r>
            </a:p>
          </p:txBody>
        </p:sp>
        <p:grpSp>
          <p:nvGrpSpPr>
            <p:cNvPr id="51440" name="Group 130"/>
            <p:cNvGrpSpPr>
              <a:grpSpLocks/>
            </p:cNvGrpSpPr>
            <p:nvPr/>
          </p:nvGrpSpPr>
          <p:grpSpPr bwMode="auto">
            <a:xfrm>
              <a:off x="5709" y="1453"/>
              <a:ext cx="594" cy="725"/>
              <a:chOff x="4873" y="2049"/>
              <a:chExt cx="911" cy="927"/>
            </a:xfrm>
          </p:grpSpPr>
          <p:sp>
            <p:nvSpPr>
              <p:cNvPr id="51486" name="Freeform 131"/>
              <p:cNvSpPr>
                <a:spLocks/>
              </p:cNvSpPr>
              <p:nvPr/>
            </p:nvSpPr>
            <p:spPr bwMode="auto">
              <a:xfrm>
                <a:off x="4873" y="2168"/>
                <a:ext cx="428" cy="808"/>
              </a:xfrm>
              <a:custGeom>
                <a:avLst/>
                <a:gdLst>
                  <a:gd name="T0" fmla="*/ 917 w 189"/>
                  <a:gd name="T1" fmla="*/ 299 h 468"/>
                  <a:gd name="T2" fmla="*/ 534 w 189"/>
                  <a:gd name="T3" fmla="*/ 81 h 468"/>
                  <a:gd name="T4" fmla="*/ 61 w 189"/>
                  <a:gd name="T5" fmla="*/ 665 h 468"/>
                  <a:gd name="T6" fmla="*/ 154 w 189"/>
                  <a:gd name="T7" fmla="*/ 1309 h 468"/>
                  <a:gd name="T8" fmla="*/ 539 w 189"/>
                  <a:gd name="T9" fmla="*/ 1193 h 468"/>
                  <a:gd name="T10" fmla="*/ 949 w 189"/>
                  <a:gd name="T11" fmla="*/ 1050 h 468"/>
                  <a:gd name="T12" fmla="*/ 917 w 189"/>
                  <a:gd name="T13" fmla="*/ 299 h 4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468"/>
                  <a:gd name="T23" fmla="*/ 189 w 189"/>
                  <a:gd name="T24" fmla="*/ 468 h 4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468">
                    <a:moveTo>
                      <a:pt x="179" y="100"/>
                    </a:moveTo>
                    <a:cubicBezTo>
                      <a:pt x="166" y="43"/>
                      <a:pt x="152" y="0"/>
                      <a:pt x="104" y="27"/>
                    </a:cubicBezTo>
                    <a:cubicBezTo>
                      <a:pt x="56" y="54"/>
                      <a:pt x="23" y="152"/>
                      <a:pt x="12" y="223"/>
                    </a:cubicBezTo>
                    <a:cubicBezTo>
                      <a:pt x="0" y="292"/>
                      <a:pt x="15" y="410"/>
                      <a:pt x="30" y="439"/>
                    </a:cubicBezTo>
                    <a:cubicBezTo>
                      <a:pt x="45" y="468"/>
                      <a:pt x="79" y="414"/>
                      <a:pt x="105" y="400"/>
                    </a:cubicBezTo>
                    <a:cubicBezTo>
                      <a:pt x="131" y="386"/>
                      <a:pt x="189" y="374"/>
                      <a:pt x="185" y="352"/>
                    </a:cubicBezTo>
                    <a:cubicBezTo>
                      <a:pt x="173" y="274"/>
                      <a:pt x="180" y="152"/>
                      <a:pt x="179" y="100"/>
                    </a:cubicBezTo>
                    <a:close/>
                  </a:path>
                </a:pathLst>
              </a:custGeom>
              <a:solidFill>
                <a:srgbClr val="DEC1B2"/>
              </a:solidFill>
              <a:ln w="12700">
                <a:solidFill>
                  <a:srgbClr val="375565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/>
              <a:p>
                <a:endParaRPr lang="es-AR"/>
              </a:p>
            </p:txBody>
          </p:sp>
          <p:sp>
            <p:nvSpPr>
              <p:cNvPr id="51487" name="Freeform 132"/>
              <p:cNvSpPr>
                <a:spLocks/>
              </p:cNvSpPr>
              <p:nvPr/>
            </p:nvSpPr>
            <p:spPr bwMode="auto">
              <a:xfrm flipH="1">
                <a:off x="5356" y="2168"/>
                <a:ext cx="428" cy="808"/>
              </a:xfrm>
              <a:custGeom>
                <a:avLst/>
                <a:gdLst>
                  <a:gd name="T0" fmla="*/ 917 w 189"/>
                  <a:gd name="T1" fmla="*/ 299 h 468"/>
                  <a:gd name="T2" fmla="*/ 534 w 189"/>
                  <a:gd name="T3" fmla="*/ 81 h 468"/>
                  <a:gd name="T4" fmla="*/ 61 w 189"/>
                  <a:gd name="T5" fmla="*/ 665 h 468"/>
                  <a:gd name="T6" fmla="*/ 154 w 189"/>
                  <a:gd name="T7" fmla="*/ 1309 h 468"/>
                  <a:gd name="T8" fmla="*/ 539 w 189"/>
                  <a:gd name="T9" fmla="*/ 1193 h 468"/>
                  <a:gd name="T10" fmla="*/ 949 w 189"/>
                  <a:gd name="T11" fmla="*/ 1050 h 468"/>
                  <a:gd name="T12" fmla="*/ 917 w 189"/>
                  <a:gd name="T13" fmla="*/ 299 h 4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468"/>
                  <a:gd name="T23" fmla="*/ 189 w 189"/>
                  <a:gd name="T24" fmla="*/ 468 h 4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468">
                    <a:moveTo>
                      <a:pt x="179" y="100"/>
                    </a:moveTo>
                    <a:cubicBezTo>
                      <a:pt x="166" y="43"/>
                      <a:pt x="152" y="0"/>
                      <a:pt x="104" y="27"/>
                    </a:cubicBezTo>
                    <a:cubicBezTo>
                      <a:pt x="56" y="54"/>
                      <a:pt x="23" y="152"/>
                      <a:pt x="12" y="223"/>
                    </a:cubicBezTo>
                    <a:cubicBezTo>
                      <a:pt x="0" y="292"/>
                      <a:pt x="15" y="410"/>
                      <a:pt x="30" y="439"/>
                    </a:cubicBezTo>
                    <a:cubicBezTo>
                      <a:pt x="45" y="468"/>
                      <a:pt x="79" y="414"/>
                      <a:pt x="105" y="400"/>
                    </a:cubicBezTo>
                    <a:cubicBezTo>
                      <a:pt x="131" y="386"/>
                      <a:pt x="189" y="374"/>
                      <a:pt x="185" y="352"/>
                    </a:cubicBezTo>
                    <a:cubicBezTo>
                      <a:pt x="173" y="274"/>
                      <a:pt x="180" y="152"/>
                      <a:pt x="179" y="100"/>
                    </a:cubicBezTo>
                    <a:close/>
                  </a:path>
                </a:pathLst>
              </a:custGeom>
              <a:solidFill>
                <a:srgbClr val="DEC1B2"/>
              </a:solidFill>
              <a:ln w="12700">
                <a:solidFill>
                  <a:srgbClr val="375565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/>
              <a:p>
                <a:endParaRPr lang="es-AR"/>
              </a:p>
            </p:txBody>
          </p:sp>
          <p:sp>
            <p:nvSpPr>
              <p:cNvPr id="51488" name="Freeform 133"/>
              <p:cNvSpPr>
                <a:spLocks/>
              </p:cNvSpPr>
              <p:nvPr/>
            </p:nvSpPr>
            <p:spPr bwMode="auto">
              <a:xfrm>
                <a:off x="5125" y="2123"/>
                <a:ext cx="404" cy="428"/>
              </a:xfrm>
              <a:custGeom>
                <a:avLst/>
                <a:gdLst>
                  <a:gd name="T0" fmla="*/ 345 w 179"/>
                  <a:gd name="T1" fmla="*/ 5 h 247"/>
                  <a:gd name="T2" fmla="*/ 320 w 179"/>
                  <a:gd name="T3" fmla="*/ 414 h 247"/>
                  <a:gd name="T4" fmla="*/ 32 w 179"/>
                  <a:gd name="T5" fmla="*/ 639 h 247"/>
                  <a:gd name="T6" fmla="*/ 122 w 179"/>
                  <a:gd name="T7" fmla="*/ 726 h 247"/>
                  <a:gd name="T8" fmla="*/ 442 w 179"/>
                  <a:gd name="T9" fmla="*/ 556 h 247"/>
                  <a:gd name="T10" fmla="*/ 774 w 179"/>
                  <a:gd name="T11" fmla="*/ 709 h 247"/>
                  <a:gd name="T12" fmla="*/ 871 w 179"/>
                  <a:gd name="T13" fmla="*/ 622 h 247"/>
                  <a:gd name="T14" fmla="*/ 535 w 179"/>
                  <a:gd name="T15" fmla="*/ 402 h 247"/>
                  <a:gd name="T16" fmla="*/ 515 w 179"/>
                  <a:gd name="T17" fmla="*/ 0 h 247"/>
                  <a:gd name="T18" fmla="*/ 345 w 179"/>
                  <a:gd name="T19" fmla="*/ 5 h 2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9"/>
                  <a:gd name="T31" fmla="*/ 0 h 247"/>
                  <a:gd name="T32" fmla="*/ 179 w 179"/>
                  <a:gd name="T33" fmla="*/ 247 h 2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9" h="247">
                    <a:moveTo>
                      <a:pt x="68" y="2"/>
                    </a:moveTo>
                    <a:cubicBezTo>
                      <a:pt x="69" y="26"/>
                      <a:pt x="73" y="103"/>
                      <a:pt x="63" y="138"/>
                    </a:cubicBezTo>
                    <a:cubicBezTo>
                      <a:pt x="53" y="173"/>
                      <a:pt x="12" y="196"/>
                      <a:pt x="6" y="213"/>
                    </a:cubicBezTo>
                    <a:cubicBezTo>
                      <a:pt x="0" y="230"/>
                      <a:pt x="11" y="247"/>
                      <a:pt x="24" y="242"/>
                    </a:cubicBezTo>
                    <a:cubicBezTo>
                      <a:pt x="37" y="237"/>
                      <a:pt x="66" y="186"/>
                      <a:pt x="87" y="185"/>
                    </a:cubicBezTo>
                    <a:cubicBezTo>
                      <a:pt x="108" y="184"/>
                      <a:pt x="138" y="232"/>
                      <a:pt x="152" y="236"/>
                    </a:cubicBezTo>
                    <a:cubicBezTo>
                      <a:pt x="166" y="240"/>
                      <a:pt x="179" y="224"/>
                      <a:pt x="171" y="207"/>
                    </a:cubicBezTo>
                    <a:cubicBezTo>
                      <a:pt x="163" y="190"/>
                      <a:pt x="117" y="169"/>
                      <a:pt x="105" y="134"/>
                    </a:cubicBezTo>
                    <a:cubicBezTo>
                      <a:pt x="93" y="99"/>
                      <a:pt x="107" y="22"/>
                      <a:pt x="101" y="0"/>
                    </a:cubicBezTo>
                    <a:cubicBezTo>
                      <a:pt x="84" y="0"/>
                      <a:pt x="80" y="2"/>
                      <a:pt x="68" y="2"/>
                    </a:cubicBezTo>
                    <a:close/>
                  </a:path>
                </a:pathLst>
              </a:custGeom>
              <a:solidFill>
                <a:srgbClr val="DEC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/>
              <a:p>
                <a:endParaRPr lang="es-AR"/>
              </a:p>
            </p:txBody>
          </p:sp>
          <p:sp>
            <p:nvSpPr>
              <p:cNvPr id="51489" name="Rectangle 134"/>
              <p:cNvSpPr>
                <a:spLocks noChangeArrowheads="1"/>
              </p:cNvSpPr>
              <p:nvPr/>
            </p:nvSpPr>
            <p:spPr bwMode="auto">
              <a:xfrm>
                <a:off x="5279" y="2049"/>
                <a:ext cx="87" cy="81"/>
              </a:xfrm>
              <a:prstGeom prst="rect">
                <a:avLst/>
              </a:prstGeom>
              <a:gradFill rotWithShape="0">
                <a:gsLst>
                  <a:gs pos="0">
                    <a:srgbClr val="779FB5"/>
                  </a:gs>
                  <a:gs pos="100000">
                    <a:srgbClr val="DEC1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90" name="Freeform 135"/>
              <p:cNvSpPr>
                <a:spLocks/>
              </p:cNvSpPr>
              <p:nvPr/>
            </p:nvSpPr>
            <p:spPr bwMode="auto">
              <a:xfrm>
                <a:off x="5136" y="2061"/>
                <a:ext cx="151" cy="429"/>
              </a:xfrm>
              <a:custGeom>
                <a:avLst/>
                <a:gdLst>
                  <a:gd name="T0" fmla="*/ 0 w 66"/>
                  <a:gd name="T1" fmla="*/ 739 h 249"/>
                  <a:gd name="T2" fmla="*/ 313 w 66"/>
                  <a:gd name="T3" fmla="*/ 534 h 249"/>
                  <a:gd name="T4" fmla="*/ 334 w 66"/>
                  <a:gd name="T5" fmla="*/ 0 h 249"/>
                  <a:gd name="T6" fmla="*/ 0 60000 65536"/>
                  <a:gd name="T7" fmla="*/ 0 60000 65536"/>
                  <a:gd name="T8" fmla="*/ 0 60000 65536"/>
                  <a:gd name="T9" fmla="*/ 0 w 66"/>
                  <a:gd name="T10" fmla="*/ 0 h 249"/>
                  <a:gd name="T11" fmla="*/ 66 w 66"/>
                  <a:gd name="T12" fmla="*/ 249 h 2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" h="249">
                    <a:moveTo>
                      <a:pt x="0" y="249"/>
                    </a:moveTo>
                    <a:cubicBezTo>
                      <a:pt x="25" y="232"/>
                      <a:pt x="49" y="221"/>
                      <a:pt x="60" y="180"/>
                    </a:cubicBezTo>
                    <a:cubicBezTo>
                      <a:pt x="66" y="160"/>
                      <a:pt x="63" y="37"/>
                      <a:pt x="64" y="0"/>
                    </a:cubicBezTo>
                  </a:path>
                </a:pathLst>
              </a:custGeom>
              <a:noFill/>
              <a:ln w="12700">
                <a:solidFill>
                  <a:srgbClr val="375565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/>
              <a:p>
                <a:endParaRPr lang="es-AR"/>
              </a:p>
            </p:txBody>
          </p:sp>
          <p:sp>
            <p:nvSpPr>
              <p:cNvPr id="51491" name="Freeform 136"/>
              <p:cNvSpPr>
                <a:spLocks/>
              </p:cNvSpPr>
              <p:nvPr/>
            </p:nvSpPr>
            <p:spPr bwMode="auto">
              <a:xfrm>
                <a:off x="5348" y="2053"/>
                <a:ext cx="161" cy="432"/>
              </a:xfrm>
              <a:custGeom>
                <a:avLst/>
                <a:gdLst>
                  <a:gd name="T0" fmla="*/ 360 w 72"/>
                  <a:gd name="T1" fmla="*/ 746 h 250"/>
                  <a:gd name="T2" fmla="*/ 45 w 72"/>
                  <a:gd name="T3" fmla="*/ 550 h 250"/>
                  <a:gd name="T4" fmla="*/ 36 w 72"/>
                  <a:gd name="T5" fmla="*/ 0 h 250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250"/>
                  <a:gd name="T11" fmla="*/ 72 w 72"/>
                  <a:gd name="T12" fmla="*/ 250 h 2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250">
                    <a:moveTo>
                      <a:pt x="72" y="250"/>
                    </a:moveTo>
                    <a:cubicBezTo>
                      <a:pt x="62" y="239"/>
                      <a:pt x="20" y="226"/>
                      <a:pt x="9" y="184"/>
                    </a:cubicBezTo>
                    <a:cubicBezTo>
                      <a:pt x="0" y="163"/>
                      <a:pt x="8" y="38"/>
                      <a:pt x="7" y="0"/>
                    </a:cubicBezTo>
                  </a:path>
                </a:pathLst>
              </a:custGeom>
              <a:noFill/>
              <a:ln w="12700">
                <a:solidFill>
                  <a:srgbClr val="375565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/>
              <a:p>
                <a:endParaRPr lang="es-AR"/>
              </a:p>
            </p:txBody>
          </p:sp>
          <p:sp>
            <p:nvSpPr>
              <p:cNvPr id="51492" name="Freeform 137"/>
              <p:cNvSpPr>
                <a:spLocks/>
              </p:cNvSpPr>
              <p:nvPr/>
            </p:nvSpPr>
            <p:spPr bwMode="auto">
              <a:xfrm>
                <a:off x="5184" y="2446"/>
                <a:ext cx="283" cy="96"/>
              </a:xfrm>
              <a:custGeom>
                <a:avLst/>
                <a:gdLst>
                  <a:gd name="T0" fmla="*/ 0 w 126"/>
                  <a:gd name="T1" fmla="*/ 168 h 55"/>
                  <a:gd name="T2" fmla="*/ 303 w 126"/>
                  <a:gd name="T3" fmla="*/ 3 h 55"/>
                  <a:gd name="T4" fmla="*/ 636 w 126"/>
                  <a:gd name="T5" fmla="*/ 159 h 55"/>
                  <a:gd name="T6" fmla="*/ 0 60000 65536"/>
                  <a:gd name="T7" fmla="*/ 0 60000 65536"/>
                  <a:gd name="T8" fmla="*/ 0 60000 65536"/>
                  <a:gd name="T9" fmla="*/ 0 w 126"/>
                  <a:gd name="T10" fmla="*/ 0 h 55"/>
                  <a:gd name="T11" fmla="*/ 126 w 126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" h="55">
                    <a:moveTo>
                      <a:pt x="0" y="55"/>
                    </a:moveTo>
                    <a:cubicBezTo>
                      <a:pt x="10" y="46"/>
                      <a:pt x="39" y="2"/>
                      <a:pt x="60" y="1"/>
                    </a:cubicBezTo>
                    <a:cubicBezTo>
                      <a:pt x="81" y="0"/>
                      <a:pt x="112" y="42"/>
                      <a:pt x="126" y="52"/>
                    </a:cubicBezTo>
                  </a:path>
                </a:pathLst>
              </a:custGeom>
              <a:noFill/>
              <a:ln w="12700">
                <a:solidFill>
                  <a:srgbClr val="375565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/>
              <a:p>
                <a:endParaRPr lang="es-AR"/>
              </a:p>
            </p:txBody>
          </p:sp>
        </p:grpSp>
        <p:sp>
          <p:nvSpPr>
            <p:cNvPr id="51441" name="Text Box 138"/>
            <p:cNvSpPr txBox="1">
              <a:spLocks noChangeArrowheads="1"/>
            </p:cNvSpPr>
            <p:nvPr/>
          </p:nvSpPr>
          <p:spPr bwMode="auto">
            <a:xfrm>
              <a:off x="851" y="1804"/>
              <a:ext cx="46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AR" altLang="es-AR" sz="2000" b="1">
                  <a:latin typeface="Arial" panose="020B0604020202020204" pitchFamily="34" charset="0"/>
                </a:rPr>
                <a:t>CPA</a:t>
              </a:r>
            </a:p>
          </p:txBody>
        </p:sp>
        <p:grpSp>
          <p:nvGrpSpPr>
            <p:cNvPr id="51442" name="Group 139"/>
            <p:cNvGrpSpPr>
              <a:grpSpLocks noChangeAspect="1"/>
            </p:cNvGrpSpPr>
            <p:nvPr/>
          </p:nvGrpSpPr>
          <p:grpSpPr bwMode="auto">
            <a:xfrm>
              <a:off x="4824" y="1480"/>
              <a:ext cx="494" cy="447"/>
              <a:chOff x="2248" y="3383"/>
              <a:chExt cx="343" cy="343"/>
            </a:xfrm>
          </p:grpSpPr>
          <p:sp>
            <p:nvSpPr>
              <p:cNvPr id="51467" name="Oval 140"/>
              <p:cNvSpPr>
                <a:spLocks noChangeAspect="1" noChangeArrowheads="1"/>
              </p:cNvSpPr>
              <p:nvPr/>
            </p:nvSpPr>
            <p:spPr bwMode="auto">
              <a:xfrm>
                <a:off x="2248" y="3383"/>
                <a:ext cx="343" cy="343"/>
              </a:xfrm>
              <a:prstGeom prst="ellipse">
                <a:avLst/>
              </a:prstGeom>
              <a:solidFill>
                <a:srgbClr val="AA2A02"/>
              </a:solidFill>
              <a:ln w="28575">
                <a:solidFill>
                  <a:srgbClr val="FF800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68" name="Freeform 141"/>
              <p:cNvSpPr>
                <a:spLocks noChangeAspect="1"/>
              </p:cNvSpPr>
              <p:nvPr/>
            </p:nvSpPr>
            <p:spPr bwMode="auto">
              <a:xfrm>
                <a:off x="2307" y="3484"/>
                <a:ext cx="177" cy="168"/>
              </a:xfrm>
              <a:custGeom>
                <a:avLst/>
                <a:gdLst>
                  <a:gd name="T0" fmla="*/ 108 w 139"/>
                  <a:gd name="T1" fmla="*/ 6 h 131"/>
                  <a:gd name="T2" fmla="*/ 135 w 139"/>
                  <a:gd name="T3" fmla="*/ 53 h 131"/>
                  <a:gd name="T4" fmla="*/ 60 w 139"/>
                  <a:gd name="T5" fmla="*/ 122 h 131"/>
                  <a:gd name="T6" fmla="*/ 71 w 139"/>
                  <a:gd name="T7" fmla="*/ 159 h 131"/>
                  <a:gd name="T8" fmla="*/ 177 w 139"/>
                  <a:gd name="T9" fmla="*/ 105 h 131"/>
                  <a:gd name="T10" fmla="*/ 206 w 139"/>
                  <a:gd name="T11" fmla="*/ 155 h 131"/>
                  <a:gd name="T12" fmla="*/ 61 w 139"/>
                  <a:gd name="T13" fmla="*/ 209 h 131"/>
                  <a:gd name="T14" fmla="*/ 8 w 139"/>
                  <a:gd name="T15" fmla="*/ 110 h 131"/>
                  <a:gd name="T16" fmla="*/ 108 w 139"/>
                  <a:gd name="T17" fmla="*/ 6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1"/>
                  <a:gd name="T29" fmla="*/ 139 w 139"/>
                  <a:gd name="T30" fmla="*/ 131 h 1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1">
                    <a:moveTo>
                      <a:pt x="67" y="4"/>
                    </a:moveTo>
                    <a:cubicBezTo>
                      <a:pt x="86" y="8"/>
                      <a:pt x="88" y="20"/>
                      <a:pt x="83" y="32"/>
                    </a:cubicBezTo>
                    <a:cubicBezTo>
                      <a:pt x="78" y="44"/>
                      <a:pt x="43" y="63"/>
                      <a:pt x="37" y="74"/>
                    </a:cubicBezTo>
                    <a:cubicBezTo>
                      <a:pt x="31" y="85"/>
                      <a:pt x="32" y="99"/>
                      <a:pt x="44" y="97"/>
                    </a:cubicBezTo>
                    <a:cubicBezTo>
                      <a:pt x="56" y="95"/>
                      <a:pt x="95" y="64"/>
                      <a:pt x="109" y="64"/>
                    </a:cubicBezTo>
                    <a:cubicBezTo>
                      <a:pt x="123" y="64"/>
                      <a:pt x="139" y="84"/>
                      <a:pt x="127" y="94"/>
                    </a:cubicBezTo>
                    <a:cubicBezTo>
                      <a:pt x="115" y="104"/>
                      <a:pt x="58" y="131"/>
                      <a:pt x="38" y="127"/>
                    </a:cubicBezTo>
                    <a:cubicBezTo>
                      <a:pt x="18" y="123"/>
                      <a:pt x="0" y="87"/>
                      <a:pt x="5" y="67"/>
                    </a:cubicBezTo>
                    <a:cubicBezTo>
                      <a:pt x="10" y="47"/>
                      <a:pt x="48" y="0"/>
                      <a:pt x="67" y="4"/>
                    </a:cubicBezTo>
                    <a:close/>
                  </a:path>
                </a:pathLst>
              </a:cu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/>
              <a:p>
                <a:endParaRPr lang="es-AR"/>
              </a:p>
            </p:txBody>
          </p:sp>
          <p:sp>
            <p:nvSpPr>
              <p:cNvPr id="51469" name="Oval 142"/>
              <p:cNvSpPr>
                <a:spLocks noChangeAspect="1" noChangeArrowheads="1"/>
              </p:cNvSpPr>
              <p:nvPr/>
            </p:nvSpPr>
            <p:spPr bwMode="auto">
              <a:xfrm>
                <a:off x="2432" y="3445"/>
                <a:ext cx="28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70" name="Oval 143"/>
              <p:cNvSpPr>
                <a:spLocks noChangeAspect="1" noChangeArrowheads="1"/>
              </p:cNvSpPr>
              <p:nvPr/>
            </p:nvSpPr>
            <p:spPr bwMode="auto">
              <a:xfrm>
                <a:off x="2445" y="3494"/>
                <a:ext cx="28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71" name="Oval 144"/>
              <p:cNvSpPr>
                <a:spLocks noChangeAspect="1" noChangeArrowheads="1"/>
              </p:cNvSpPr>
              <p:nvPr/>
            </p:nvSpPr>
            <p:spPr bwMode="auto">
              <a:xfrm>
                <a:off x="2546" y="3532"/>
                <a:ext cx="27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72" name="Oval 145"/>
              <p:cNvSpPr>
                <a:spLocks noChangeAspect="1" noChangeArrowheads="1"/>
              </p:cNvSpPr>
              <p:nvPr/>
            </p:nvSpPr>
            <p:spPr bwMode="auto">
              <a:xfrm>
                <a:off x="2514" y="3583"/>
                <a:ext cx="27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73" name="Oval 146"/>
              <p:cNvSpPr>
                <a:spLocks noChangeAspect="1" noChangeArrowheads="1"/>
              </p:cNvSpPr>
              <p:nvPr/>
            </p:nvSpPr>
            <p:spPr bwMode="auto">
              <a:xfrm>
                <a:off x="2461" y="3645"/>
                <a:ext cx="27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74" name="Oval 147"/>
              <p:cNvSpPr>
                <a:spLocks noChangeAspect="1" noChangeArrowheads="1"/>
              </p:cNvSpPr>
              <p:nvPr/>
            </p:nvSpPr>
            <p:spPr bwMode="auto">
              <a:xfrm>
                <a:off x="2381" y="3664"/>
                <a:ext cx="28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75" name="Oval 148"/>
              <p:cNvSpPr>
                <a:spLocks noChangeAspect="1" noChangeArrowheads="1"/>
              </p:cNvSpPr>
              <p:nvPr/>
            </p:nvSpPr>
            <p:spPr bwMode="auto">
              <a:xfrm>
                <a:off x="2275" y="3512"/>
                <a:ext cx="29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76" name="Oval 149"/>
              <p:cNvSpPr>
                <a:spLocks noChangeAspect="1" noChangeArrowheads="1"/>
              </p:cNvSpPr>
              <p:nvPr/>
            </p:nvSpPr>
            <p:spPr bwMode="auto">
              <a:xfrm>
                <a:off x="2311" y="3447"/>
                <a:ext cx="28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77" name="Oval 150"/>
              <p:cNvSpPr>
                <a:spLocks noChangeAspect="1" noChangeArrowheads="1"/>
              </p:cNvSpPr>
              <p:nvPr/>
            </p:nvSpPr>
            <p:spPr bwMode="auto">
              <a:xfrm>
                <a:off x="2369" y="3432"/>
                <a:ext cx="27" cy="29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78" name="Oval 151"/>
              <p:cNvSpPr>
                <a:spLocks noChangeAspect="1" noChangeArrowheads="1"/>
              </p:cNvSpPr>
              <p:nvPr/>
            </p:nvSpPr>
            <p:spPr bwMode="auto">
              <a:xfrm>
                <a:off x="2477" y="3422"/>
                <a:ext cx="28" cy="29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79" name="Oval 152"/>
              <p:cNvSpPr>
                <a:spLocks noChangeAspect="1" noChangeArrowheads="1"/>
              </p:cNvSpPr>
              <p:nvPr/>
            </p:nvSpPr>
            <p:spPr bwMode="auto">
              <a:xfrm>
                <a:off x="2479" y="3541"/>
                <a:ext cx="28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80" name="Oval 153"/>
              <p:cNvSpPr>
                <a:spLocks noChangeAspect="1" noChangeArrowheads="1"/>
              </p:cNvSpPr>
              <p:nvPr/>
            </p:nvSpPr>
            <p:spPr bwMode="auto">
              <a:xfrm>
                <a:off x="2504" y="3636"/>
                <a:ext cx="29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81" name="Oval 154"/>
              <p:cNvSpPr>
                <a:spLocks noChangeAspect="1" noChangeArrowheads="1"/>
              </p:cNvSpPr>
              <p:nvPr/>
            </p:nvSpPr>
            <p:spPr bwMode="auto">
              <a:xfrm>
                <a:off x="2423" y="3684"/>
                <a:ext cx="29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82" name="Oval 155"/>
              <p:cNvSpPr>
                <a:spLocks noChangeAspect="1" noChangeArrowheads="1"/>
              </p:cNvSpPr>
              <p:nvPr/>
            </p:nvSpPr>
            <p:spPr bwMode="auto">
              <a:xfrm>
                <a:off x="2327" y="3656"/>
                <a:ext cx="29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83" name="Oval 156"/>
              <p:cNvSpPr>
                <a:spLocks noChangeAspect="1" noChangeArrowheads="1"/>
              </p:cNvSpPr>
              <p:nvPr/>
            </p:nvSpPr>
            <p:spPr bwMode="auto">
              <a:xfrm>
                <a:off x="2410" y="3399"/>
                <a:ext cx="29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84" name="Oval 157"/>
              <p:cNvSpPr>
                <a:spLocks noChangeAspect="1" noChangeArrowheads="1"/>
              </p:cNvSpPr>
              <p:nvPr/>
            </p:nvSpPr>
            <p:spPr bwMode="auto">
              <a:xfrm>
                <a:off x="2492" y="3475"/>
                <a:ext cx="28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85" name="Oval 158"/>
              <p:cNvSpPr>
                <a:spLocks noChangeAspect="1" noChangeArrowheads="1"/>
              </p:cNvSpPr>
              <p:nvPr/>
            </p:nvSpPr>
            <p:spPr bwMode="auto">
              <a:xfrm>
                <a:off x="2268" y="3573"/>
                <a:ext cx="28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sp>
          <p:nvSpPr>
            <p:cNvPr id="51443" name="Line 159"/>
            <p:cNvSpPr>
              <a:spLocks noChangeShapeType="1"/>
            </p:cNvSpPr>
            <p:nvPr/>
          </p:nvSpPr>
          <p:spPr bwMode="auto">
            <a:xfrm>
              <a:off x="4579" y="195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444" name="Line 160"/>
            <p:cNvSpPr>
              <a:spLocks noChangeShapeType="1"/>
            </p:cNvSpPr>
            <p:nvPr/>
          </p:nvSpPr>
          <p:spPr bwMode="auto">
            <a:xfrm>
              <a:off x="5441" y="195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51445" name="Group 161"/>
            <p:cNvGrpSpPr>
              <a:grpSpLocks noChangeAspect="1"/>
            </p:cNvGrpSpPr>
            <p:nvPr/>
          </p:nvGrpSpPr>
          <p:grpSpPr bwMode="auto">
            <a:xfrm>
              <a:off x="4852" y="2012"/>
              <a:ext cx="494" cy="447"/>
              <a:chOff x="2248" y="3383"/>
              <a:chExt cx="343" cy="343"/>
            </a:xfrm>
          </p:grpSpPr>
          <p:sp>
            <p:nvSpPr>
              <p:cNvPr id="51448" name="Oval 162"/>
              <p:cNvSpPr>
                <a:spLocks noChangeAspect="1" noChangeArrowheads="1"/>
              </p:cNvSpPr>
              <p:nvPr/>
            </p:nvSpPr>
            <p:spPr bwMode="auto">
              <a:xfrm>
                <a:off x="2248" y="3383"/>
                <a:ext cx="343" cy="343"/>
              </a:xfrm>
              <a:prstGeom prst="ellipse">
                <a:avLst/>
              </a:prstGeom>
              <a:solidFill>
                <a:srgbClr val="AA2A02"/>
              </a:solidFill>
              <a:ln w="28575">
                <a:solidFill>
                  <a:srgbClr val="FF800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49" name="Freeform 163"/>
              <p:cNvSpPr>
                <a:spLocks noChangeAspect="1"/>
              </p:cNvSpPr>
              <p:nvPr/>
            </p:nvSpPr>
            <p:spPr bwMode="auto">
              <a:xfrm>
                <a:off x="2307" y="3484"/>
                <a:ext cx="177" cy="168"/>
              </a:xfrm>
              <a:custGeom>
                <a:avLst/>
                <a:gdLst>
                  <a:gd name="T0" fmla="*/ 108 w 139"/>
                  <a:gd name="T1" fmla="*/ 6 h 131"/>
                  <a:gd name="T2" fmla="*/ 135 w 139"/>
                  <a:gd name="T3" fmla="*/ 53 h 131"/>
                  <a:gd name="T4" fmla="*/ 60 w 139"/>
                  <a:gd name="T5" fmla="*/ 122 h 131"/>
                  <a:gd name="T6" fmla="*/ 71 w 139"/>
                  <a:gd name="T7" fmla="*/ 159 h 131"/>
                  <a:gd name="T8" fmla="*/ 177 w 139"/>
                  <a:gd name="T9" fmla="*/ 105 h 131"/>
                  <a:gd name="T10" fmla="*/ 206 w 139"/>
                  <a:gd name="T11" fmla="*/ 155 h 131"/>
                  <a:gd name="T12" fmla="*/ 61 w 139"/>
                  <a:gd name="T13" fmla="*/ 209 h 131"/>
                  <a:gd name="T14" fmla="*/ 8 w 139"/>
                  <a:gd name="T15" fmla="*/ 110 h 131"/>
                  <a:gd name="T16" fmla="*/ 108 w 139"/>
                  <a:gd name="T17" fmla="*/ 6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1"/>
                  <a:gd name="T29" fmla="*/ 139 w 139"/>
                  <a:gd name="T30" fmla="*/ 131 h 1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1">
                    <a:moveTo>
                      <a:pt x="67" y="4"/>
                    </a:moveTo>
                    <a:cubicBezTo>
                      <a:pt x="86" y="8"/>
                      <a:pt x="88" y="20"/>
                      <a:pt x="83" y="32"/>
                    </a:cubicBezTo>
                    <a:cubicBezTo>
                      <a:pt x="78" y="44"/>
                      <a:pt x="43" y="63"/>
                      <a:pt x="37" y="74"/>
                    </a:cubicBezTo>
                    <a:cubicBezTo>
                      <a:pt x="31" y="85"/>
                      <a:pt x="32" y="99"/>
                      <a:pt x="44" y="97"/>
                    </a:cubicBezTo>
                    <a:cubicBezTo>
                      <a:pt x="56" y="95"/>
                      <a:pt x="95" y="64"/>
                      <a:pt x="109" y="64"/>
                    </a:cubicBezTo>
                    <a:cubicBezTo>
                      <a:pt x="123" y="64"/>
                      <a:pt x="139" y="84"/>
                      <a:pt x="127" y="94"/>
                    </a:cubicBezTo>
                    <a:cubicBezTo>
                      <a:pt x="115" y="104"/>
                      <a:pt x="58" y="131"/>
                      <a:pt x="38" y="127"/>
                    </a:cubicBezTo>
                    <a:cubicBezTo>
                      <a:pt x="18" y="123"/>
                      <a:pt x="0" y="87"/>
                      <a:pt x="5" y="67"/>
                    </a:cubicBezTo>
                    <a:cubicBezTo>
                      <a:pt x="10" y="47"/>
                      <a:pt x="48" y="0"/>
                      <a:pt x="67" y="4"/>
                    </a:cubicBezTo>
                    <a:close/>
                  </a:path>
                </a:pathLst>
              </a:cu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/>
              <a:p>
                <a:endParaRPr lang="es-AR"/>
              </a:p>
            </p:txBody>
          </p:sp>
          <p:sp>
            <p:nvSpPr>
              <p:cNvPr id="51450" name="Oval 164"/>
              <p:cNvSpPr>
                <a:spLocks noChangeAspect="1" noChangeArrowheads="1"/>
              </p:cNvSpPr>
              <p:nvPr/>
            </p:nvSpPr>
            <p:spPr bwMode="auto">
              <a:xfrm>
                <a:off x="2432" y="3445"/>
                <a:ext cx="28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51" name="Oval 165"/>
              <p:cNvSpPr>
                <a:spLocks noChangeAspect="1" noChangeArrowheads="1"/>
              </p:cNvSpPr>
              <p:nvPr/>
            </p:nvSpPr>
            <p:spPr bwMode="auto">
              <a:xfrm>
                <a:off x="2445" y="3494"/>
                <a:ext cx="28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52" name="Oval 166"/>
              <p:cNvSpPr>
                <a:spLocks noChangeAspect="1" noChangeArrowheads="1"/>
              </p:cNvSpPr>
              <p:nvPr/>
            </p:nvSpPr>
            <p:spPr bwMode="auto">
              <a:xfrm>
                <a:off x="2546" y="3532"/>
                <a:ext cx="27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53" name="Oval 167"/>
              <p:cNvSpPr>
                <a:spLocks noChangeAspect="1" noChangeArrowheads="1"/>
              </p:cNvSpPr>
              <p:nvPr/>
            </p:nvSpPr>
            <p:spPr bwMode="auto">
              <a:xfrm>
                <a:off x="2514" y="3583"/>
                <a:ext cx="27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54" name="Oval 168"/>
              <p:cNvSpPr>
                <a:spLocks noChangeAspect="1" noChangeArrowheads="1"/>
              </p:cNvSpPr>
              <p:nvPr/>
            </p:nvSpPr>
            <p:spPr bwMode="auto">
              <a:xfrm>
                <a:off x="2461" y="3645"/>
                <a:ext cx="27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55" name="Oval 169"/>
              <p:cNvSpPr>
                <a:spLocks noChangeAspect="1" noChangeArrowheads="1"/>
              </p:cNvSpPr>
              <p:nvPr/>
            </p:nvSpPr>
            <p:spPr bwMode="auto">
              <a:xfrm>
                <a:off x="2381" y="3664"/>
                <a:ext cx="28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56" name="Oval 170"/>
              <p:cNvSpPr>
                <a:spLocks noChangeAspect="1" noChangeArrowheads="1"/>
              </p:cNvSpPr>
              <p:nvPr/>
            </p:nvSpPr>
            <p:spPr bwMode="auto">
              <a:xfrm>
                <a:off x="2275" y="3512"/>
                <a:ext cx="29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57" name="Oval 171"/>
              <p:cNvSpPr>
                <a:spLocks noChangeAspect="1" noChangeArrowheads="1"/>
              </p:cNvSpPr>
              <p:nvPr/>
            </p:nvSpPr>
            <p:spPr bwMode="auto">
              <a:xfrm>
                <a:off x="2311" y="3447"/>
                <a:ext cx="28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58" name="Oval 172"/>
              <p:cNvSpPr>
                <a:spLocks noChangeAspect="1" noChangeArrowheads="1"/>
              </p:cNvSpPr>
              <p:nvPr/>
            </p:nvSpPr>
            <p:spPr bwMode="auto">
              <a:xfrm>
                <a:off x="2369" y="3432"/>
                <a:ext cx="27" cy="29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59" name="Oval 173"/>
              <p:cNvSpPr>
                <a:spLocks noChangeAspect="1" noChangeArrowheads="1"/>
              </p:cNvSpPr>
              <p:nvPr/>
            </p:nvSpPr>
            <p:spPr bwMode="auto">
              <a:xfrm>
                <a:off x="2477" y="3422"/>
                <a:ext cx="28" cy="29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60" name="Oval 174"/>
              <p:cNvSpPr>
                <a:spLocks noChangeAspect="1" noChangeArrowheads="1"/>
              </p:cNvSpPr>
              <p:nvPr/>
            </p:nvSpPr>
            <p:spPr bwMode="auto">
              <a:xfrm>
                <a:off x="2479" y="3541"/>
                <a:ext cx="28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61" name="Oval 175"/>
              <p:cNvSpPr>
                <a:spLocks noChangeAspect="1" noChangeArrowheads="1"/>
              </p:cNvSpPr>
              <p:nvPr/>
            </p:nvSpPr>
            <p:spPr bwMode="auto">
              <a:xfrm>
                <a:off x="2504" y="3636"/>
                <a:ext cx="29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62" name="Oval 176"/>
              <p:cNvSpPr>
                <a:spLocks noChangeAspect="1" noChangeArrowheads="1"/>
              </p:cNvSpPr>
              <p:nvPr/>
            </p:nvSpPr>
            <p:spPr bwMode="auto">
              <a:xfrm>
                <a:off x="2423" y="3684"/>
                <a:ext cx="29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63" name="Oval 177"/>
              <p:cNvSpPr>
                <a:spLocks noChangeAspect="1" noChangeArrowheads="1"/>
              </p:cNvSpPr>
              <p:nvPr/>
            </p:nvSpPr>
            <p:spPr bwMode="auto">
              <a:xfrm>
                <a:off x="2327" y="3656"/>
                <a:ext cx="29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64" name="Oval 178"/>
              <p:cNvSpPr>
                <a:spLocks noChangeAspect="1" noChangeArrowheads="1"/>
              </p:cNvSpPr>
              <p:nvPr/>
            </p:nvSpPr>
            <p:spPr bwMode="auto">
              <a:xfrm>
                <a:off x="2410" y="3399"/>
                <a:ext cx="29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65" name="Oval 179"/>
              <p:cNvSpPr>
                <a:spLocks noChangeAspect="1" noChangeArrowheads="1"/>
              </p:cNvSpPr>
              <p:nvPr/>
            </p:nvSpPr>
            <p:spPr bwMode="auto">
              <a:xfrm>
                <a:off x="2492" y="3475"/>
                <a:ext cx="28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466" name="Oval 180"/>
              <p:cNvSpPr>
                <a:spLocks noChangeAspect="1" noChangeArrowheads="1"/>
              </p:cNvSpPr>
              <p:nvPr/>
            </p:nvSpPr>
            <p:spPr bwMode="auto">
              <a:xfrm>
                <a:off x="2268" y="3573"/>
                <a:ext cx="28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sp>
          <p:nvSpPr>
            <p:cNvPr id="51446" name="Text Box 181"/>
            <p:cNvSpPr txBox="1">
              <a:spLocks noChangeArrowheads="1"/>
            </p:cNvSpPr>
            <p:nvPr/>
          </p:nvSpPr>
          <p:spPr bwMode="auto">
            <a:xfrm>
              <a:off x="2061" y="1434"/>
              <a:ext cx="64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000" b="1">
                  <a:latin typeface="Arial" panose="020B0604020202020204" pitchFamily="34" charset="0"/>
                </a:rPr>
                <a:t>IL-13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000" b="1">
                  <a:latin typeface="Arial" panose="020B0604020202020204" pitchFamily="34" charset="0"/>
                </a:rPr>
                <a:t>IL-4</a:t>
              </a:r>
            </a:p>
          </p:txBody>
        </p:sp>
        <p:sp>
          <p:nvSpPr>
            <p:cNvPr id="51447" name="Text Box 182"/>
            <p:cNvSpPr txBox="1">
              <a:spLocks noChangeArrowheads="1"/>
            </p:cNvSpPr>
            <p:nvPr/>
          </p:nvSpPr>
          <p:spPr bwMode="auto">
            <a:xfrm>
              <a:off x="2085" y="2160"/>
              <a:ext cx="64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s-AR" altLang="es-AR" sz="2000" b="1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183"/>
          <p:cNvGrpSpPr>
            <a:grpSpLocks/>
          </p:cNvGrpSpPr>
          <p:nvPr/>
        </p:nvGrpSpPr>
        <p:grpSpPr bwMode="auto">
          <a:xfrm>
            <a:off x="414338" y="3806825"/>
            <a:ext cx="3883025" cy="2997200"/>
            <a:chOff x="384" y="2342"/>
            <a:chExt cx="2297" cy="1944"/>
          </a:xfrm>
        </p:grpSpPr>
        <p:sp>
          <p:nvSpPr>
            <p:cNvPr id="51288" name="Line 184"/>
            <p:cNvSpPr>
              <a:spLocks noChangeShapeType="1"/>
            </p:cNvSpPr>
            <p:nvPr/>
          </p:nvSpPr>
          <p:spPr bwMode="auto">
            <a:xfrm flipV="1">
              <a:off x="1733" y="2342"/>
              <a:ext cx="0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grpSp>
          <p:nvGrpSpPr>
            <p:cNvPr id="51289" name="Group 185"/>
            <p:cNvGrpSpPr>
              <a:grpSpLocks/>
            </p:cNvGrpSpPr>
            <p:nvPr/>
          </p:nvGrpSpPr>
          <p:grpSpPr bwMode="auto">
            <a:xfrm>
              <a:off x="1436" y="2898"/>
              <a:ext cx="568" cy="638"/>
              <a:chOff x="1520" y="2284"/>
              <a:chExt cx="638" cy="638"/>
            </a:xfrm>
          </p:grpSpPr>
          <p:sp>
            <p:nvSpPr>
              <p:cNvPr id="51381" name="Oval 186"/>
              <p:cNvSpPr>
                <a:spLocks noChangeArrowheads="1"/>
              </p:cNvSpPr>
              <p:nvPr/>
            </p:nvSpPr>
            <p:spPr bwMode="auto">
              <a:xfrm>
                <a:off x="1520" y="2284"/>
                <a:ext cx="638" cy="638"/>
              </a:xfrm>
              <a:prstGeom prst="ellipse">
                <a:avLst/>
              </a:prstGeom>
              <a:gradFill rotWithShape="0">
                <a:gsLst>
                  <a:gs pos="0">
                    <a:srgbClr val="D0B4D9"/>
                  </a:gs>
                  <a:gs pos="100000">
                    <a:srgbClr val="A571B7"/>
                  </a:gs>
                </a:gsLst>
                <a:lin ang="2700000" scaled="1"/>
              </a:gra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382" name="Oval 187"/>
              <p:cNvSpPr>
                <a:spLocks noChangeArrowheads="1"/>
              </p:cNvSpPr>
              <p:nvPr/>
            </p:nvSpPr>
            <p:spPr bwMode="auto">
              <a:xfrm>
                <a:off x="1605" y="2407"/>
                <a:ext cx="472" cy="474"/>
              </a:xfrm>
              <a:prstGeom prst="ellipse">
                <a:avLst/>
              </a:prstGeom>
              <a:gradFill rotWithShape="0">
                <a:gsLst>
                  <a:gs pos="0">
                    <a:srgbClr val="503759"/>
                  </a:gs>
                  <a:gs pos="100000">
                    <a:srgbClr val="A571B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sp>
          <p:nvSpPr>
            <p:cNvPr id="51290" name="Rectangle 188"/>
            <p:cNvSpPr>
              <a:spLocks noChangeArrowheads="1"/>
            </p:cNvSpPr>
            <p:nvPr/>
          </p:nvSpPr>
          <p:spPr bwMode="auto">
            <a:xfrm>
              <a:off x="1560" y="3161"/>
              <a:ext cx="319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5F376D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400" b="1">
                  <a:latin typeface="Arial" panose="020B0604020202020204" pitchFamily="34" charset="0"/>
                </a:rPr>
                <a:t>Th1</a:t>
              </a:r>
            </a:p>
          </p:txBody>
        </p:sp>
        <p:sp>
          <p:nvSpPr>
            <p:cNvPr id="149693" name="AutoShape 189"/>
            <p:cNvSpPr>
              <a:spLocks noChangeArrowheads="1"/>
            </p:cNvSpPr>
            <p:nvPr/>
          </p:nvSpPr>
          <p:spPr bwMode="auto">
            <a:xfrm rot="16051967">
              <a:off x="486" y="3122"/>
              <a:ext cx="153" cy="139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51292" name="Freeform 190"/>
            <p:cNvSpPr>
              <a:spLocks/>
            </p:cNvSpPr>
            <p:nvPr/>
          </p:nvSpPr>
          <p:spPr bwMode="auto">
            <a:xfrm rot="-5548033">
              <a:off x="655" y="2960"/>
              <a:ext cx="592" cy="501"/>
            </a:xfrm>
            <a:custGeom>
              <a:avLst/>
              <a:gdLst>
                <a:gd name="T0" fmla="*/ 338 w 592"/>
                <a:gd name="T1" fmla="*/ 25 h 563"/>
                <a:gd name="T2" fmla="*/ 235 w 592"/>
                <a:gd name="T3" fmla="*/ 79 h 563"/>
                <a:gd name="T4" fmla="*/ 199 w 592"/>
                <a:gd name="T5" fmla="*/ 50 h 563"/>
                <a:gd name="T6" fmla="*/ 129 w 592"/>
                <a:gd name="T7" fmla="*/ 126 h 563"/>
                <a:gd name="T8" fmla="*/ 20 w 592"/>
                <a:gd name="T9" fmla="*/ 133 h 563"/>
                <a:gd name="T10" fmla="*/ 72 w 592"/>
                <a:gd name="T11" fmla="*/ 256 h 563"/>
                <a:gd name="T12" fmla="*/ 9 w 592"/>
                <a:gd name="T13" fmla="*/ 416 h 563"/>
                <a:gd name="T14" fmla="*/ 124 w 592"/>
                <a:gd name="T15" fmla="*/ 437 h 563"/>
                <a:gd name="T16" fmla="*/ 298 w 592"/>
                <a:gd name="T17" fmla="*/ 391 h 563"/>
                <a:gd name="T18" fmla="*/ 523 w 592"/>
                <a:gd name="T19" fmla="*/ 391 h 563"/>
                <a:gd name="T20" fmla="*/ 411 w 592"/>
                <a:gd name="T21" fmla="*/ 220 h 563"/>
                <a:gd name="T22" fmla="*/ 582 w 592"/>
                <a:gd name="T23" fmla="*/ 36 h 563"/>
                <a:gd name="T24" fmla="*/ 471 w 592"/>
                <a:gd name="T25" fmla="*/ 12 h 563"/>
                <a:gd name="T26" fmla="*/ 352 w 592"/>
                <a:gd name="T27" fmla="*/ 112 h 563"/>
                <a:gd name="T28" fmla="*/ 338 w 592"/>
                <a:gd name="T29" fmla="*/ 25 h 5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563"/>
                <a:gd name="T47" fmla="*/ 592 w 592"/>
                <a:gd name="T48" fmla="*/ 563 h 5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563">
                  <a:moveTo>
                    <a:pt x="338" y="32"/>
                  </a:moveTo>
                  <a:cubicBezTo>
                    <a:pt x="290" y="19"/>
                    <a:pt x="258" y="94"/>
                    <a:pt x="235" y="100"/>
                  </a:cubicBezTo>
                  <a:cubicBezTo>
                    <a:pt x="212" y="105"/>
                    <a:pt x="216" y="53"/>
                    <a:pt x="199" y="63"/>
                  </a:cubicBezTo>
                  <a:cubicBezTo>
                    <a:pt x="181" y="74"/>
                    <a:pt x="159" y="142"/>
                    <a:pt x="129" y="160"/>
                  </a:cubicBezTo>
                  <a:cubicBezTo>
                    <a:pt x="99" y="177"/>
                    <a:pt x="29" y="142"/>
                    <a:pt x="20" y="169"/>
                  </a:cubicBezTo>
                  <a:cubicBezTo>
                    <a:pt x="10" y="197"/>
                    <a:pt x="74" y="265"/>
                    <a:pt x="72" y="324"/>
                  </a:cubicBezTo>
                  <a:cubicBezTo>
                    <a:pt x="70" y="384"/>
                    <a:pt x="0" y="487"/>
                    <a:pt x="9" y="525"/>
                  </a:cubicBezTo>
                  <a:cubicBezTo>
                    <a:pt x="17" y="563"/>
                    <a:pt x="76" y="557"/>
                    <a:pt x="124" y="552"/>
                  </a:cubicBezTo>
                  <a:cubicBezTo>
                    <a:pt x="172" y="547"/>
                    <a:pt x="232" y="503"/>
                    <a:pt x="298" y="493"/>
                  </a:cubicBezTo>
                  <a:cubicBezTo>
                    <a:pt x="364" y="483"/>
                    <a:pt x="504" y="529"/>
                    <a:pt x="523" y="493"/>
                  </a:cubicBezTo>
                  <a:cubicBezTo>
                    <a:pt x="542" y="458"/>
                    <a:pt x="401" y="353"/>
                    <a:pt x="411" y="278"/>
                  </a:cubicBezTo>
                  <a:cubicBezTo>
                    <a:pt x="420" y="204"/>
                    <a:pt x="571" y="89"/>
                    <a:pt x="582" y="46"/>
                  </a:cubicBezTo>
                  <a:cubicBezTo>
                    <a:pt x="592" y="2"/>
                    <a:pt x="509" y="0"/>
                    <a:pt x="471" y="16"/>
                  </a:cubicBezTo>
                  <a:cubicBezTo>
                    <a:pt x="433" y="32"/>
                    <a:pt x="384" y="163"/>
                    <a:pt x="352" y="142"/>
                  </a:cubicBezTo>
                  <a:cubicBezTo>
                    <a:pt x="321" y="122"/>
                    <a:pt x="385" y="44"/>
                    <a:pt x="338" y="3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93" name="Oval 191"/>
            <p:cNvSpPr>
              <a:spLocks noChangeArrowheads="1"/>
            </p:cNvSpPr>
            <p:nvPr/>
          </p:nvSpPr>
          <p:spPr bwMode="auto">
            <a:xfrm rot="-5548033">
              <a:off x="984" y="3299"/>
              <a:ext cx="87" cy="78"/>
            </a:xfrm>
            <a:prstGeom prst="ellipse">
              <a:avLst/>
            </a:prstGeom>
            <a:solidFill>
              <a:srgbClr val="21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94" name="Freeform 192"/>
            <p:cNvSpPr>
              <a:spLocks/>
            </p:cNvSpPr>
            <p:nvPr/>
          </p:nvSpPr>
          <p:spPr bwMode="auto">
            <a:xfrm rot="5251966" flipH="1">
              <a:off x="1075" y="3148"/>
              <a:ext cx="176" cy="105"/>
            </a:xfrm>
            <a:custGeom>
              <a:avLst/>
              <a:gdLst>
                <a:gd name="T0" fmla="*/ 0 w 144"/>
                <a:gd name="T1" fmla="*/ 115 h 96"/>
                <a:gd name="T2" fmla="*/ 0 w 144"/>
                <a:gd name="T3" fmla="*/ 0 h 96"/>
                <a:gd name="T4" fmla="*/ 72 w 144"/>
                <a:gd name="T5" fmla="*/ 0 h 96"/>
                <a:gd name="T6" fmla="*/ 72 w 144"/>
                <a:gd name="T7" fmla="*/ 58 h 96"/>
                <a:gd name="T8" fmla="*/ 143 w 144"/>
                <a:gd name="T9" fmla="*/ 58 h 96"/>
                <a:gd name="T10" fmla="*/ 143 w 144"/>
                <a:gd name="T11" fmla="*/ 0 h 96"/>
                <a:gd name="T12" fmla="*/ 215 w 144"/>
                <a:gd name="T13" fmla="*/ 0 h 96"/>
                <a:gd name="T14" fmla="*/ 215 w 144"/>
                <a:gd name="T15" fmla="*/ 115 h 96"/>
                <a:gd name="T16" fmla="*/ 0 w 144"/>
                <a:gd name="T17" fmla="*/ 115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96"/>
                <a:gd name="T29" fmla="*/ 144 w 14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96">
                  <a:moveTo>
                    <a:pt x="0" y="96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96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50A0D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95" name="Freeform 193"/>
            <p:cNvSpPr>
              <a:spLocks/>
            </p:cNvSpPr>
            <p:nvPr/>
          </p:nvSpPr>
          <p:spPr bwMode="auto">
            <a:xfrm rot="-5548033">
              <a:off x="1313" y="3137"/>
              <a:ext cx="176" cy="105"/>
            </a:xfrm>
            <a:custGeom>
              <a:avLst/>
              <a:gdLst>
                <a:gd name="T0" fmla="*/ 0 w 144"/>
                <a:gd name="T1" fmla="*/ 115 h 96"/>
                <a:gd name="T2" fmla="*/ 0 w 144"/>
                <a:gd name="T3" fmla="*/ 0 h 96"/>
                <a:gd name="T4" fmla="*/ 72 w 144"/>
                <a:gd name="T5" fmla="*/ 0 h 96"/>
                <a:gd name="T6" fmla="*/ 72 w 144"/>
                <a:gd name="T7" fmla="*/ 58 h 96"/>
                <a:gd name="T8" fmla="*/ 143 w 144"/>
                <a:gd name="T9" fmla="*/ 58 h 96"/>
                <a:gd name="T10" fmla="*/ 143 w 144"/>
                <a:gd name="T11" fmla="*/ 0 h 96"/>
                <a:gd name="T12" fmla="*/ 215 w 144"/>
                <a:gd name="T13" fmla="*/ 0 h 96"/>
                <a:gd name="T14" fmla="*/ 215 w 144"/>
                <a:gd name="T15" fmla="*/ 115 h 96"/>
                <a:gd name="T16" fmla="*/ 0 w 144"/>
                <a:gd name="T17" fmla="*/ 115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96"/>
                <a:gd name="T29" fmla="*/ 144 w 14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96">
                  <a:moveTo>
                    <a:pt x="0" y="96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96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B85D5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96" name="Rectangle 194"/>
            <p:cNvSpPr>
              <a:spLocks noChangeArrowheads="1"/>
            </p:cNvSpPr>
            <p:nvPr/>
          </p:nvSpPr>
          <p:spPr bwMode="auto">
            <a:xfrm rot="-148033">
              <a:off x="1166" y="3171"/>
              <a:ext cx="228" cy="4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149699" name="AutoShape 195"/>
            <p:cNvSpPr>
              <a:spLocks noChangeArrowheads="1"/>
            </p:cNvSpPr>
            <p:nvPr/>
          </p:nvSpPr>
          <p:spPr bwMode="auto">
            <a:xfrm rot="16051967">
              <a:off x="621" y="3021"/>
              <a:ext cx="153" cy="139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51298" name="Text Box 196"/>
            <p:cNvSpPr txBox="1">
              <a:spLocks noChangeArrowheads="1"/>
            </p:cNvSpPr>
            <p:nvPr/>
          </p:nvSpPr>
          <p:spPr bwMode="auto">
            <a:xfrm>
              <a:off x="756" y="3096"/>
              <a:ext cx="41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AR" altLang="es-AR" sz="2000" b="1">
                  <a:latin typeface="Arial" panose="020B0604020202020204" pitchFamily="34" charset="0"/>
                </a:rPr>
                <a:t>MAC</a:t>
              </a:r>
            </a:p>
          </p:txBody>
        </p:sp>
        <p:sp>
          <p:nvSpPr>
            <p:cNvPr id="51299" name="Rectangle 197"/>
            <p:cNvSpPr>
              <a:spLocks noChangeArrowheads="1"/>
            </p:cNvSpPr>
            <p:nvPr/>
          </p:nvSpPr>
          <p:spPr bwMode="auto">
            <a:xfrm flipH="1" flipV="1">
              <a:off x="584" y="3748"/>
              <a:ext cx="1166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grpSp>
          <p:nvGrpSpPr>
            <p:cNvPr id="51300" name="Group 198"/>
            <p:cNvGrpSpPr>
              <a:grpSpLocks/>
            </p:cNvGrpSpPr>
            <p:nvPr/>
          </p:nvGrpSpPr>
          <p:grpSpPr bwMode="auto">
            <a:xfrm flipH="1" flipV="1">
              <a:off x="1583" y="3659"/>
              <a:ext cx="167" cy="273"/>
              <a:chOff x="134" y="1625"/>
              <a:chExt cx="234" cy="387"/>
            </a:xfrm>
          </p:grpSpPr>
          <p:sp>
            <p:nvSpPr>
              <p:cNvPr id="51373" name="AutoShape 199"/>
              <p:cNvSpPr>
                <a:spLocks noChangeArrowheads="1"/>
              </p:cNvSpPr>
              <p:nvPr/>
            </p:nvSpPr>
            <p:spPr bwMode="auto">
              <a:xfrm>
                <a:off x="134" y="1685"/>
                <a:ext cx="234" cy="327"/>
              </a:xfrm>
              <a:prstGeom prst="roundRect">
                <a:avLst>
                  <a:gd name="adj" fmla="val 23505"/>
                </a:avLst>
              </a:prstGeom>
              <a:solidFill>
                <a:srgbClr val="B2B2B2"/>
              </a:solidFill>
              <a:ln w="127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374" name="Oval 200"/>
              <p:cNvSpPr>
                <a:spLocks noChangeArrowheads="1"/>
              </p:cNvSpPr>
              <p:nvPr/>
            </p:nvSpPr>
            <p:spPr bwMode="auto">
              <a:xfrm>
                <a:off x="264" y="1910"/>
                <a:ext cx="78" cy="78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1375" name="Group 201"/>
              <p:cNvGrpSpPr>
                <a:grpSpLocks/>
              </p:cNvGrpSpPr>
              <p:nvPr/>
            </p:nvGrpSpPr>
            <p:grpSpPr bwMode="auto">
              <a:xfrm>
                <a:off x="189" y="1625"/>
                <a:ext cx="129" cy="63"/>
                <a:chOff x="624" y="1935"/>
                <a:chExt cx="129" cy="63"/>
              </a:xfrm>
            </p:grpSpPr>
            <p:sp>
              <p:nvSpPr>
                <p:cNvPr id="51376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624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77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656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78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688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79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720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80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753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</p:grpSp>
        </p:grpSp>
        <p:grpSp>
          <p:nvGrpSpPr>
            <p:cNvPr id="51301" name="Group 207"/>
            <p:cNvGrpSpPr>
              <a:grpSpLocks/>
            </p:cNvGrpSpPr>
            <p:nvPr/>
          </p:nvGrpSpPr>
          <p:grpSpPr bwMode="auto">
            <a:xfrm flipH="1" flipV="1">
              <a:off x="1416" y="3659"/>
              <a:ext cx="167" cy="273"/>
              <a:chOff x="134" y="1625"/>
              <a:chExt cx="234" cy="387"/>
            </a:xfrm>
          </p:grpSpPr>
          <p:sp>
            <p:nvSpPr>
              <p:cNvPr id="51365" name="AutoShape 208"/>
              <p:cNvSpPr>
                <a:spLocks noChangeArrowheads="1"/>
              </p:cNvSpPr>
              <p:nvPr/>
            </p:nvSpPr>
            <p:spPr bwMode="auto">
              <a:xfrm>
                <a:off x="134" y="1685"/>
                <a:ext cx="234" cy="327"/>
              </a:xfrm>
              <a:prstGeom prst="roundRect">
                <a:avLst>
                  <a:gd name="adj" fmla="val 23505"/>
                </a:avLst>
              </a:prstGeom>
              <a:solidFill>
                <a:srgbClr val="B2B2B2"/>
              </a:solidFill>
              <a:ln w="127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366" name="Oval 209"/>
              <p:cNvSpPr>
                <a:spLocks noChangeArrowheads="1"/>
              </p:cNvSpPr>
              <p:nvPr/>
            </p:nvSpPr>
            <p:spPr bwMode="auto">
              <a:xfrm>
                <a:off x="264" y="1910"/>
                <a:ext cx="78" cy="78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1367" name="Group 210"/>
              <p:cNvGrpSpPr>
                <a:grpSpLocks/>
              </p:cNvGrpSpPr>
              <p:nvPr/>
            </p:nvGrpSpPr>
            <p:grpSpPr bwMode="auto">
              <a:xfrm>
                <a:off x="189" y="1625"/>
                <a:ext cx="129" cy="63"/>
                <a:chOff x="624" y="1935"/>
                <a:chExt cx="129" cy="63"/>
              </a:xfrm>
            </p:grpSpPr>
            <p:sp>
              <p:nvSpPr>
                <p:cNvPr id="51368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624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69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656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70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688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71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720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72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753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</p:grpSp>
        </p:grpSp>
        <p:grpSp>
          <p:nvGrpSpPr>
            <p:cNvPr id="51302" name="Group 216"/>
            <p:cNvGrpSpPr>
              <a:grpSpLocks/>
            </p:cNvGrpSpPr>
            <p:nvPr/>
          </p:nvGrpSpPr>
          <p:grpSpPr bwMode="auto">
            <a:xfrm flipH="1" flipV="1">
              <a:off x="1249" y="3659"/>
              <a:ext cx="167" cy="273"/>
              <a:chOff x="134" y="1625"/>
              <a:chExt cx="234" cy="387"/>
            </a:xfrm>
          </p:grpSpPr>
          <p:sp>
            <p:nvSpPr>
              <p:cNvPr id="51357" name="AutoShape 217"/>
              <p:cNvSpPr>
                <a:spLocks noChangeArrowheads="1"/>
              </p:cNvSpPr>
              <p:nvPr/>
            </p:nvSpPr>
            <p:spPr bwMode="auto">
              <a:xfrm>
                <a:off x="134" y="1685"/>
                <a:ext cx="234" cy="327"/>
              </a:xfrm>
              <a:prstGeom prst="roundRect">
                <a:avLst>
                  <a:gd name="adj" fmla="val 23505"/>
                </a:avLst>
              </a:prstGeom>
              <a:solidFill>
                <a:srgbClr val="B2B2B2"/>
              </a:solidFill>
              <a:ln w="127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358" name="Oval 218"/>
              <p:cNvSpPr>
                <a:spLocks noChangeArrowheads="1"/>
              </p:cNvSpPr>
              <p:nvPr/>
            </p:nvSpPr>
            <p:spPr bwMode="auto">
              <a:xfrm>
                <a:off x="264" y="1910"/>
                <a:ext cx="78" cy="78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1359" name="Group 219"/>
              <p:cNvGrpSpPr>
                <a:grpSpLocks/>
              </p:cNvGrpSpPr>
              <p:nvPr/>
            </p:nvGrpSpPr>
            <p:grpSpPr bwMode="auto">
              <a:xfrm>
                <a:off x="189" y="1625"/>
                <a:ext cx="129" cy="63"/>
                <a:chOff x="624" y="1935"/>
                <a:chExt cx="129" cy="63"/>
              </a:xfrm>
            </p:grpSpPr>
            <p:sp>
              <p:nvSpPr>
                <p:cNvPr id="51360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624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61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656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62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688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63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720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64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753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</p:grpSp>
        </p:grpSp>
        <p:grpSp>
          <p:nvGrpSpPr>
            <p:cNvPr id="51303" name="Group 225"/>
            <p:cNvGrpSpPr>
              <a:grpSpLocks/>
            </p:cNvGrpSpPr>
            <p:nvPr/>
          </p:nvGrpSpPr>
          <p:grpSpPr bwMode="auto">
            <a:xfrm flipH="1" flipV="1">
              <a:off x="1082" y="3659"/>
              <a:ext cx="167" cy="273"/>
              <a:chOff x="134" y="1625"/>
              <a:chExt cx="234" cy="387"/>
            </a:xfrm>
          </p:grpSpPr>
          <p:sp>
            <p:nvSpPr>
              <p:cNvPr id="51349" name="AutoShape 226"/>
              <p:cNvSpPr>
                <a:spLocks noChangeArrowheads="1"/>
              </p:cNvSpPr>
              <p:nvPr/>
            </p:nvSpPr>
            <p:spPr bwMode="auto">
              <a:xfrm>
                <a:off x="134" y="1685"/>
                <a:ext cx="234" cy="327"/>
              </a:xfrm>
              <a:prstGeom prst="roundRect">
                <a:avLst>
                  <a:gd name="adj" fmla="val 23505"/>
                </a:avLst>
              </a:prstGeom>
              <a:solidFill>
                <a:srgbClr val="B2B2B2"/>
              </a:solidFill>
              <a:ln w="127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350" name="Oval 227"/>
              <p:cNvSpPr>
                <a:spLocks noChangeArrowheads="1"/>
              </p:cNvSpPr>
              <p:nvPr/>
            </p:nvSpPr>
            <p:spPr bwMode="auto">
              <a:xfrm>
                <a:off x="264" y="1910"/>
                <a:ext cx="78" cy="78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1351" name="Group 228"/>
              <p:cNvGrpSpPr>
                <a:grpSpLocks/>
              </p:cNvGrpSpPr>
              <p:nvPr/>
            </p:nvGrpSpPr>
            <p:grpSpPr bwMode="auto">
              <a:xfrm>
                <a:off x="189" y="1625"/>
                <a:ext cx="129" cy="63"/>
                <a:chOff x="624" y="1935"/>
                <a:chExt cx="129" cy="63"/>
              </a:xfrm>
            </p:grpSpPr>
            <p:sp>
              <p:nvSpPr>
                <p:cNvPr id="51352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624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53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656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54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688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55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720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56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753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</p:grpSp>
        </p:grpSp>
        <p:grpSp>
          <p:nvGrpSpPr>
            <p:cNvPr id="51304" name="Group 234"/>
            <p:cNvGrpSpPr>
              <a:grpSpLocks/>
            </p:cNvGrpSpPr>
            <p:nvPr/>
          </p:nvGrpSpPr>
          <p:grpSpPr bwMode="auto">
            <a:xfrm flipH="1" flipV="1">
              <a:off x="915" y="3659"/>
              <a:ext cx="167" cy="273"/>
              <a:chOff x="134" y="1625"/>
              <a:chExt cx="234" cy="387"/>
            </a:xfrm>
          </p:grpSpPr>
          <p:sp>
            <p:nvSpPr>
              <p:cNvPr id="51341" name="AutoShape 235"/>
              <p:cNvSpPr>
                <a:spLocks noChangeArrowheads="1"/>
              </p:cNvSpPr>
              <p:nvPr/>
            </p:nvSpPr>
            <p:spPr bwMode="auto">
              <a:xfrm>
                <a:off x="134" y="1685"/>
                <a:ext cx="234" cy="327"/>
              </a:xfrm>
              <a:prstGeom prst="roundRect">
                <a:avLst>
                  <a:gd name="adj" fmla="val 23505"/>
                </a:avLst>
              </a:prstGeom>
              <a:solidFill>
                <a:srgbClr val="B2B2B2"/>
              </a:solidFill>
              <a:ln w="127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342" name="Oval 236"/>
              <p:cNvSpPr>
                <a:spLocks noChangeArrowheads="1"/>
              </p:cNvSpPr>
              <p:nvPr/>
            </p:nvSpPr>
            <p:spPr bwMode="auto">
              <a:xfrm>
                <a:off x="264" y="1910"/>
                <a:ext cx="78" cy="78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1343" name="Group 237"/>
              <p:cNvGrpSpPr>
                <a:grpSpLocks/>
              </p:cNvGrpSpPr>
              <p:nvPr/>
            </p:nvGrpSpPr>
            <p:grpSpPr bwMode="auto">
              <a:xfrm>
                <a:off x="189" y="1625"/>
                <a:ext cx="129" cy="63"/>
                <a:chOff x="624" y="1935"/>
                <a:chExt cx="129" cy="63"/>
              </a:xfrm>
            </p:grpSpPr>
            <p:sp>
              <p:nvSpPr>
                <p:cNvPr id="51344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624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4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656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46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688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47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720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48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53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</p:grpSp>
        </p:grpSp>
        <p:grpSp>
          <p:nvGrpSpPr>
            <p:cNvPr id="51305" name="Group 243"/>
            <p:cNvGrpSpPr>
              <a:grpSpLocks/>
            </p:cNvGrpSpPr>
            <p:nvPr/>
          </p:nvGrpSpPr>
          <p:grpSpPr bwMode="auto">
            <a:xfrm flipH="1" flipV="1">
              <a:off x="748" y="3659"/>
              <a:ext cx="167" cy="273"/>
              <a:chOff x="134" y="1625"/>
              <a:chExt cx="234" cy="387"/>
            </a:xfrm>
          </p:grpSpPr>
          <p:sp>
            <p:nvSpPr>
              <p:cNvPr id="51333" name="AutoShape 244"/>
              <p:cNvSpPr>
                <a:spLocks noChangeArrowheads="1"/>
              </p:cNvSpPr>
              <p:nvPr/>
            </p:nvSpPr>
            <p:spPr bwMode="auto">
              <a:xfrm>
                <a:off x="134" y="1685"/>
                <a:ext cx="234" cy="327"/>
              </a:xfrm>
              <a:prstGeom prst="roundRect">
                <a:avLst>
                  <a:gd name="adj" fmla="val 23505"/>
                </a:avLst>
              </a:prstGeom>
              <a:solidFill>
                <a:srgbClr val="B2B2B2"/>
              </a:solidFill>
              <a:ln w="127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334" name="Oval 245"/>
              <p:cNvSpPr>
                <a:spLocks noChangeArrowheads="1"/>
              </p:cNvSpPr>
              <p:nvPr/>
            </p:nvSpPr>
            <p:spPr bwMode="auto">
              <a:xfrm>
                <a:off x="264" y="1910"/>
                <a:ext cx="78" cy="78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1335" name="Group 246"/>
              <p:cNvGrpSpPr>
                <a:grpSpLocks/>
              </p:cNvGrpSpPr>
              <p:nvPr/>
            </p:nvGrpSpPr>
            <p:grpSpPr bwMode="auto">
              <a:xfrm>
                <a:off x="189" y="1625"/>
                <a:ext cx="129" cy="63"/>
                <a:chOff x="624" y="1935"/>
                <a:chExt cx="129" cy="63"/>
              </a:xfrm>
            </p:grpSpPr>
            <p:sp>
              <p:nvSpPr>
                <p:cNvPr id="513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624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37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656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38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688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39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720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40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753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</p:grpSp>
        </p:grpSp>
        <p:grpSp>
          <p:nvGrpSpPr>
            <p:cNvPr id="51306" name="Group 252"/>
            <p:cNvGrpSpPr>
              <a:grpSpLocks/>
            </p:cNvGrpSpPr>
            <p:nvPr/>
          </p:nvGrpSpPr>
          <p:grpSpPr bwMode="auto">
            <a:xfrm flipH="1" flipV="1">
              <a:off x="580" y="3659"/>
              <a:ext cx="168" cy="273"/>
              <a:chOff x="134" y="1625"/>
              <a:chExt cx="234" cy="387"/>
            </a:xfrm>
          </p:grpSpPr>
          <p:sp>
            <p:nvSpPr>
              <p:cNvPr id="51325" name="AutoShape 253"/>
              <p:cNvSpPr>
                <a:spLocks noChangeArrowheads="1"/>
              </p:cNvSpPr>
              <p:nvPr/>
            </p:nvSpPr>
            <p:spPr bwMode="auto">
              <a:xfrm>
                <a:off x="134" y="1685"/>
                <a:ext cx="234" cy="327"/>
              </a:xfrm>
              <a:prstGeom prst="roundRect">
                <a:avLst>
                  <a:gd name="adj" fmla="val 23505"/>
                </a:avLst>
              </a:prstGeom>
              <a:solidFill>
                <a:srgbClr val="B2B2B2"/>
              </a:solidFill>
              <a:ln w="127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326" name="Oval 254"/>
              <p:cNvSpPr>
                <a:spLocks noChangeArrowheads="1"/>
              </p:cNvSpPr>
              <p:nvPr/>
            </p:nvSpPr>
            <p:spPr bwMode="auto">
              <a:xfrm>
                <a:off x="264" y="1910"/>
                <a:ext cx="78" cy="78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1327" name="Group 255"/>
              <p:cNvGrpSpPr>
                <a:grpSpLocks/>
              </p:cNvGrpSpPr>
              <p:nvPr/>
            </p:nvGrpSpPr>
            <p:grpSpPr bwMode="auto">
              <a:xfrm>
                <a:off x="189" y="1625"/>
                <a:ext cx="129" cy="63"/>
                <a:chOff x="624" y="1935"/>
                <a:chExt cx="129" cy="63"/>
              </a:xfrm>
            </p:grpSpPr>
            <p:sp>
              <p:nvSpPr>
                <p:cNvPr id="51328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624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29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656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30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688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31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720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  <p:sp>
              <p:nvSpPr>
                <p:cNvPr id="51332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753" y="1935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/>
                <a:p>
                  <a:endParaRPr lang="es-AR"/>
                </a:p>
              </p:txBody>
            </p:sp>
          </p:grpSp>
        </p:grpSp>
        <p:sp>
          <p:nvSpPr>
            <p:cNvPr id="149765" name="AutoShape 261"/>
            <p:cNvSpPr>
              <a:spLocks noChangeArrowheads="1"/>
            </p:cNvSpPr>
            <p:nvPr/>
          </p:nvSpPr>
          <p:spPr bwMode="auto">
            <a:xfrm flipH="1" flipV="1">
              <a:off x="1298" y="4065"/>
              <a:ext cx="111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66" name="AutoShape 262"/>
            <p:cNvSpPr>
              <a:spLocks noChangeArrowheads="1"/>
            </p:cNvSpPr>
            <p:nvPr/>
          </p:nvSpPr>
          <p:spPr bwMode="auto">
            <a:xfrm flipH="1" flipV="1">
              <a:off x="1412" y="3975"/>
              <a:ext cx="112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67" name="AutoShape 263"/>
            <p:cNvSpPr>
              <a:spLocks noChangeArrowheads="1"/>
            </p:cNvSpPr>
            <p:nvPr/>
          </p:nvSpPr>
          <p:spPr bwMode="auto">
            <a:xfrm flipH="1" flipV="1">
              <a:off x="984" y="4064"/>
              <a:ext cx="111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68" name="AutoShape 264"/>
            <p:cNvSpPr>
              <a:spLocks noChangeArrowheads="1"/>
            </p:cNvSpPr>
            <p:nvPr/>
          </p:nvSpPr>
          <p:spPr bwMode="auto">
            <a:xfrm flipH="1" flipV="1">
              <a:off x="1098" y="3974"/>
              <a:ext cx="115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69" name="AutoShape 265"/>
            <p:cNvSpPr>
              <a:spLocks noChangeArrowheads="1"/>
            </p:cNvSpPr>
            <p:nvPr/>
          </p:nvSpPr>
          <p:spPr bwMode="auto">
            <a:xfrm flipH="1" flipV="1">
              <a:off x="1155" y="4091"/>
              <a:ext cx="111" cy="108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51312" name="Line 266"/>
            <p:cNvSpPr>
              <a:spLocks noChangeShapeType="1"/>
            </p:cNvSpPr>
            <p:nvPr/>
          </p:nvSpPr>
          <p:spPr bwMode="auto">
            <a:xfrm flipV="1">
              <a:off x="1266" y="3520"/>
              <a:ext cx="0" cy="27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313" name="Text Box 267"/>
            <p:cNvSpPr txBox="1">
              <a:spLocks noChangeArrowheads="1"/>
            </p:cNvSpPr>
            <p:nvPr/>
          </p:nvSpPr>
          <p:spPr bwMode="auto">
            <a:xfrm>
              <a:off x="1733" y="2648"/>
              <a:ext cx="56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AR" altLang="es-AR" sz="2000" b="1">
                  <a:latin typeface="Arial" panose="020B0604020202020204" pitchFamily="34" charset="0"/>
                </a:rPr>
                <a:t>INF-g</a:t>
              </a:r>
            </a:p>
          </p:txBody>
        </p:sp>
        <p:sp>
          <p:nvSpPr>
            <p:cNvPr id="51314" name="Text Box 268"/>
            <p:cNvSpPr txBox="1">
              <a:spLocks noChangeArrowheads="1"/>
            </p:cNvSpPr>
            <p:nvPr/>
          </p:nvSpPr>
          <p:spPr bwMode="auto">
            <a:xfrm>
              <a:off x="1083" y="2784"/>
              <a:ext cx="56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AR" altLang="es-AR" sz="2000" b="1">
                  <a:latin typeface="Arial" panose="020B0604020202020204" pitchFamily="34" charset="0"/>
                </a:rPr>
                <a:t>IL-12</a:t>
              </a:r>
            </a:p>
          </p:txBody>
        </p:sp>
        <p:grpSp>
          <p:nvGrpSpPr>
            <p:cNvPr id="51315" name="Group 269"/>
            <p:cNvGrpSpPr>
              <a:grpSpLocks noChangeAspect="1"/>
            </p:cNvGrpSpPr>
            <p:nvPr/>
          </p:nvGrpSpPr>
          <p:grpSpPr bwMode="auto">
            <a:xfrm rot="-5400000">
              <a:off x="2175" y="3604"/>
              <a:ext cx="206" cy="806"/>
              <a:chOff x="5780" y="2840"/>
              <a:chExt cx="227" cy="999"/>
            </a:xfrm>
          </p:grpSpPr>
          <p:sp>
            <p:nvSpPr>
              <p:cNvPr id="51319" name="Rectangle 270"/>
              <p:cNvSpPr>
                <a:spLocks noChangeAspect="1" noChangeArrowheads="1"/>
              </p:cNvSpPr>
              <p:nvPr/>
            </p:nvSpPr>
            <p:spPr bwMode="auto">
              <a:xfrm>
                <a:off x="5780" y="3113"/>
                <a:ext cx="227" cy="54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320" name="Line 271"/>
              <p:cNvSpPr>
                <a:spLocks noChangeAspect="1" noChangeShapeType="1"/>
              </p:cNvSpPr>
              <p:nvPr/>
            </p:nvSpPr>
            <p:spPr bwMode="auto">
              <a:xfrm>
                <a:off x="5894" y="3521"/>
                <a:ext cx="0" cy="31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1" name="Line 272"/>
              <p:cNvSpPr>
                <a:spLocks noChangeAspect="1" noChangeShapeType="1"/>
              </p:cNvSpPr>
              <p:nvPr/>
            </p:nvSpPr>
            <p:spPr bwMode="auto">
              <a:xfrm>
                <a:off x="5780" y="3838"/>
                <a:ext cx="22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2" name="AutoShape 273"/>
              <p:cNvSpPr>
                <a:spLocks noChangeAspect="1" noChangeArrowheads="1"/>
              </p:cNvSpPr>
              <p:nvPr/>
            </p:nvSpPr>
            <p:spPr bwMode="auto">
              <a:xfrm>
                <a:off x="5825" y="2976"/>
                <a:ext cx="137" cy="182"/>
              </a:xfrm>
              <a:prstGeom prst="can">
                <a:avLst>
                  <a:gd name="adj" fmla="val 33212"/>
                </a:avLst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323" name="Line 274"/>
              <p:cNvSpPr>
                <a:spLocks noChangeAspect="1" noChangeShapeType="1"/>
              </p:cNvSpPr>
              <p:nvPr/>
            </p:nvSpPr>
            <p:spPr bwMode="auto">
              <a:xfrm flipV="1">
                <a:off x="5894" y="2840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4" name="Rectangle 275"/>
              <p:cNvSpPr>
                <a:spLocks noChangeAspect="1" noChangeArrowheads="1"/>
              </p:cNvSpPr>
              <p:nvPr/>
            </p:nvSpPr>
            <p:spPr bwMode="auto">
              <a:xfrm>
                <a:off x="5780" y="3113"/>
                <a:ext cx="227" cy="272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sp>
          <p:nvSpPr>
            <p:cNvPr id="149780" name="AutoShape 276"/>
            <p:cNvSpPr>
              <a:spLocks noChangeArrowheads="1"/>
            </p:cNvSpPr>
            <p:nvPr/>
          </p:nvSpPr>
          <p:spPr bwMode="auto">
            <a:xfrm rot="16051967">
              <a:off x="375" y="2940"/>
              <a:ext cx="158" cy="139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81" name="AutoShape 277"/>
            <p:cNvSpPr>
              <a:spLocks noChangeArrowheads="1"/>
            </p:cNvSpPr>
            <p:nvPr/>
          </p:nvSpPr>
          <p:spPr bwMode="auto">
            <a:xfrm flipH="1" flipV="1">
              <a:off x="2105" y="3929"/>
              <a:ext cx="111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82" name="AutoShape 278"/>
            <p:cNvSpPr>
              <a:spLocks noChangeArrowheads="1"/>
            </p:cNvSpPr>
            <p:nvPr/>
          </p:nvSpPr>
          <p:spPr bwMode="auto">
            <a:xfrm flipH="1" flipV="1">
              <a:off x="2216" y="4000"/>
              <a:ext cx="111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</p:grpSp>
      <p:grpSp>
        <p:nvGrpSpPr>
          <p:cNvPr id="149527" name="Group 279"/>
          <p:cNvGrpSpPr>
            <a:grpSpLocks/>
          </p:cNvGrpSpPr>
          <p:nvPr/>
        </p:nvGrpSpPr>
        <p:grpSpPr bwMode="auto">
          <a:xfrm>
            <a:off x="0" y="3429000"/>
            <a:ext cx="2487613" cy="1223963"/>
            <a:chOff x="88" y="2137"/>
            <a:chExt cx="1656" cy="794"/>
          </a:xfrm>
        </p:grpSpPr>
        <p:sp>
          <p:nvSpPr>
            <p:cNvPr id="149784" name="AutoShape 280"/>
            <p:cNvSpPr>
              <a:spLocks noChangeArrowheads="1"/>
            </p:cNvSpPr>
            <p:nvPr/>
          </p:nvSpPr>
          <p:spPr bwMode="auto">
            <a:xfrm rot="16051967">
              <a:off x="589" y="2775"/>
              <a:ext cx="156" cy="156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85" name="AutoShape 281"/>
            <p:cNvSpPr>
              <a:spLocks noChangeArrowheads="1"/>
            </p:cNvSpPr>
            <p:nvPr/>
          </p:nvSpPr>
          <p:spPr bwMode="auto">
            <a:xfrm rot="16051967">
              <a:off x="863" y="2704"/>
              <a:ext cx="156" cy="156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86" name="AutoShape 282"/>
            <p:cNvSpPr>
              <a:spLocks noChangeArrowheads="1"/>
            </p:cNvSpPr>
            <p:nvPr/>
          </p:nvSpPr>
          <p:spPr bwMode="auto">
            <a:xfrm rot="16051967">
              <a:off x="679" y="2589"/>
              <a:ext cx="156" cy="156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51278" name="Line 283"/>
            <p:cNvSpPr>
              <a:spLocks noChangeShapeType="1"/>
            </p:cNvSpPr>
            <p:nvPr/>
          </p:nvSpPr>
          <p:spPr bwMode="auto">
            <a:xfrm flipV="1">
              <a:off x="951" y="2251"/>
              <a:ext cx="68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79" name="Rectangle 284"/>
            <p:cNvSpPr>
              <a:spLocks noChangeArrowheads="1"/>
            </p:cNvSpPr>
            <p:nvPr/>
          </p:nvSpPr>
          <p:spPr bwMode="auto">
            <a:xfrm rot="-1476406">
              <a:off x="1070" y="2387"/>
              <a:ext cx="67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000" b="1">
                  <a:latin typeface="Arial" panose="020B0604020202020204" pitchFamily="34" charset="0"/>
                </a:rPr>
                <a:t>Anergia </a:t>
              </a:r>
            </a:p>
          </p:txBody>
        </p:sp>
        <p:sp>
          <p:nvSpPr>
            <p:cNvPr id="149789" name="AutoShape 285"/>
            <p:cNvSpPr>
              <a:spLocks noChangeArrowheads="1"/>
            </p:cNvSpPr>
            <p:nvPr/>
          </p:nvSpPr>
          <p:spPr bwMode="auto">
            <a:xfrm rot="6576762">
              <a:off x="65" y="2160"/>
              <a:ext cx="635" cy="590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CCECFF"/>
            </a:solidFill>
            <a:ln w="12700">
              <a:solidFill>
                <a:srgbClr val="6699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s-AR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49790" name="AutoShape 286"/>
            <p:cNvSpPr>
              <a:spLocks noChangeArrowheads="1"/>
            </p:cNvSpPr>
            <p:nvPr/>
          </p:nvSpPr>
          <p:spPr bwMode="auto">
            <a:xfrm flipH="1" flipV="1">
              <a:off x="418" y="2413"/>
              <a:ext cx="126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91" name="AutoShape 287"/>
            <p:cNvSpPr>
              <a:spLocks noChangeArrowheads="1"/>
            </p:cNvSpPr>
            <p:nvPr/>
          </p:nvSpPr>
          <p:spPr bwMode="auto">
            <a:xfrm flipH="1" flipV="1">
              <a:off x="337" y="2251"/>
              <a:ext cx="126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92" name="AutoShape 288"/>
            <p:cNvSpPr>
              <a:spLocks noChangeArrowheads="1"/>
            </p:cNvSpPr>
            <p:nvPr/>
          </p:nvSpPr>
          <p:spPr bwMode="auto">
            <a:xfrm flipH="1" flipV="1">
              <a:off x="292" y="2549"/>
              <a:ext cx="125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93" name="AutoShape 289"/>
            <p:cNvSpPr>
              <a:spLocks noChangeArrowheads="1"/>
            </p:cNvSpPr>
            <p:nvPr/>
          </p:nvSpPr>
          <p:spPr bwMode="auto">
            <a:xfrm flipH="1" flipV="1">
              <a:off x="193" y="2296"/>
              <a:ext cx="128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94" name="AutoShape 290"/>
            <p:cNvSpPr>
              <a:spLocks noChangeArrowheads="1"/>
            </p:cNvSpPr>
            <p:nvPr/>
          </p:nvSpPr>
          <p:spPr bwMode="auto">
            <a:xfrm flipH="1" flipV="1">
              <a:off x="257" y="2413"/>
              <a:ext cx="125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95" name="AutoShape 291"/>
            <p:cNvSpPr>
              <a:spLocks noChangeArrowheads="1"/>
            </p:cNvSpPr>
            <p:nvPr/>
          </p:nvSpPr>
          <p:spPr bwMode="auto">
            <a:xfrm flipH="1" flipV="1">
              <a:off x="428" y="2549"/>
              <a:ext cx="126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796" name="AutoShape 292"/>
            <p:cNvSpPr>
              <a:spLocks noChangeArrowheads="1"/>
            </p:cNvSpPr>
            <p:nvPr/>
          </p:nvSpPr>
          <p:spPr bwMode="auto">
            <a:xfrm flipH="1" flipV="1">
              <a:off x="529" y="2341"/>
              <a:ext cx="127" cy="110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</p:grpSp>
      <p:grpSp>
        <p:nvGrpSpPr>
          <p:cNvPr id="149530" name="Group 293"/>
          <p:cNvGrpSpPr>
            <a:grpSpLocks/>
          </p:cNvGrpSpPr>
          <p:nvPr/>
        </p:nvGrpSpPr>
        <p:grpSpPr bwMode="auto">
          <a:xfrm>
            <a:off x="2727325" y="3716338"/>
            <a:ext cx="4856163" cy="2376487"/>
            <a:chOff x="2106" y="2296"/>
            <a:chExt cx="3232" cy="1542"/>
          </a:xfrm>
        </p:grpSpPr>
        <p:sp>
          <p:nvSpPr>
            <p:cNvPr id="51212" name="Text Box 294"/>
            <p:cNvSpPr txBox="1">
              <a:spLocks noChangeArrowheads="1"/>
            </p:cNvSpPr>
            <p:nvPr/>
          </p:nvSpPr>
          <p:spPr bwMode="auto">
            <a:xfrm>
              <a:off x="2339" y="3126"/>
              <a:ext cx="123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s-AR" altLang="es-AR" sz="1800">
                <a:latin typeface="Arial" panose="020B0604020202020204" pitchFamily="34" charset="0"/>
              </a:endParaRPr>
            </a:p>
          </p:txBody>
        </p:sp>
        <p:grpSp>
          <p:nvGrpSpPr>
            <p:cNvPr id="51213" name="Group 295"/>
            <p:cNvGrpSpPr>
              <a:grpSpLocks/>
            </p:cNvGrpSpPr>
            <p:nvPr/>
          </p:nvGrpSpPr>
          <p:grpSpPr bwMode="auto">
            <a:xfrm>
              <a:off x="2501" y="2892"/>
              <a:ext cx="656" cy="656"/>
              <a:chOff x="1908" y="1260"/>
              <a:chExt cx="548" cy="548"/>
            </a:xfrm>
          </p:grpSpPr>
          <p:sp>
            <p:nvSpPr>
              <p:cNvPr id="51273" name="Oval 296"/>
              <p:cNvSpPr>
                <a:spLocks noChangeArrowheads="1"/>
              </p:cNvSpPr>
              <p:nvPr/>
            </p:nvSpPr>
            <p:spPr bwMode="auto">
              <a:xfrm>
                <a:off x="1908" y="1260"/>
                <a:ext cx="548" cy="548"/>
              </a:xfrm>
              <a:prstGeom prst="ellipse">
                <a:avLst/>
              </a:prstGeom>
              <a:gradFill rotWithShape="0">
                <a:gsLst>
                  <a:gs pos="0">
                    <a:srgbClr val="BEFAAB"/>
                  </a:gs>
                  <a:gs pos="100000">
                    <a:srgbClr val="65F438"/>
                  </a:gs>
                </a:gsLst>
                <a:lin ang="2700000" scaled="1"/>
              </a:gra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74" name="Oval 297"/>
              <p:cNvSpPr>
                <a:spLocks noChangeArrowheads="1"/>
              </p:cNvSpPr>
              <p:nvPr/>
            </p:nvSpPr>
            <p:spPr bwMode="auto">
              <a:xfrm>
                <a:off x="1980" y="1366"/>
                <a:ext cx="406" cy="406"/>
              </a:xfrm>
              <a:prstGeom prst="ellipse">
                <a:avLst/>
              </a:prstGeom>
              <a:gradFill rotWithShape="0">
                <a:gsLst>
                  <a:gs pos="0">
                    <a:srgbClr val="3A8D20"/>
                  </a:gs>
                  <a:gs pos="100000">
                    <a:srgbClr val="65F438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sp>
          <p:nvSpPr>
            <p:cNvPr id="51214" name="Rectangle 298"/>
            <p:cNvSpPr>
              <a:spLocks noChangeArrowheads="1"/>
            </p:cNvSpPr>
            <p:nvPr/>
          </p:nvSpPr>
          <p:spPr bwMode="auto">
            <a:xfrm>
              <a:off x="2727" y="3164"/>
              <a:ext cx="202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B76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400" b="1">
                  <a:latin typeface="Arial" panose="020B0604020202020204" pitchFamily="34" charset="0"/>
                </a:rPr>
                <a:t> B</a:t>
              </a:r>
            </a:p>
          </p:txBody>
        </p:sp>
        <p:sp>
          <p:nvSpPr>
            <p:cNvPr id="51215" name="Freeform 299"/>
            <p:cNvSpPr>
              <a:spLocks/>
            </p:cNvSpPr>
            <p:nvPr/>
          </p:nvSpPr>
          <p:spPr bwMode="auto">
            <a:xfrm>
              <a:off x="4100" y="2623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16" name="Freeform 300"/>
            <p:cNvSpPr>
              <a:spLocks/>
            </p:cNvSpPr>
            <p:nvPr/>
          </p:nvSpPr>
          <p:spPr bwMode="auto">
            <a:xfrm rot="1823161">
              <a:off x="4389" y="2751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FF8D1B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17" name="Freeform 301"/>
            <p:cNvSpPr>
              <a:spLocks/>
            </p:cNvSpPr>
            <p:nvPr/>
          </p:nvSpPr>
          <p:spPr bwMode="auto">
            <a:xfrm rot="1829336">
              <a:off x="4341" y="2872"/>
              <a:ext cx="144" cy="96"/>
            </a:xfrm>
            <a:custGeom>
              <a:avLst/>
              <a:gdLst>
                <a:gd name="T0" fmla="*/ 0 w 144"/>
                <a:gd name="T1" fmla="*/ 96 h 96"/>
                <a:gd name="T2" fmla="*/ 0 w 144"/>
                <a:gd name="T3" fmla="*/ 0 h 96"/>
                <a:gd name="T4" fmla="*/ 48 w 144"/>
                <a:gd name="T5" fmla="*/ 0 h 96"/>
                <a:gd name="T6" fmla="*/ 48 w 144"/>
                <a:gd name="T7" fmla="*/ 48 h 96"/>
                <a:gd name="T8" fmla="*/ 96 w 144"/>
                <a:gd name="T9" fmla="*/ 48 h 96"/>
                <a:gd name="T10" fmla="*/ 96 w 144"/>
                <a:gd name="T11" fmla="*/ 0 h 96"/>
                <a:gd name="T12" fmla="*/ 144 w 144"/>
                <a:gd name="T13" fmla="*/ 0 h 96"/>
                <a:gd name="T14" fmla="*/ 144 w 144"/>
                <a:gd name="T15" fmla="*/ 96 h 96"/>
                <a:gd name="T16" fmla="*/ 0 w 14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96"/>
                <a:gd name="T29" fmla="*/ 144 w 14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96">
                  <a:moveTo>
                    <a:pt x="0" y="96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96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CC66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18" name="Freeform 302"/>
            <p:cNvSpPr>
              <a:spLocks/>
            </p:cNvSpPr>
            <p:nvPr/>
          </p:nvSpPr>
          <p:spPr bwMode="auto">
            <a:xfrm>
              <a:off x="4170" y="2838"/>
              <a:ext cx="144" cy="96"/>
            </a:xfrm>
            <a:custGeom>
              <a:avLst/>
              <a:gdLst>
                <a:gd name="T0" fmla="*/ 0 w 144"/>
                <a:gd name="T1" fmla="*/ 96 h 96"/>
                <a:gd name="T2" fmla="*/ 0 w 144"/>
                <a:gd name="T3" fmla="*/ 0 h 96"/>
                <a:gd name="T4" fmla="*/ 48 w 144"/>
                <a:gd name="T5" fmla="*/ 0 h 96"/>
                <a:gd name="T6" fmla="*/ 48 w 144"/>
                <a:gd name="T7" fmla="*/ 48 h 96"/>
                <a:gd name="T8" fmla="*/ 96 w 144"/>
                <a:gd name="T9" fmla="*/ 48 h 96"/>
                <a:gd name="T10" fmla="*/ 96 w 144"/>
                <a:gd name="T11" fmla="*/ 0 h 96"/>
                <a:gd name="T12" fmla="*/ 144 w 144"/>
                <a:gd name="T13" fmla="*/ 0 h 96"/>
                <a:gd name="T14" fmla="*/ 144 w 144"/>
                <a:gd name="T15" fmla="*/ 96 h 96"/>
                <a:gd name="T16" fmla="*/ 0 w 14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96"/>
                <a:gd name="T29" fmla="*/ 144 w 14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96">
                  <a:moveTo>
                    <a:pt x="0" y="96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96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CC66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19" name="Oval 303"/>
            <p:cNvSpPr>
              <a:spLocks noChangeArrowheads="1"/>
            </p:cNvSpPr>
            <p:nvPr/>
          </p:nvSpPr>
          <p:spPr bwMode="auto">
            <a:xfrm>
              <a:off x="3925" y="2912"/>
              <a:ext cx="629" cy="629"/>
            </a:xfrm>
            <a:prstGeom prst="ellipse">
              <a:avLst/>
            </a:prstGeom>
            <a:solidFill>
              <a:srgbClr val="7C7218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20" name="Oval 304"/>
            <p:cNvSpPr>
              <a:spLocks noChangeArrowheads="1"/>
            </p:cNvSpPr>
            <p:nvPr/>
          </p:nvSpPr>
          <p:spPr bwMode="auto">
            <a:xfrm>
              <a:off x="4254" y="3018"/>
              <a:ext cx="68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21" name="Oval 305"/>
            <p:cNvSpPr>
              <a:spLocks noChangeArrowheads="1"/>
            </p:cNvSpPr>
            <p:nvPr/>
          </p:nvSpPr>
          <p:spPr bwMode="auto">
            <a:xfrm>
              <a:off x="4277" y="3109"/>
              <a:ext cx="69" cy="64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22" name="Oval 306"/>
            <p:cNvSpPr>
              <a:spLocks noChangeArrowheads="1"/>
            </p:cNvSpPr>
            <p:nvPr/>
          </p:nvSpPr>
          <p:spPr bwMode="auto">
            <a:xfrm>
              <a:off x="4464" y="3177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23" name="Oval 307"/>
            <p:cNvSpPr>
              <a:spLocks noChangeArrowheads="1"/>
            </p:cNvSpPr>
            <p:nvPr/>
          </p:nvSpPr>
          <p:spPr bwMode="auto">
            <a:xfrm>
              <a:off x="4403" y="3270"/>
              <a:ext cx="68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24" name="Oval 308"/>
            <p:cNvSpPr>
              <a:spLocks noChangeArrowheads="1"/>
            </p:cNvSpPr>
            <p:nvPr/>
          </p:nvSpPr>
          <p:spPr bwMode="auto">
            <a:xfrm>
              <a:off x="4307" y="3384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25" name="Oval 309"/>
            <p:cNvSpPr>
              <a:spLocks noChangeArrowheads="1"/>
            </p:cNvSpPr>
            <p:nvPr/>
          </p:nvSpPr>
          <p:spPr bwMode="auto">
            <a:xfrm>
              <a:off x="4162" y="3419"/>
              <a:ext cx="67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26" name="Oval 310"/>
            <p:cNvSpPr>
              <a:spLocks noChangeArrowheads="1"/>
            </p:cNvSpPr>
            <p:nvPr/>
          </p:nvSpPr>
          <p:spPr bwMode="auto">
            <a:xfrm>
              <a:off x="3966" y="3142"/>
              <a:ext cx="69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27" name="Oval 311"/>
            <p:cNvSpPr>
              <a:spLocks noChangeArrowheads="1"/>
            </p:cNvSpPr>
            <p:nvPr/>
          </p:nvSpPr>
          <p:spPr bwMode="auto">
            <a:xfrm>
              <a:off x="4033" y="3022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28" name="Oval 312"/>
            <p:cNvSpPr>
              <a:spLocks noChangeArrowheads="1"/>
            </p:cNvSpPr>
            <p:nvPr/>
          </p:nvSpPr>
          <p:spPr bwMode="auto">
            <a:xfrm>
              <a:off x="4139" y="2994"/>
              <a:ext cx="66" cy="68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29" name="Oval 313"/>
            <p:cNvSpPr>
              <a:spLocks noChangeArrowheads="1"/>
            </p:cNvSpPr>
            <p:nvPr/>
          </p:nvSpPr>
          <p:spPr bwMode="auto">
            <a:xfrm>
              <a:off x="4338" y="2976"/>
              <a:ext cx="66" cy="67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30" name="Oval 314"/>
            <p:cNvSpPr>
              <a:spLocks noChangeArrowheads="1"/>
            </p:cNvSpPr>
            <p:nvPr/>
          </p:nvSpPr>
          <p:spPr bwMode="auto">
            <a:xfrm>
              <a:off x="4339" y="3194"/>
              <a:ext cx="70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31" name="Oval 315"/>
            <p:cNvSpPr>
              <a:spLocks noChangeArrowheads="1"/>
            </p:cNvSpPr>
            <p:nvPr/>
          </p:nvSpPr>
          <p:spPr bwMode="auto">
            <a:xfrm>
              <a:off x="4237" y="3456"/>
              <a:ext cx="70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32" name="Oval 316"/>
            <p:cNvSpPr>
              <a:spLocks noChangeArrowheads="1"/>
            </p:cNvSpPr>
            <p:nvPr/>
          </p:nvSpPr>
          <p:spPr bwMode="auto">
            <a:xfrm>
              <a:off x="4061" y="3405"/>
              <a:ext cx="69" cy="64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33" name="Oval 317"/>
            <p:cNvSpPr>
              <a:spLocks noChangeArrowheads="1"/>
            </p:cNvSpPr>
            <p:nvPr/>
          </p:nvSpPr>
          <p:spPr bwMode="auto">
            <a:xfrm>
              <a:off x="4214" y="2934"/>
              <a:ext cx="69" cy="65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34" name="Oval 318"/>
            <p:cNvSpPr>
              <a:spLocks noChangeArrowheads="1"/>
            </p:cNvSpPr>
            <p:nvPr/>
          </p:nvSpPr>
          <p:spPr bwMode="auto">
            <a:xfrm>
              <a:off x="4390" y="3072"/>
              <a:ext cx="67" cy="69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35" name="Oval 319"/>
            <p:cNvSpPr>
              <a:spLocks noChangeArrowheads="1"/>
            </p:cNvSpPr>
            <p:nvPr/>
          </p:nvSpPr>
          <p:spPr bwMode="auto">
            <a:xfrm>
              <a:off x="3996" y="3296"/>
              <a:ext cx="67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36" name="Freeform 320"/>
            <p:cNvSpPr>
              <a:spLocks/>
            </p:cNvSpPr>
            <p:nvPr/>
          </p:nvSpPr>
          <p:spPr bwMode="auto">
            <a:xfrm>
              <a:off x="4065" y="3119"/>
              <a:ext cx="245" cy="271"/>
            </a:xfrm>
            <a:custGeom>
              <a:avLst/>
              <a:gdLst>
                <a:gd name="T0" fmla="*/ 113 w 303"/>
                <a:gd name="T1" fmla="*/ 38 h 337"/>
                <a:gd name="T2" fmla="*/ 35 w 303"/>
                <a:gd name="T3" fmla="*/ 14 h 337"/>
                <a:gd name="T4" fmla="*/ 16 w 303"/>
                <a:gd name="T5" fmla="*/ 129 h 337"/>
                <a:gd name="T6" fmla="*/ 133 w 303"/>
                <a:gd name="T7" fmla="*/ 216 h 337"/>
                <a:gd name="T8" fmla="*/ 196 w 303"/>
                <a:gd name="T9" fmla="*/ 146 h 337"/>
                <a:gd name="T10" fmla="*/ 117 w 303"/>
                <a:gd name="T11" fmla="*/ 99 h 337"/>
                <a:gd name="T12" fmla="*/ 113 w 303"/>
                <a:gd name="T13" fmla="*/ 38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3"/>
                <a:gd name="T22" fmla="*/ 0 h 337"/>
                <a:gd name="T23" fmla="*/ 303 w 303"/>
                <a:gd name="T24" fmla="*/ 337 h 3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3" h="337">
                  <a:moveTo>
                    <a:pt x="173" y="59"/>
                  </a:moveTo>
                  <a:cubicBezTo>
                    <a:pt x="152" y="37"/>
                    <a:pt x="78" y="0"/>
                    <a:pt x="53" y="23"/>
                  </a:cubicBezTo>
                  <a:cubicBezTo>
                    <a:pt x="28" y="46"/>
                    <a:pt x="0" y="147"/>
                    <a:pt x="25" y="199"/>
                  </a:cubicBezTo>
                  <a:cubicBezTo>
                    <a:pt x="50" y="251"/>
                    <a:pt x="157" y="329"/>
                    <a:pt x="203" y="333"/>
                  </a:cubicBezTo>
                  <a:cubicBezTo>
                    <a:pt x="249" y="337"/>
                    <a:pt x="303" y="255"/>
                    <a:pt x="299" y="225"/>
                  </a:cubicBezTo>
                  <a:cubicBezTo>
                    <a:pt x="295" y="195"/>
                    <a:pt x="200" y="180"/>
                    <a:pt x="179" y="153"/>
                  </a:cubicBezTo>
                  <a:cubicBezTo>
                    <a:pt x="158" y="126"/>
                    <a:pt x="194" y="81"/>
                    <a:pt x="173" y="59"/>
                  </a:cubicBezTo>
                  <a:close/>
                </a:path>
              </a:pathLst>
            </a:custGeom>
            <a:solidFill>
              <a:srgbClr val="F5C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37" name="Line 321"/>
            <p:cNvSpPr>
              <a:spLocks noChangeShapeType="1"/>
            </p:cNvSpPr>
            <p:nvPr/>
          </p:nvSpPr>
          <p:spPr bwMode="auto">
            <a:xfrm>
              <a:off x="3256" y="3231"/>
              <a:ext cx="4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149826" name="AutoShape 322"/>
            <p:cNvSpPr>
              <a:spLocks noChangeArrowheads="1"/>
            </p:cNvSpPr>
            <p:nvPr/>
          </p:nvSpPr>
          <p:spPr bwMode="auto">
            <a:xfrm>
              <a:off x="4171" y="2467"/>
              <a:ext cx="156" cy="156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51239" name="Rectangle 323"/>
            <p:cNvSpPr>
              <a:spLocks noChangeArrowheads="1"/>
            </p:cNvSpPr>
            <p:nvPr/>
          </p:nvSpPr>
          <p:spPr bwMode="auto">
            <a:xfrm>
              <a:off x="3178" y="2675"/>
              <a:ext cx="86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000" b="1">
                  <a:latin typeface="Arial" panose="020B0604020202020204" pitchFamily="34" charset="0"/>
                </a:rPr>
                <a:t>IgG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000" b="1">
                  <a:latin typeface="Arial" panose="020B0604020202020204" pitchFamily="34" charset="0"/>
                </a:rPr>
                <a:t>específica </a:t>
              </a:r>
            </a:p>
          </p:txBody>
        </p:sp>
        <p:sp>
          <p:nvSpPr>
            <p:cNvPr id="51240" name="Freeform 324"/>
            <p:cNvSpPr>
              <a:spLocks/>
            </p:cNvSpPr>
            <p:nvPr/>
          </p:nvSpPr>
          <p:spPr bwMode="auto">
            <a:xfrm>
              <a:off x="3779" y="3093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41" name="Arc 325"/>
            <p:cNvSpPr>
              <a:spLocks/>
            </p:cNvSpPr>
            <p:nvPr/>
          </p:nvSpPr>
          <p:spPr bwMode="auto">
            <a:xfrm>
              <a:off x="3928" y="2908"/>
              <a:ext cx="632" cy="632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0303" y="41369"/>
                  </a:moveTo>
                  <a:cubicBezTo>
                    <a:pt x="27560" y="42576"/>
                    <a:pt x="2459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30303" y="41369"/>
                  </a:moveTo>
                  <a:cubicBezTo>
                    <a:pt x="27560" y="42576"/>
                    <a:pt x="2459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30303" y="41369"/>
                  </a:lnTo>
                  <a:close/>
                </a:path>
              </a:pathLst>
            </a:custGeom>
            <a:noFill/>
            <a:ln w="28575">
              <a:solidFill>
                <a:srgbClr val="F5C23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42" name="Oval 326"/>
            <p:cNvSpPr>
              <a:spLocks noChangeArrowheads="1"/>
            </p:cNvSpPr>
            <p:nvPr/>
          </p:nvSpPr>
          <p:spPr bwMode="auto">
            <a:xfrm>
              <a:off x="4533" y="3315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43" name="Oval 327"/>
            <p:cNvSpPr>
              <a:spLocks noChangeArrowheads="1"/>
            </p:cNvSpPr>
            <p:nvPr/>
          </p:nvSpPr>
          <p:spPr bwMode="auto">
            <a:xfrm>
              <a:off x="4636" y="3289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AE097"/>
                </a:gs>
                <a:gs pos="100000">
                  <a:srgbClr val="F5C2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1244" name="Freeform 328"/>
            <p:cNvSpPr>
              <a:spLocks/>
            </p:cNvSpPr>
            <p:nvPr/>
          </p:nvSpPr>
          <p:spPr bwMode="auto">
            <a:xfrm>
              <a:off x="3867" y="2714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45" name="Freeform 329"/>
            <p:cNvSpPr>
              <a:spLocks/>
            </p:cNvSpPr>
            <p:nvPr/>
          </p:nvSpPr>
          <p:spPr bwMode="auto">
            <a:xfrm>
              <a:off x="3783" y="3451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46" name="Freeform 330"/>
            <p:cNvSpPr>
              <a:spLocks/>
            </p:cNvSpPr>
            <p:nvPr/>
          </p:nvSpPr>
          <p:spPr bwMode="auto">
            <a:xfrm>
              <a:off x="3601" y="3360"/>
              <a:ext cx="143" cy="171"/>
            </a:xfrm>
            <a:custGeom>
              <a:avLst/>
              <a:gdLst>
                <a:gd name="T0" fmla="*/ 17 w 480"/>
                <a:gd name="T1" fmla="*/ 21 h 576"/>
                <a:gd name="T2" fmla="*/ 17 w 480"/>
                <a:gd name="T3" fmla="*/ 51 h 576"/>
                <a:gd name="T4" fmla="*/ 26 w 480"/>
                <a:gd name="T5" fmla="*/ 51 h 576"/>
                <a:gd name="T6" fmla="*/ 26 w 480"/>
                <a:gd name="T7" fmla="*/ 21 h 576"/>
                <a:gd name="T8" fmla="*/ 43 w 480"/>
                <a:gd name="T9" fmla="*/ 4 h 576"/>
                <a:gd name="T10" fmla="*/ 38 w 480"/>
                <a:gd name="T11" fmla="*/ 0 h 576"/>
                <a:gd name="T12" fmla="*/ 21 w 480"/>
                <a:gd name="T13" fmla="*/ 17 h 576"/>
                <a:gd name="T14" fmla="*/ 4 w 480"/>
                <a:gd name="T15" fmla="*/ 0 h 576"/>
                <a:gd name="T16" fmla="*/ 0 w 480"/>
                <a:gd name="T17" fmla="*/ 4 h 576"/>
                <a:gd name="T18" fmla="*/ 17 w 480"/>
                <a:gd name="T19" fmla="*/ 21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76"/>
                <a:gd name="T32" fmla="*/ 480 w 48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76">
                  <a:moveTo>
                    <a:pt x="192" y="240"/>
                  </a:moveTo>
                  <a:lnTo>
                    <a:pt x="192" y="576"/>
                  </a:lnTo>
                  <a:lnTo>
                    <a:pt x="288" y="576"/>
                  </a:lnTo>
                  <a:lnTo>
                    <a:pt x="288" y="240"/>
                  </a:lnTo>
                  <a:lnTo>
                    <a:pt x="480" y="48"/>
                  </a:lnTo>
                  <a:lnTo>
                    <a:pt x="432" y="0"/>
                  </a:lnTo>
                  <a:lnTo>
                    <a:pt x="240" y="192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192" y="24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1247" name="Line 331"/>
            <p:cNvSpPr>
              <a:spLocks noChangeShapeType="1"/>
            </p:cNvSpPr>
            <p:nvPr/>
          </p:nvSpPr>
          <p:spPr bwMode="auto">
            <a:xfrm>
              <a:off x="4579" y="324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9836" name="AutoShape 332"/>
            <p:cNvSpPr>
              <a:spLocks noChangeArrowheads="1"/>
            </p:cNvSpPr>
            <p:nvPr/>
          </p:nvSpPr>
          <p:spPr bwMode="auto">
            <a:xfrm>
              <a:off x="3783" y="2558"/>
              <a:ext cx="156" cy="159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grpSp>
          <p:nvGrpSpPr>
            <p:cNvPr id="51249" name="Group 333"/>
            <p:cNvGrpSpPr>
              <a:grpSpLocks noChangeAspect="1"/>
            </p:cNvGrpSpPr>
            <p:nvPr/>
          </p:nvGrpSpPr>
          <p:grpSpPr bwMode="auto">
            <a:xfrm>
              <a:off x="4844" y="2983"/>
              <a:ext cx="494" cy="447"/>
              <a:chOff x="2248" y="3383"/>
              <a:chExt cx="343" cy="343"/>
            </a:xfrm>
          </p:grpSpPr>
          <p:sp>
            <p:nvSpPr>
              <p:cNvPr id="51254" name="Oval 334"/>
              <p:cNvSpPr>
                <a:spLocks noChangeAspect="1" noChangeArrowheads="1"/>
              </p:cNvSpPr>
              <p:nvPr/>
            </p:nvSpPr>
            <p:spPr bwMode="auto">
              <a:xfrm>
                <a:off x="2248" y="3383"/>
                <a:ext cx="343" cy="343"/>
              </a:xfrm>
              <a:prstGeom prst="ellipse">
                <a:avLst/>
              </a:prstGeom>
              <a:solidFill>
                <a:srgbClr val="AA2A02"/>
              </a:solidFill>
              <a:ln w="28575">
                <a:solidFill>
                  <a:srgbClr val="FF800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55" name="Freeform 335"/>
              <p:cNvSpPr>
                <a:spLocks noChangeAspect="1"/>
              </p:cNvSpPr>
              <p:nvPr/>
            </p:nvSpPr>
            <p:spPr bwMode="auto">
              <a:xfrm>
                <a:off x="2307" y="3484"/>
                <a:ext cx="177" cy="168"/>
              </a:xfrm>
              <a:custGeom>
                <a:avLst/>
                <a:gdLst>
                  <a:gd name="T0" fmla="*/ 108 w 139"/>
                  <a:gd name="T1" fmla="*/ 6 h 131"/>
                  <a:gd name="T2" fmla="*/ 135 w 139"/>
                  <a:gd name="T3" fmla="*/ 53 h 131"/>
                  <a:gd name="T4" fmla="*/ 60 w 139"/>
                  <a:gd name="T5" fmla="*/ 122 h 131"/>
                  <a:gd name="T6" fmla="*/ 71 w 139"/>
                  <a:gd name="T7" fmla="*/ 159 h 131"/>
                  <a:gd name="T8" fmla="*/ 177 w 139"/>
                  <a:gd name="T9" fmla="*/ 105 h 131"/>
                  <a:gd name="T10" fmla="*/ 206 w 139"/>
                  <a:gd name="T11" fmla="*/ 155 h 131"/>
                  <a:gd name="T12" fmla="*/ 61 w 139"/>
                  <a:gd name="T13" fmla="*/ 209 h 131"/>
                  <a:gd name="T14" fmla="*/ 8 w 139"/>
                  <a:gd name="T15" fmla="*/ 110 h 131"/>
                  <a:gd name="T16" fmla="*/ 108 w 139"/>
                  <a:gd name="T17" fmla="*/ 6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1"/>
                  <a:gd name="T29" fmla="*/ 139 w 139"/>
                  <a:gd name="T30" fmla="*/ 131 h 1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1">
                    <a:moveTo>
                      <a:pt x="67" y="4"/>
                    </a:moveTo>
                    <a:cubicBezTo>
                      <a:pt x="86" y="8"/>
                      <a:pt x="88" y="20"/>
                      <a:pt x="83" y="32"/>
                    </a:cubicBezTo>
                    <a:cubicBezTo>
                      <a:pt x="78" y="44"/>
                      <a:pt x="43" y="63"/>
                      <a:pt x="37" y="74"/>
                    </a:cubicBezTo>
                    <a:cubicBezTo>
                      <a:pt x="31" y="85"/>
                      <a:pt x="32" y="99"/>
                      <a:pt x="44" y="97"/>
                    </a:cubicBezTo>
                    <a:cubicBezTo>
                      <a:pt x="56" y="95"/>
                      <a:pt x="95" y="64"/>
                      <a:pt x="109" y="64"/>
                    </a:cubicBezTo>
                    <a:cubicBezTo>
                      <a:pt x="123" y="64"/>
                      <a:pt x="139" y="84"/>
                      <a:pt x="127" y="94"/>
                    </a:cubicBezTo>
                    <a:cubicBezTo>
                      <a:pt x="115" y="104"/>
                      <a:pt x="58" y="131"/>
                      <a:pt x="38" y="127"/>
                    </a:cubicBezTo>
                    <a:cubicBezTo>
                      <a:pt x="18" y="123"/>
                      <a:pt x="0" y="87"/>
                      <a:pt x="5" y="67"/>
                    </a:cubicBezTo>
                    <a:cubicBezTo>
                      <a:pt x="10" y="47"/>
                      <a:pt x="48" y="0"/>
                      <a:pt x="67" y="4"/>
                    </a:cubicBezTo>
                    <a:close/>
                  </a:path>
                </a:pathLst>
              </a:cu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/>
              <a:p>
                <a:endParaRPr lang="es-AR"/>
              </a:p>
            </p:txBody>
          </p:sp>
          <p:sp>
            <p:nvSpPr>
              <p:cNvPr id="51256" name="Oval 336"/>
              <p:cNvSpPr>
                <a:spLocks noChangeAspect="1" noChangeArrowheads="1"/>
              </p:cNvSpPr>
              <p:nvPr/>
            </p:nvSpPr>
            <p:spPr bwMode="auto">
              <a:xfrm>
                <a:off x="2432" y="3445"/>
                <a:ext cx="28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57" name="Oval 337"/>
              <p:cNvSpPr>
                <a:spLocks noChangeAspect="1" noChangeArrowheads="1"/>
              </p:cNvSpPr>
              <p:nvPr/>
            </p:nvSpPr>
            <p:spPr bwMode="auto">
              <a:xfrm>
                <a:off x="2445" y="3494"/>
                <a:ext cx="28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58" name="Oval 338"/>
              <p:cNvSpPr>
                <a:spLocks noChangeAspect="1" noChangeArrowheads="1"/>
              </p:cNvSpPr>
              <p:nvPr/>
            </p:nvSpPr>
            <p:spPr bwMode="auto">
              <a:xfrm>
                <a:off x="2546" y="3532"/>
                <a:ext cx="27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59" name="Oval 339"/>
              <p:cNvSpPr>
                <a:spLocks noChangeAspect="1" noChangeArrowheads="1"/>
              </p:cNvSpPr>
              <p:nvPr/>
            </p:nvSpPr>
            <p:spPr bwMode="auto">
              <a:xfrm>
                <a:off x="2514" y="3583"/>
                <a:ext cx="27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60" name="Oval 340"/>
              <p:cNvSpPr>
                <a:spLocks noChangeAspect="1" noChangeArrowheads="1"/>
              </p:cNvSpPr>
              <p:nvPr/>
            </p:nvSpPr>
            <p:spPr bwMode="auto">
              <a:xfrm>
                <a:off x="2461" y="3645"/>
                <a:ext cx="27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61" name="Oval 341"/>
              <p:cNvSpPr>
                <a:spLocks noChangeAspect="1" noChangeArrowheads="1"/>
              </p:cNvSpPr>
              <p:nvPr/>
            </p:nvSpPr>
            <p:spPr bwMode="auto">
              <a:xfrm>
                <a:off x="2381" y="3664"/>
                <a:ext cx="28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62" name="Oval 342"/>
              <p:cNvSpPr>
                <a:spLocks noChangeAspect="1" noChangeArrowheads="1"/>
              </p:cNvSpPr>
              <p:nvPr/>
            </p:nvSpPr>
            <p:spPr bwMode="auto">
              <a:xfrm>
                <a:off x="2275" y="3512"/>
                <a:ext cx="29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63" name="Oval 343"/>
              <p:cNvSpPr>
                <a:spLocks noChangeAspect="1" noChangeArrowheads="1"/>
              </p:cNvSpPr>
              <p:nvPr/>
            </p:nvSpPr>
            <p:spPr bwMode="auto">
              <a:xfrm>
                <a:off x="2311" y="3447"/>
                <a:ext cx="28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64" name="Oval 344"/>
              <p:cNvSpPr>
                <a:spLocks noChangeAspect="1" noChangeArrowheads="1"/>
              </p:cNvSpPr>
              <p:nvPr/>
            </p:nvSpPr>
            <p:spPr bwMode="auto">
              <a:xfrm>
                <a:off x="2369" y="3432"/>
                <a:ext cx="27" cy="29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65" name="Oval 345"/>
              <p:cNvSpPr>
                <a:spLocks noChangeAspect="1" noChangeArrowheads="1"/>
              </p:cNvSpPr>
              <p:nvPr/>
            </p:nvSpPr>
            <p:spPr bwMode="auto">
              <a:xfrm>
                <a:off x="2477" y="3422"/>
                <a:ext cx="28" cy="29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66" name="Oval 346"/>
              <p:cNvSpPr>
                <a:spLocks noChangeAspect="1" noChangeArrowheads="1"/>
              </p:cNvSpPr>
              <p:nvPr/>
            </p:nvSpPr>
            <p:spPr bwMode="auto">
              <a:xfrm>
                <a:off x="2479" y="3541"/>
                <a:ext cx="28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67" name="Oval 347"/>
              <p:cNvSpPr>
                <a:spLocks noChangeAspect="1" noChangeArrowheads="1"/>
              </p:cNvSpPr>
              <p:nvPr/>
            </p:nvSpPr>
            <p:spPr bwMode="auto">
              <a:xfrm>
                <a:off x="2504" y="3636"/>
                <a:ext cx="29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68" name="Oval 348"/>
              <p:cNvSpPr>
                <a:spLocks noChangeAspect="1" noChangeArrowheads="1"/>
              </p:cNvSpPr>
              <p:nvPr/>
            </p:nvSpPr>
            <p:spPr bwMode="auto">
              <a:xfrm>
                <a:off x="2423" y="3684"/>
                <a:ext cx="29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69" name="Oval 349"/>
              <p:cNvSpPr>
                <a:spLocks noChangeAspect="1" noChangeArrowheads="1"/>
              </p:cNvSpPr>
              <p:nvPr/>
            </p:nvSpPr>
            <p:spPr bwMode="auto">
              <a:xfrm>
                <a:off x="2327" y="3656"/>
                <a:ext cx="29" cy="27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70" name="Oval 350"/>
              <p:cNvSpPr>
                <a:spLocks noChangeAspect="1" noChangeArrowheads="1"/>
              </p:cNvSpPr>
              <p:nvPr/>
            </p:nvSpPr>
            <p:spPr bwMode="auto">
              <a:xfrm>
                <a:off x="2410" y="3399"/>
                <a:ext cx="29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71" name="Oval 351"/>
              <p:cNvSpPr>
                <a:spLocks noChangeAspect="1" noChangeArrowheads="1"/>
              </p:cNvSpPr>
              <p:nvPr/>
            </p:nvSpPr>
            <p:spPr bwMode="auto">
              <a:xfrm>
                <a:off x="2492" y="3475"/>
                <a:ext cx="28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1272" name="Oval 352"/>
              <p:cNvSpPr>
                <a:spLocks noChangeAspect="1" noChangeArrowheads="1"/>
              </p:cNvSpPr>
              <p:nvPr/>
            </p:nvSpPr>
            <p:spPr bwMode="auto">
              <a:xfrm>
                <a:off x="2268" y="3573"/>
                <a:ext cx="28" cy="28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sp>
          <p:nvSpPr>
            <p:cNvPr id="149857" name="AutoShape 353"/>
            <p:cNvSpPr>
              <a:spLocks noChangeArrowheads="1"/>
            </p:cNvSpPr>
            <p:nvPr/>
          </p:nvSpPr>
          <p:spPr bwMode="auto">
            <a:xfrm>
              <a:off x="4408" y="3597"/>
              <a:ext cx="154" cy="156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858" name="AutoShape 354"/>
            <p:cNvSpPr>
              <a:spLocks noChangeArrowheads="1"/>
            </p:cNvSpPr>
            <p:nvPr/>
          </p:nvSpPr>
          <p:spPr bwMode="auto">
            <a:xfrm>
              <a:off x="4100" y="3682"/>
              <a:ext cx="156" cy="156"/>
            </a:xfrm>
            <a:prstGeom prst="star16">
              <a:avLst>
                <a:gd name="adj" fmla="val 40356"/>
              </a:avLst>
            </a:prstGeom>
            <a:gradFill rotWithShape="0">
              <a:gsLst>
                <a:gs pos="0">
                  <a:schemeClr val="hlink">
                    <a:gamma/>
                    <a:tint val="8627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1434" tIns="45717" rIns="91434" bIns="45717" anchor="ctr">
              <a:spAutoFit/>
            </a:bodyPr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859" name="Line 355"/>
            <p:cNvSpPr>
              <a:spLocks noChangeShapeType="1"/>
            </p:cNvSpPr>
            <p:nvPr/>
          </p:nvSpPr>
          <p:spPr bwMode="auto">
            <a:xfrm>
              <a:off x="2106" y="2296"/>
              <a:ext cx="680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51253" name="Text Box 356"/>
            <p:cNvSpPr txBox="1">
              <a:spLocks noChangeArrowheads="1"/>
            </p:cNvSpPr>
            <p:nvPr/>
          </p:nvSpPr>
          <p:spPr bwMode="auto">
            <a:xfrm>
              <a:off x="2514" y="2409"/>
              <a:ext cx="499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_tradnl" altLang="es-AR" sz="2000" b="1">
                  <a:latin typeface="Arial" panose="020B0604020202020204" pitchFamily="34" charset="0"/>
                </a:rPr>
                <a:t>IL10</a:t>
              </a:r>
              <a:endParaRPr lang="es-AR" altLang="es-AR" sz="20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49545" name="Group 357"/>
          <p:cNvGrpSpPr>
            <a:grpSpLocks/>
          </p:cNvGrpSpPr>
          <p:nvPr/>
        </p:nvGrpSpPr>
        <p:grpSpPr bwMode="auto">
          <a:xfrm>
            <a:off x="7380288" y="3500438"/>
            <a:ext cx="1757362" cy="1619250"/>
            <a:chOff x="4649" y="2205"/>
            <a:chExt cx="1107" cy="1020"/>
          </a:xfrm>
        </p:grpSpPr>
        <p:sp>
          <p:nvSpPr>
            <p:cNvPr id="51208" name="Text Box 358"/>
            <p:cNvSpPr txBox="1">
              <a:spLocks noChangeArrowheads="1"/>
            </p:cNvSpPr>
            <p:nvPr/>
          </p:nvSpPr>
          <p:spPr bwMode="auto">
            <a:xfrm>
              <a:off x="4649" y="2503"/>
              <a:ext cx="1107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es-AR" sz="1800" b="1">
                  <a:latin typeface="Arial" panose="020B0604020202020204" pitchFamily="34" charset="0"/>
                </a:rPr>
                <a:t>&lt; Inflamación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es-AR" sz="2000" b="1">
                  <a:latin typeface="Arial" panose="020B0604020202020204" pitchFamily="34" charset="0"/>
                </a:rPr>
                <a:t>&lt; HRB</a:t>
              </a:r>
              <a:endParaRPr lang="es-AR" altLang="es-AR" sz="2000" b="1">
                <a:latin typeface="Arial" panose="020B0604020202020204" pitchFamily="34" charset="0"/>
              </a:endParaRPr>
            </a:p>
          </p:txBody>
        </p:sp>
        <p:grpSp>
          <p:nvGrpSpPr>
            <p:cNvPr id="51209" name="Group 359"/>
            <p:cNvGrpSpPr>
              <a:grpSpLocks/>
            </p:cNvGrpSpPr>
            <p:nvPr/>
          </p:nvGrpSpPr>
          <p:grpSpPr bwMode="auto">
            <a:xfrm>
              <a:off x="4786" y="2205"/>
              <a:ext cx="543" cy="1020"/>
              <a:chOff x="4786" y="2205"/>
              <a:chExt cx="543" cy="1020"/>
            </a:xfrm>
          </p:grpSpPr>
          <p:cxnSp>
            <p:nvCxnSpPr>
              <p:cNvPr id="51210" name="AutoShape 360"/>
              <p:cNvCxnSpPr>
                <a:cxnSpLocks noChangeShapeType="1"/>
                <a:stCxn id="51254" idx="6"/>
                <a:endCxn id="51208" idx="2"/>
              </p:cNvCxnSpPr>
              <p:nvPr/>
            </p:nvCxnSpPr>
            <p:spPr bwMode="auto">
              <a:xfrm flipV="1">
                <a:off x="4786" y="3022"/>
                <a:ext cx="417" cy="203"/>
              </a:xfrm>
              <a:prstGeom prst="bentConnector2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11" name="AutoShape 361"/>
              <p:cNvCxnSpPr>
                <a:cxnSpLocks noChangeShapeType="1"/>
                <a:stCxn id="51208" idx="0"/>
              </p:cNvCxnSpPr>
              <p:nvPr/>
            </p:nvCxnSpPr>
            <p:spPr bwMode="auto">
              <a:xfrm rot="-5400000">
                <a:off x="5117" y="2291"/>
                <a:ext cx="298" cy="126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1207" name="Text Box 362"/>
          <p:cNvSpPr txBox="1">
            <a:spLocks noChangeArrowheads="1"/>
          </p:cNvSpPr>
          <p:nvPr/>
        </p:nvSpPr>
        <p:spPr bwMode="auto">
          <a:xfrm>
            <a:off x="34925" y="115888"/>
            <a:ext cx="66976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INMUNOTERPIA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Mecanismos de acción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31988"/>
            <a:ext cx="19050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429000"/>
            <a:ext cx="22479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ject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29175"/>
            <a:ext cx="2209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Object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586288"/>
            <a:ext cx="202882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4" descr="193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2953" r="3937" b="9842"/>
          <a:stretch>
            <a:fillRect/>
          </a:stretch>
        </p:blipFill>
        <p:spPr bwMode="auto">
          <a:xfrm>
            <a:off x="3381375" y="3495675"/>
            <a:ext cx="20288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esp_asma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" b="7874"/>
          <a:stretch>
            <a:fillRect/>
          </a:stretch>
        </p:blipFill>
        <p:spPr bwMode="auto">
          <a:xfrm>
            <a:off x="1470025" y="1905000"/>
            <a:ext cx="24368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Object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1905000"/>
            <a:ext cx="1851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Object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95675"/>
            <a:ext cx="2209800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Object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9975"/>
            <a:ext cx="193357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1470025" y="1905000"/>
            <a:ext cx="6149975" cy="39497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4" name="Text Box 34" descr="5%"/>
          <p:cNvSpPr txBox="1">
            <a:spLocks noChangeArrowheads="1"/>
          </p:cNvSpPr>
          <p:nvPr/>
        </p:nvSpPr>
        <p:spPr bwMode="auto">
          <a:xfrm>
            <a:off x="304800" y="838200"/>
            <a:ext cx="8458200" cy="825500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1600" b="1">
                <a:solidFill>
                  <a:srgbClr val="FFFF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Patologías con respuesta inflamatoria inapropiada (hipersensibilidad) frente a  elementos del entorno (alergenos). Las más frecuentes (atópicas) utilizan una molécula denominada Ig E.</a:t>
            </a:r>
          </a:p>
        </p:txBody>
      </p:sp>
      <p:sp>
        <p:nvSpPr>
          <p:cNvPr id="8205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rgbClr val="FFFF66"/>
                </a:solidFill>
              </a:rPr>
              <a:t>ASMA BRONQUIAL</a:t>
            </a:r>
          </a:p>
        </p:txBody>
      </p:sp>
      <p:pic>
        <p:nvPicPr>
          <p:cNvPr id="8206" name="Picture 2" descr="http://www.nhlbi.nih.gov/health-spanish/health-topics/images/asthma_sp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olecu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2890"/>
              </a:clrFrom>
              <a:clrTo>
                <a:srgbClr val="0028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846263"/>
            <a:ext cx="428783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773238"/>
            <a:ext cx="5424488" cy="4605337"/>
          </a:xfrm>
        </p:spPr>
        <p:txBody>
          <a:bodyPr/>
          <a:lstStyle/>
          <a:p>
            <a:pPr marL="346075" indent="-346075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s-AR" altLang="es-AR" sz="2800" smtClean="0">
                <a:solidFill>
                  <a:schemeClr val="bg1"/>
                </a:solidFill>
                <a:latin typeface="Tahoma" panose="020B0604030504040204" pitchFamily="34" charset="0"/>
              </a:rPr>
              <a:t>Esqueleto de IgG1 kappa humana que contiene 5%     de regiones de anticuerpo murino determinantes de       la complementariedad 	       </a:t>
            </a:r>
          </a:p>
          <a:p>
            <a:pPr marL="346075" indent="-346075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s-AR" altLang="es-AR" sz="2800" smtClean="0">
                <a:solidFill>
                  <a:schemeClr val="bg1"/>
                </a:solidFill>
                <a:latin typeface="Tahoma" panose="020B0604030504040204" pitchFamily="34" charset="0"/>
              </a:rPr>
              <a:t>Se une a la IgE libre circulante</a:t>
            </a:r>
          </a:p>
          <a:p>
            <a:pPr marL="346075" indent="-346075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s-AR" altLang="es-AR" sz="2800" smtClean="0">
                <a:solidFill>
                  <a:schemeClr val="bg1"/>
                </a:solidFill>
                <a:latin typeface="Tahoma" panose="020B0604030504040204" pitchFamily="34" charset="0"/>
              </a:rPr>
              <a:t>Previene la uni</a:t>
            </a:r>
            <a:r>
              <a:rPr lang="es-AR" altLang="es-AR" sz="2800" smtClean="0">
                <a:solidFill>
                  <a:schemeClr val="bg1"/>
                </a:solidFill>
              </a:rPr>
              <a:t>ó</a:t>
            </a:r>
            <a:r>
              <a:rPr lang="es-AR" altLang="es-AR" sz="2800" smtClean="0">
                <a:solidFill>
                  <a:schemeClr val="bg1"/>
                </a:solidFill>
                <a:latin typeface="Tahoma" panose="020B0604030504040204" pitchFamily="34" charset="0"/>
              </a:rPr>
              <a:t>n de la IgE a los receptores de alta y baja afinidad</a:t>
            </a:r>
          </a:p>
          <a:p>
            <a:pPr marL="346075" indent="-346075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s-AR" altLang="es-AR" sz="2800" smtClean="0">
                <a:solidFill>
                  <a:schemeClr val="bg1"/>
                </a:solidFill>
                <a:latin typeface="Tahoma" panose="020B0604030504040204" pitchFamily="34" charset="0"/>
              </a:rPr>
              <a:t>Forma complejos Anti-IgE:IgE peque</a:t>
            </a:r>
            <a:r>
              <a:rPr lang="es-AR" altLang="es-AR" sz="2800" smtClean="0">
                <a:solidFill>
                  <a:schemeClr val="bg1"/>
                </a:solidFill>
              </a:rPr>
              <a:t>ñ</a:t>
            </a:r>
            <a:r>
              <a:rPr lang="es-AR" altLang="es-AR" sz="2800" smtClean="0">
                <a:solidFill>
                  <a:schemeClr val="bg1"/>
                </a:solidFill>
                <a:latin typeface="Tahoma" panose="020B0604030504040204" pitchFamily="34" charset="0"/>
              </a:rPr>
              <a:t>os que no fijan C</a:t>
            </a:r>
          </a:p>
          <a:p>
            <a:pPr marL="346075" indent="-346075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endParaRPr lang="es-AR" altLang="es-AR" sz="2800" smtClean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4925" y="260350"/>
            <a:ext cx="7705725" cy="12969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ANTICUERPOS anti-IgE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Fundamentos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/>
          </p:cNvSpPr>
          <p:nvPr/>
        </p:nvSpPr>
        <p:spPr bwMode="auto">
          <a:xfrm>
            <a:off x="4541838" y="3686175"/>
            <a:ext cx="2859087" cy="719138"/>
          </a:xfrm>
          <a:custGeom>
            <a:avLst/>
            <a:gdLst>
              <a:gd name="T0" fmla="*/ 2147483646 w 1801"/>
              <a:gd name="T1" fmla="*/ 1141632369 h 453"/>
              <a:gd name="T2" fmla="*/ 0 w 1801"/>
              <a:gd name="T3" fmla="*/ 231854536 h 453"/>
              <a:gd name="T4" fmla="*/ 0 60000 65536"/>
              <a:gd name="T5" fmla="*/ 0 60000 65536"/>
              <a:gd name="T6" fmla="*/ 0 w 1801"/>
              <a:gd name="T7" fmla="*/ 0 h 453"/>
              <a:gd name="T8" fmla="*/ 1801 w 1801"/>
              <a:gd name="T9" fmla="*/ 453 h 4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1" h="453">
                <a:moveTo>
                  <a:pt x="1801" y="453"/>
                </a:moveTo>
                <a:cubicBezTo>
                  <a:pt x="1312" y="159"/>
                  <a:pt x="628" y="0"/>
                  <a:pt x="0" y="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54275" name="Freeform 3"/>
          <p:cNvSpPr>
            <a:spLocks/>
          </p:cNvSpPr>
          <p:nvPr/>
        </p:nvSpPr>
        <p:spPr bwMode="auto">
          <a:xfrm>
            <a:off x="1685925" y="4049713"/>
            <a:ext cx="1611313" cy="1201737"/>
          </a:xfrm>
          <a:custGeom>
            <a:avLst/>
            <a:gdLst>
              <a:gd name="T0" fmla="*/ 2147483646 w 931"/>
              <a:gd name="T1" fmla="*/ 0 h 637"/>
              <a:gd name="T2" fmla="*/ 0 w 931"/>
              <a:gd name="T3" fmla="*/ 2147483646 h 637"/>
              <a:gd name="T4" fmla="*/ 0 60000 65536"/>
              <a:gd name="T5" fmla="*/ 0 60000 65536"/>
              <a:gd name="T6" fmla="*/ 0 w 931"/>
              <a:gd name="T7" fmla="*/ 0 h 637"/>
              <a:gd name="T8" fmla="*/ 931 w 931"/>
              <a:gd name="T9" fmla="*/ 637 h 6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1" h="637">
                <a:moveTo>
                  <a:pt x="931" y="0"/>
                </a:moveTo>
                <a:cubicBezTo>
                  <a:pt x="643" y="112"/>
                  <a:pt x="255" y="362"/>
                  <a:pt x="0" y="637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 anchor="ctr">
            <a:spAutoFit/>
          </a:bodyPr>
          <a:lstStyle/>
          <a:p>
            <a:endParaRPr lang="es-AR"/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458788" y="5133975"/>
            <a:ext cx="1463675" cy="1463675"/>
            <a:chOff x="1908" y="1260"/>
            <a:chExt cx="548" cy="548"/>
          </a:xfrm>
        </p:grpSpPr>
        <p:sp>
          <p:nvSpPr>
            <p:cNvPr id="54719" name="Oval 5"/>
            <p:cNvSpPr>
              <a:spLocks noChangeArrowheads="1"/>
            </p:cNvSpPr>
            <p:nvPr/>
          </p:nvSpPr>
          <p:spPr bwMode="auto">
            <a:xfrm>
              <a:off x="1908" y="1260"/>
              <a:ext cx="548" cy="548"/>
            </a:xfrm>
            <a:prstGeom prst="ellipse">
              <a:avLst/>
            </a:prstGeom>
            <a:gradFill rotWithShape="0">
              <a:gsLst>
                <a:gs pos="0">
                  <a:srgbClr val="BEFAAB"/>
                </a:gs>
                <a:gs pos="100000">
                  <a:srgbClr val="65F438"/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720" name="Oval 6"/>
            <p:cNvSpPr>
              <a:spLocks noChangeArrowheads="1"/>
            </p:cNvSpPr>
            <p:nvPr/>
          </p:nvSpPr>
          <p:spPr bwMode="auto">
            <a:xfrm>
              <a:off x="1980" y="1366"/>
              <a:ext cx="406" cy="406"/>
            </a:xfrm>
            <a:prstGeom prst="ellipse">
              <a:avLst/>
            </a:prstGeom>
            <a:gradFill rotWithShape="0">
              <a:gsLst>
                <a:gs pos="0">
                  <a:srgbClr val="3A8D20"/>
                </a:gs>
                <a:gs pos="100000">
                  <a:srgbClr val="65F438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1074738" y="5797550"/>
            <a:ext cx="196850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B7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2400" b="1">
                <a:latin typeface="Arial" panose="020B0604020202020204" pitchFamily="34" charset="0"/>
              </a:rPr>
              <a:t>B</a:t>
            </a:r>
          </a:p>
        </p:txBody>
      </p:sp>
      <p:grpSp>
        <p:nvGrpSpPr>
          <p:cNvPr id="54278" name="Group 8"/>
          <p:cNvGrpSpPr>
            <a:grpSpLocks/>
          </p:cNvGrpSpPr>
          <p:nvPr/>
        </p:nvGrpSpPr>
        <p:grpSpPr bwMode="auto">
          <a:xfrm>
            <a:off x="820738" y="4456113"/>
            <a:ext cx="776287" cy="677862"/>
            <a:chOff x="517" y="2627"/>
            <a:chExt cx="489" cy="427"/>
          </a:xfrm>
        </p:grpSpPr>
        <p:grpSp>
          <p:nvGrpSpPr>
            <p:cNvPr id="54680" name="Group 9"/>
            <p:cNvGrpSpPr>
              <a:grpSpLocks/>
            </p:cNvGrpSpPr>
            <p:nvPr/>
          </p:nvGrpSpPr>
          <p:grpSpPr bwMode="auto">
            <a:xfrm>
              <a:off x="517" y="2627"/>
              <a:ext cx="488" cy="427"/>
              <a:chOff x="1787" y="2850"/>
              <a:chExt cx="944" cy="826"/>
            </a:xfrm>
          </p:grpSpPr>
          <p:sp>
            <p:nvSpPr>
              <p:cNvPr id="54701" name="Oval 10"/>
              <p:cNvSpPr>
                <a:spLocks noChangeArrowheads="1"/>
              </p:cNvSpPr>
              <p:nvPr/>
            </p:nvSpPr>
            <p:spPr bwMode="auto">
              <a:xfrm>
                <a:off x="2268" y="326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702" name="Oval 11"/>
              <p:cNvSpPr>
                <a:spLocks noChangeArrowheads="1"/>
              </p:cNvSpPr>
              <p:nvPr/>
            </p:nvSpPr>
            <p:spPr bwMode="auto">
              <a:xfrm>
                <a:off x="2168" y="326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703" name="Oval 12"/>
              <p:cNvSpPr>
                <a:spLocks noChangeArrowheads="1"/>
              </p:cNvSpPr>
              <p:nvPr/>
            </p:nvSpPr>
            <p:spPr bwMode="auto">
              <a:xfrm>
                <a:off x="2268" y="347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704" name="Oval 13"/>
              <p:cNvSpPr>
                <a:spLocks noChangeArrowheads="1"/>
              </p:cNvSpPr>
              <p:nvPr/>
            </p:nvSpPr>
            <p:spPr bwMode="auto">
              <a:xfrm>
                <a:off x="2168" y="347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705" name="Oval 14"/>
              <p:cNvSpPr>
                <a:spLocks noChangeArrowheads="1"/>
              </p:cNvSpPr>
              <p:nvPr/>
            </p:nvSpPr>
            <p:spPr bwMode="auto">
              <a:xfrm>
                <a:off x="2268" y="305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706" name="Oval 15"/>
              <p:cNvSpPr>
                <a:spLocks noChangeArrowheads="1"/>
              </p:cNvSpPr>
              <p:nvPr/>
            </p:nvSpPr>
            <p:spPr bwMode="auto">
              <a:xfrm>
                <a:off x="2168" y="305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4707" name="Group 16"/>
              <p:cNvGrpSpPr>
                <a:grpSpLocks/>
              </p:cNvGrpSpPr>
              <p:nvPr/>
            </p:nvGrpSpPr>
            <p:grpSpPr bwMode="auto">
              <a:xfrm rot="-2741174">
                <a:off x="2023" y="2686"/>
                <a:ext cx="80" cy="408"/>
                <a:chOff x="1542" y="2618"/>
                <a:chExt cx="80" cy="408"/>
              </a:xfrm>
            </p:grpSpPr>
            <p:sp>
              <p:nvSpPr>
                <p:cNvPr id="54717" name="Oval 17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718" name="Oval 18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708" name="Group 19"/>
              <p:cNvGrpSpPr>
                <a:grpSpLocks/>
              </p:cNvGrpSpPr>
              <p:nvPr/>
            </p:nvGrpSpPr>
            <p:grpSpPr bwMode="auto">
              <a:xfrm rot="2741174" flipH="1">
                <a:off x="2417" y="2686"/>
                <a:ext cx="80" cy="408"/>
                <a:chOff x="1542" y="2618"/>
                <a:chExt cx="80" cy="408"/>
              </a:xfrm>
            </p:grpSpPr>
            <p:sp>
              <p:nvSpPr>
                <p:cNvPr id="54715" name="Oval 20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716" name="Oval 21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709" name="Group 22"/>
              <p:cNvGrpSpPr>
                <a:grpSpLocks/>
              </p:cNvGrpSpPr>
              <p:nvPr/>
            </p:nvGrpSpPr>
            <p:grpSpPr bwMode="auto">
              <a:xfrm rot="2741174" flipH="1">
                <a:off x="2487" y="2760"/>
                <a:ext cx="80" cy="408"/>
                <a:chOff x="1542" y="2618"/>
                <a:chExt cx="80" cy="408"/>
              </a:xfrm>
            </p:grpSpPr>
            <p:sp>
              <p:nvSpPr>
                <p:cNvPr id="54713" name="Oval 23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714" name="Oval 24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710" name="Group 25"/>
              <p:cNvGrpSpPr>
                <a:grpSpLocks/>
              </p:cNvGrpSpPr>
              <p:nvPr/>
            </p:nvGrpSpPr>
            <p:grpSpPr bwMode="auto">
              <a:xfrm rot="-2741174">
                <a:off x="1951" y="2760"/>
                <a:ext cx="80" cy="408"/>
                <a:chOff x="1542" y="2618"/>
                <a:chExt cx="80" cy="408"/>
              </a:xfrm>
            </p:grpSpPr>
            <p:sp>
              <p:nvSpPr>
                <p:cNvPr id="54711" name="Oval 26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712" name="Oval 27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sp>
          <p:nvSpPr>
            <p:cNvPr id="54681" name="Oval 28"/>
            <p:cNvSpPr>
              <a:spLocks noChangeArrowheads="1"/>
            </p:cNvSpPr>
            <p:nvPr/>
          </p:nvSpPr>
          <p:spPr bwMode="auto">
            <a:xfrm>
              <a:off x="767" y="2839"/>
              <a:ext cx="41" cy="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82" name="Oval 29"/>
            <p:cNvSpPr>
              <a:spLocks noChangeArrowheads="1"/>
            </p:cNvSpPr>
            <p:nvPr/>
          </p:nvSpPr>
          <p:spPr bwMode="auto">
            <a:xfrm>
              <a:off x="715" y="2839"/>
              <a:ext cx="41" cy="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83" name="Oval 30"/>
            <p:cNvSpPr>
              <a:spLocks noChangeArrowheads="1"/>
            </p:cNvSpPr>
            <p:nvPr/>
          </p:nvSpPr>
          <p:spPr bwMode="auto">
            <a:xfrm>
              <a:off x="767" y="2952"/>
              <a:ext cx="41" cy="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84" name="Oval 31"/>
            <p:cNvSpPr>
              <a:spLocks noChangeArrowheads="1"/>
            </p:cNvSpPr>
            <p:nvPr/>
          </p:nvSpPr>
          <p:spPr bwMode="auto">
            <a:xfrm>
              <a:off x="715" y="2952"/>
              <a:ext cx="41" cy="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85" name="Oval 32"/>
            <p:cNvSpPr>
              <a:spLocks noChangeArrowheads="1"/>
            </p:cNvSpPr>
            <p:nvPr/>
          </p:nvSpPr>
          <p:spPr bwMode="auto">
            <a:xfrm>
              <a:off x="767" y="2730"/>
              <a:ext cx="41" cy="1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86" name="Oval 33"/>
            <p:cNvSpPr>
              <a:spLocks noChangeArrowheads="1"/>
            </p:cNvSpPr>
            <p:nvPr/>
          </p:nvSpPr>
          <p:spPr bwMode="auto">
            <a:xfrm>
              <a:off x="715" y="2730"/>
              <a:ext cx="41" cy="1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grpSp>
          <p:nvGrpSpPr>
            <p:cNvPr id="54687" name="Group 34"/>
            <p:cNvGrpSpPr>
              <a:grpSpLocks/>
            </p:cNvGrpSpPr>
            <p:nvPr/>
          </p:nvGrpSpPr>
          <p:grpSpPr bwMode="auto">
            <a:xfrm rot="-2741174">
              <a:off x="640" y="2542"/>
              <a:ext cx="41" cy="211"/>
              <a:chOff x="1542" y="2618"/>
              <a:chExt cx="80" cy="408"/>
            </a:xfrm>
          </p:grpSpPr>
          <p:sp>
            <p:nvSpPr>
              <p:cNvPr id="54699" name="Oval 35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700" name="Oval 36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688" name="Group 37"/>
            <p:cNvGrpSpPr>
              <a:grpSpLocks/>
            </p:cNvGrpSpPr>
            <p:nvPr/>
          </p:nvGrpSpPr>
          <p:grpSpPr bwMode="auto">
            <a:xfrm rot="2741174" flipH="1">
              <a:off x="844" y="2542"/>
              <a:ext cx="41" cy="211"/>
              <a:chOff x="1542" y="2618"/>
              <a:chExt cx="80" cy="408"/>
            </a:xfrm>
          </p:grpSpPr>
          <p:sp>
            <p:nvSpPr>
              <p:cNvPr id="54697" name="Oval 38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98" name="Oval 39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689" name="Group 40"/>
            <p:cNvGrpSpPr>
              <a:grpSpLocks/>
            </p:cNvGrpSpPr>
            <p:nvPr/>
          </p:nvGrpSpPr>
          <p:grpSpPr bwMode="auto">
            <a:xfrm rot="2741174" flipH="1">
              <a:off x="880" y="2580"/>
              <a:ext cx="42" cy="211"/>
              <a:chOff x="1542" y="2618"/>
              <a:chExt cx="80" cy="408"/>
            </a:xfrm>
          </p:grpSpPr>
          <p:sp>
            <p:nvSpPr>
              <p:cNvPr id="54695" name="Oval 41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rgbClr val="9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96" name="Oval 42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rgbClr val="9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690" name="Group 43"/>
            <p:cNvGrpSpPr>
              <a:grpSpLocks/>
            </p:cNvGrpSpPr>
            <p:nvPr/>
          </p:nvGrpSpPr>
          <p:grpSpPr bwMode="auto">
            <a:xfrm rot="-2741174">
              <a:off x="603" y="2580"/>
              <a:ext cx="42" cy="211"/>
              <a:chOff x="1542" y="2618"/>
              <a:chExt cx="80" cy="408"/>
            </a:xfrm>
          </p:grpSpPr>
          <p:sp>
            <p:nvSpPr>
              <p:cNvPr id="54693" name="Oval 44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rgbClr val="9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94" name="Oval 45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rgbClr val="9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sp>
          <p:nvSpPr>
            <p:cNvPr id="54691" name="Rectangle 46"/>
            <p:cNvSpPr>
              <a:spLocks noChangeArrowheads="1"/>
            </p:cNvSpPr>
            <p:nvPr/>
          </p:nvSpPr>
          <p:spPr bwMode="auto">
            <a:xfrm>
              <a:off x="804" y="2875"/>
              <a:ext cx="30" cy="3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92" name="Rectangle 47"/>
            <p:cNvSpPr>
              <a:spLocks noChangeArrowheads="1"/>
            </p:cNvSpPr>
            <p:nvPr/>
          </p:nvSpPr>
          <p:spPr bwMode="auto">
            <a:xfrm>
              <a:off x="686" y="2875"/>
              <a:ext cx="30" cy="3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279" name="Group 48"/>
          <p:cNvGrpSpPr>
            <a:grpSpLocks/>
          </p:cNvGrpSpPr>
          <p:nvPr/>
        </p:nvGrpSpPr>
        <p:grpSpPr bwMode="auto">
          <a:xfrm rot="-2119235">
            <a:off x="1427163" y="3760788"/>
            <a:ext cx="658812" cy="576262"/>
            <a:chOff x="1787" y="2850"/>
            <a:chExt cx="944" cy="826"/>
          </a:xfrm>
        </p:grpSpPr>
        <p:sp>
          <p:nvSpPr>
            <p:cNvPr id="54662" name="Oval 49"/>
            <p:cNvSpPr>
              <a:spLocks noChangeArrowheads="1"/>
            </p:cNvSpPr>
            <p:nvPr/>
          </p:nvSpPr>
          <p:spPr bwMode="auto">
            <a:xfrm>
              <a:off x="2268" y="3260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63" name="Oval 50"/>
            <p:cNvSpPr>
              <a:spLocks noChangeArrowheads="1"/>
            </p:cNvSpPr>
            <p:nvPr/>
          </p:nvSpPr>
          <p:spPr bwMode="auto">
            <a:xfrm>
              <a:off x="2168" y="3260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64" name="Oval 51"/>
            <p:cNvSpPr>
              <a:spLocks noChangeArrowheads="1"/>
            </p:cNvSpPr>
            <p:nvPr/>
          </p:nvSpPr>
          <p:spPr bwMode="auto">
            <a:xfrm>
              <a:off x="2268" y="3478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65" name="Oval 52"/>
            <p:cNvSpPr>
              <a:spLocks noChangeArrowheads="1"/>
            </p:cNvSpPr>
            <p:nvPr/>
          </p:nvSpPr>
          <p:spPr bwMode="auto">
            <a:xfrm>
              <a:off x="2168" y="3478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66" name="Oval 53"/>
            <p:cNvSpPr>
              <a:spLocks noChangeArrowheads="1"/>
            </p:cNvSpPr>
            <p:nvPr/>
          </p:nvSpPr>
          <p:spPr bwMode="auto">
            <a:xfrm>
              <a:off x="2268" y="3050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67" name="Oval 54"/>
            <p:cNvSpPr>
              <a:spLocks noChangeArrowheads="1"/>
            </p:cNvSpPr>
            <p:nvPr/>
          </p:nvSpPr>
          <p:spPr bwMode="auto">
            <a:xfrm>
              <a:off x="2168" y="3050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grpSp>
          <p:nvGrpSpPr>
            <p:cNvPr id="54668" name="Group 55"/>
            <p:cNvGrpSpPr>
              <a:grpSpLocks/>
            </p:cNvGrpSpPr>
            <p:nvPr/>
          </p:nvGrpSpPr>
          <p:grpSpPr bwMode="auto">
            <a:xfrm rot="-2741174">
              <a:off x="2023" y="2686"/>
              <a:ext cx="80" cy="408"/>
              <a:chOff x="1542" y="2618"/>
              <a:chExt cx="80" cy="408"/>
            </a:xfrm>
          </p:grpSpPr>
          <p:sp>
            <p:nvSpPr>
              <p:cNvPr id="54678" name="Oval 56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79" name="Oval 57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669" name="Group 58"/>
            <p:cNvGrpSpPr>
              <a:grpSpLocks/>
            </p:cNvGrpSpPr>
            <p:nvPr/>
          </p:nvGrpSpPr>
          <p:grpSpPr bwMode="auto">
            <a:xfrm rot="2741174" flipH="1">
              <a:off x="2417" y="2686"/>
              <a:ext cx="80" cy="408"/>
              <a:chOff x="1542" y="2618"/>
              <a:chExt cx="80" cy="408"/>
            </a:xfrm>
          </p:grpSpPr>
          <p:sp>
            <p:nvSpPr>
              <p:cNvPr id="54676" name="Oval 59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77" name="Oval 60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670" name="Group 61"/>
            <p:cNvGrpSpPr>
              <a:grpSpLocks/>
            </p:cNvGrpSpPr>
            <p:nvPr/>
          </p:nvGrpSpPr>
          <p:grpSpPr bwMode="auto">
            <a:xfrm rot="2741174" flipH="1">
              <a:off x="2487" y="2760"/>
              <a:ext cx="80" cy="408"/>
              <a:chOff x="1542" y="2618"/>
              <a:chExt cx="80" cy="408"/>
            </a:xfrm>
          </p:grpSpPr>
          <p:sp>
            <p:nvSpPr>
              <p:cNvPr id="54674" name="Oval 62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75" name="Oval 63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671" name="Group 64"/>
            <p:cNvGrpSpPr>
              <a:grpSpLocks/>
            </p:cNvGrpSpPr>
            <p:nvPr/>
          </p:nvGrpSpPr>
          <p:grpSpPr bwMode="auto">
            <a:xfrm rot="-2741174">
              <a:off x="1951" y="2760"/>
              <a:ext cx="80" cy="408"/>
              <a:chOff x="1542" y="2618"/>
              <a:chExt cx="80" cy="408"/>
            </a:xfrm>
          </p:grpSpPr>
          <p:sp>
            <p:nvSpPr>
              <p:cNvPr id="54672" name="Oval 65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73" name="Oval 66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</p:grpSp>
      <p:sp>
        <p:nvSpPr>
          <p:cNvPr id="54280" name="Oval 67"/>
          <p:cNvSpPr>
            <a:spLocks noChangeArrowheads="1"/>
          </p:cNvSpPr>
          <p:nvPr/>
        </p:nvSpPr>
        <p:spPr bwMode="auto">
          <a:xfrm rot="-2119235">
            <a:off x="1795463" y="4013200"/>
            <a:ext cx="57150" cy="1381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281" name="Oval 68"/>
          <p:cNvSpPr>
            <a:spLocks noChangeArrowheads="1"/>
          </p:cNvSpPr>
          <p:nvPr/>
        </p:nvSpPr>
        <p:spPr bwMode="auto">
          <a:xfrm rot="-2119235">
            <a:off x="1738313" y="4052888"/>
            <a:ext cx="57150" cy="1381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282" name="Oval 69"/>
          <p:cNvSpPr>
            <a:spLocks noChangeArrowheads="1"/>
          </p:cNvSpPr>
          <p:nvPr/>
        </p:nvSpPr>
        <p:spPr bwMode="auto">
          <a:xfrm rot="-2119235">
            <a:off x="1882775" y="4137025"/>
            <a:ext cx="57150" cy="1381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283" name="Oval 70"/>
          <p:cNvSpPr>
            <a:spLocks noChangeArrowheads="1"/>
          </p:cNvSpPr>
          <p:nvPr/>
        </p:nvSpPr>
        <p:spPr bwMode="auto">
          <a:xfrm rot="-2119235">
            <a:off x="1825625" y="4178300"/>
            <a:ext cx="57150" cy="1381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284" name="Oval 71"/>
          <p:cNvSpPr>
            <a:spLocks noChangeArrowheads="1"/>
          </p:cNvSpPr>
          <p:nvPr/>
        </p:nvSpPr>
        <p:spPr bwMode="auto">
          <a:xfrm rot="-2119235">
            <a:off x="1711325" y="3894138"/>
            <a:ext cx="57150" cy="1381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285" name="Oval 72"/>
          <p:cNvSpPr>
            <a:spLocks noChangeArrowheads="1"/>
          </p:cNvSpPr>
          <p:nvPr/>
        </p:nvSpPr>
        <p:spPr bwMode="auto">
          <a:xfrm rot="-2119235">
            <a:off x="1654175" y="3933825"/>
            <a:ext cx="57150" cy="1381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grpSp>
        <p:nvGrpSpPr>
          <p:cNvPr id="54286" name="Group 73"/>
          <p:cNvGrpSpPr>
            <a:grpSpLocks/>
          </p:cNvGrpSpPr>
          <p:nvPr/>
        </p:nvGrpSpPr>
        <p:grpSpPr bwMode="auto">
          <a:xfrm rot="-4860409">
            <a:off x="1466850" y="3771900"/>
            <a:ext cx="55563" cy="284163"/>
            <a:chOff x="1542" y="2618"/>
            <a:chExt cx="80" cy="408"/>
          </a:xfrm>
        </p:grpSpPr>
        <p:sp>
          <p:nvSpPr>
            <p:cNvPr id="54660" name="Oval 74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61" name="Oval 75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287" name="Group 76"/>
          <p:cNvGrpSpPr>
            <a:grpSpLocks/>
          </p:cNvGrpSpPr>
          <p:nvPr/>
        </p:nvGrpSpPr>
        <p:grpSpPr bwMode="auto">
          <a:xfrm rot="621939" flipH="1">
            <a:off x="1690688" y="3613150"/>
            <a:ext cx="55562" cy="284163"/>
            <a:chOff x="1542" y="2618"/>
            <a:chExt cx="80" cy="408"/>
          </a:xfrm>
        </p:grpSpPr>
        <p:sp>
          <p:nvSpPr>
            <p:cNvPr id="54658" name="Oval 77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59" name="Oval 78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288" name="Group 79"/>
          <p:cNvGrpSpPr>
            <a:grpSpLocks/>
          </p:cNvGrpSpPr>
          <p:nvPr/>
        </p:nvGrpSpPr>
        <p:grpSpPr bwMode="auto">
          <a:xfrm rot="621939" flipH="1">
            <a:off x="1762125" y="3627438"/>
            <a:ext cx="55563" cy="284162"/>
            <a:chOff x="1542" y="2618"/>
            <a:chExt cx="80" cy="408"/>
          </a:xfrm>
        </p:grpSpPr>
        <p:sp>
          <p:nvSpPr>
            <p:cNvPr id="54656" name="Oval 80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rgbClr val="9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57" name="Oval 81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rgbClr val="9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289" name="Group 82"/>
          <p:cNvGrpSpPr>
            <a:grpSpLocks/>
          </p:cNvGrpSpPr>
          <p:nvPr/>
        </p:nvGrpSpPr>
        <p:grpSpPr bwMode="auto">
          <a:xfrm rot="-4860409">
            <a:off x="1455738" y="3843338"/>
            <a:ext cx="55562" cy="284162"/>
            <a:chOff x="1542" y="2618"/>
            <a:chExt cx="80" cy="408"/>
          </a:xfrm>
        </p:grpSpPr>
        <p:sp>
          <p:nvSpPr>
            <p:cNvPr id="54654" name="Oval 83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rgbClr val="9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55" name="Oval 84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rgbClr val="9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sp>
        <p:nvSpPr>
          <p:cNvPr id="54290" name="Rectangle 85"/>
          <p:cNvSpPr>
            <a:spLocks noChangeArrowheads="1"/>
          </p:cNvSpPr>
          <p:nvPr/>
        </p:nvSpPr>
        <p:spPr bwMode="auto">
          <a:xfrm rot="-2119235">
            <a:off x="1838325" y="4037013"/>
            <a:ext cx="41275" cy="396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291" name="Rectangle 86"/>
          <p:cNvSpPr>
            <a:spLocks noChangeArrowheads="1"/>
          </p:cNvSpPr>
          <p:nvPr/>
        </p:nvSpPr>
        <p:spPr bwMode="auto">
          <a:xfrm rot="-2119235">
            <a:off x="1708150" y="4129088"/>
            <a:ext cx="39688" cy="396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292" name="Text Box 87"/>
          <p:cNvSpPr txBox="1">
            <a:spLocks noChangeArrowheads="1"/>
          </p:cNvSpPr>
          <p:nvPr/>
        </p:nvSpPr>
        <p:spPr bwMode="auto">
          <a:xfrm>
            <a:off x="630238" y="38417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s-AR" sz="2400" b="1">
                <a:latin typeface="Arial" panose="020B0604020202020204" pitchFamily="34" charset="0"/>
              </a:rPr>
              <a:t>IgE</a:t>
            </a:r>
            <a:endParaRPr lang="en-GB" altLang="es-AR" sz="24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54293" name="Group 88"/>
          <p:cNvGrpSpPr>
            <a:grpSpLocks/>
          </p:cNvGrpSpPr>
          <p:nvPr/>
        </p:nvGrpSpPr>
        <p:grpSpPr bwMode="auto">
          <a:xfrm>
            <a:off x="6848475" y="4048125"/>
            <a:ext cx="1736725" cy="1446213"/>
            <a:chOff x="4314" y="2370"/>
            <a:chExt cx="1094" cy="911"/>
          </a:xfrm>
        </p:grpSpPr>
        <p:sp>
          <p:nvSpPr>
            <p:cNvPr id="54621" name="Freeform 89"/>
            <p:cNvSpPr>
              <a:spLocks/>
            </p:cNvSpPr>
            <p:nvPr/>
          </p:nvSpPr>
          <p:spPr bwMode="auto">
            <a:xfrm rot="-5400000">
              <a:off x="4474" y="2818"/>
              <a:ext cx="184" cy="186"/>
            </a:xfrm>
            <a:custGeom>
              <a:avLst/>
              <a:gdLst>
                <a:gd name="T0" fmla="*/ 45 w 208"/>
                <a:gd name="T1" fmla="*/ 0 h 210"/>
                <a:gd name="T2" fmla="*/ 0 w 208"/>
                <a:gd name="T3" fmla="*/ 0 h 210"/>
                <a:gd name="T4" fmla="*/ 0 w 208"/>
                <a:gd name="T5" fmla="*/ 165 h 210"/>
                <a:gd name="T6" fmla="*/ 163 w 208"/>
                <a:gd name="T7" fmla="*/ 165 h 210"/>
                <a:gd name="T8" fmla="*/ 163 w 208"/>
                <a:gd name="T9" fmla="*/ 0 h 210"/>
                <a:gd name="T10" fmla="*/ 116 w 208"/>
                <a:gd name="T11" fmla="*/ 0 h 210"/>
                <a:gd name="T12" fmla="*/ 116 w 208"/>
                <a:gd name="T13" fmla="*/ 130 h 210"/>
                <a:gd name="T14" fmla="*/ 45 w 208"/>
                <a:gd name="T15" fmla="*/ 130 h 210"/>
                <a:gd name="T16" fmla="*/ 45 w 208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10"/>
                <a:gd name="T29" fmla="*/ 208 w 208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10">
                  <a:moveTo>
                    <a:pt x="58" y="0"/>
                  </a:moveTo>
                  <a:lnTo>
                    <a:pt x="0" y="0"/>
                  </a:lnTo>
                  <a:lnTo>
                    <a:pt x="0" y="210"/>
                  </a:lnTo>
                  <a:lnTo>
                    <a:pt x="208" y="210"/>
                  </a:lnTo>
                  <a:lnTo>
                    <a:pt x="208" y="0"/>
                  </a:lnTo>
                  <a:lnTo>
                    <a:pt x="148" y="0"/>
                  </a:lnTo>
                  <a:lnTo>
                    <a:pt x="148" y="166"/>
                  </a:lnTo>
                  <a:lnTo>
                    <a:pt x="58" y="16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4622" name="Freeform 90"/>
            <p:cNvSpPr>
              <a:spLocks/>
            </p:cNvSpPr>
            <p:nvPr/>
          </p:nvSpPr>
          <p:spPr bwMode="auto">
            <a:xfrm rot="1085128" flipH="1">
              <a:off x="5080" y="2370"/>
              <a:ext cx="185" cy="186"/>
            </a:xfrm>
            <a:custGeom>
              <a:avLst/>
              <a:gdLst>
                <a:gd name="T0" fmla="*/ 46 w 208"/>
                <a:gd name="T1" fmla="*/ 0 h 210"/>
                <a:gd name="T2" fmla="*/ 0 w 208"/>
                <a:gd name="T3" fmla="*/ 0 h 210"/>
                <a:gd name="T4" fmla="*/ 0 w 208"/>
                <a:gd name="T5" fmla="*/ 165 h 210"/>
                <a:gd name="T6" fmla="*/ 165 w 208"/>
                <a:gd name="T7" fmla="*/ 165 h 210"/>
                <a:gd name="T8" fmla="*/ 165 w 208"/>
                <a:gd name="T9" fmla="*/ 0 h 210"/>
                <a:gd name="T10" fmla="*/ 117 w 208"/>
                <a:gd name="T11" fmla="*/ 0 h 210"/>
                <a:gd name="T12" fmla="*/ 117 w 208"/>
                <a:gd name="T13" fmla="*/ 130 h 210"/>
                <a:gd name="T14" fmla="*/ 46 w 208"/>
                <a:gd name="T15" fmla="*/ 130 h 210"/>
                <a:gd name="T16" fmla="*/ 46 w 208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10"/>
                <a:gd name="T29" fmla="*/ 208 w 208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10">
                  <a:moveTo>
                    <a:pt x="58" y="0"/>
                  </a:moveTo>
                  <a:lnTo>
                    <a:pt x="0" y="0"/>
                  </a:lnTo>
                  <a:lnTo>
                    <a:pt x="0" y="210"/>
                  </a:lnTo>
                  <a:lnTo>
                    <a:pt x="208" y="210"/>
                  </a:lnTo>
                  <a:lnTo>
                    <a:pt x="208" y="0"/>
                  </a:lnTo>
                  <a:lnTo>
                    <a:pt x="148" y="0"/>
                  </a:lnTo>
                  <a:lnTo>
                    <a:pt x="148" y="166"/>
                  </a:lnTo>
                  <a:lnTo>
                    <a:pt x="58" y="16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4623" name="Freeform 91"/>
            <p:cNvSpPr>
              <a:spLocks/>
            </p:cNvSpPr>
            <p:nvPr/>
          </p:nvSpPr>
          <p:spPr bwMode="auto">
            <a:xfrm rot="-1085128">
              <a:off x="4808" y="2370"/>
              <a:ext cx="185" cy="186"/>
            </a:xfrm>
            <a:custGeom>
              <a:avLst/>
              <a:gdLst>
                <a:gd name="T0" fmla="*/ 46 w 208"/>
                <a:gd name="T1" fmla="*/ 0 h 210"/>
                <a:gd name="T2" fmla="*/ 0 w 208"/>
                <a:gd name="T3" fmla="*/ 0 h 210"/>
                <a:gd name="T4" fmla="*/ 0 w 208"/>
                <a:gd name="T5" fmla="*/ 165 h 210"/>
                <a:gd name="T6" fmla="*/ 165 w 208"/>
                <a:gd name="T7" fmla="*/ 165 h 210"/>
                <a:gd name="T8" fmla="*/ 165 w 208"/>
                <a:gd name="T9" fmla="*/ 0 h 210"/>
                <a:gd name="T10" fmla="*/ 117 w 208"/>
                <a:gd name="T11" fmla="*/ 0 h 210"/>
                <a:gd name="T12" fmla="*/ 117 w 208"/>
                <a:gd name="T13" fmla="*/ 130 h 210"/>
                <a:gd name="T14" fmla="*/ 46 w 208"/>
                <a:gd name="T15" fmla="*/ 130 h 210"/>
                <a:gd name="T16" fmla="*/ 46 w 208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10"/>
                <a:gd name="T29" fmla="*/ 208 w 208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10">
                  <a:moveTo>
                    <a:pt x="58" y="0"/>
                  </a:moveTo>
                  <a:lnTo>
                    <a:pt x="0" y="0"/>
                  </a:lnTo>
                  <a:lnTo>
                    <a:pt x="0" y="210"/>
                  </a:lnTo>
                  <a:lnTo>
                    <a:pt x="208" y="210"/>
                  </a:lnTo>
                  <a:lnTo>
                    <a:pt x="208" y="0"/>
                  </a:lnTo>
                  <a:lnTo>
                    <a:pt x="148" y="0"/>
                  </a:lnTo>
                  <a:lnTo>
                    <a:pt x="148" y="166"/>
                  </a:lnTo>
                  <a:lnTo>
                    <a:pt x="58" y="16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4624" name="Oval 92"/>
            <p:cNvSpPr>
              <a:spLocks noChangeArrowheads="1"/>
            </p:cNvSpPr>
            <p:nvPr/>
          </p:nvSpPr>
          <p:spPr bwMode="auto">
            <a:xfrm>
              <a:off x="4651" y="2524"/>
              <a:ext cx="757" cy="757"/>
            </a:xfrm>
            <a:prstGeom prst="ellipse">
              <a:avLst/>
            </a:prstGeom>
            <a:solidFill>
              <a:srgbClr val="7C7218"/>
            </a:solidFill>
            <a:ln w="28575">
              <a:solidFill>
                <a:srgbClr val="F5C231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25" name="Oval 93"/>
            <p:cNvSpPr>
              <a:spLocks noChangeArrowheads="1"/>
            </p:cNvSpPr>
            <p:nvPr/>
          </p:nvSpPr>
          <p:spPr bwMode="auto">
            <a:xfrm>
              <a:off x="4782" y="2656"/>
              <a:ext cx="79" cy="79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26" name="Oval 94"/>
            <p:cNvSpPr>
              <a:spLocks noChangeArrowheads="1"/>
            </p:cNvSpPr>
            <p:nvPr/>
          </p:nvSpPr>
          <p:spPr bwMode="auto">
            <a:xfrm>
              <a:off x="4909" y="2622"/>
              <a:ext cx="79" cy="82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27" name="Freeform 95"/>
            <p:cNvSpPr>
              <a:spLocks/>
            </p:cNvSpPr>
            <p:nvPr/>
          </p:nvSpPr>
          <p:spPr bwMode="auto">
            <a:xfrm>
              <a:off x="4820" y="2773"/>
              <a:ext cx="294" cy="326"/>
            </a:xfrm>
            <a:custGeom>
              <a:avLst/>
              <a:gdLst>
                <a:gd name="T0" fmla="*/ 163 w 303"/>
                <a:gd name="T1" fmla="*/ 55 h 337"/>
                <a:gd name="T2" fmla="*/ 49 w 303"/>
                <a:gd name="T3" fmla="*/ 21 h 337"/>
                <a:gd name="T4" fmla="*/ 23 w 303"/>
                <a:gd name="T5" fmla="*/ 187 h 337"/>
                <a:gd name="T6" fmla="*/ 191 w 303"/>
                <a:gd name="T7" fmla="*/ 311 h 337"/>
                <a:gd name="T8" fmla="*/ 281 w 303"/>
                <a:gd name="T9" fmla="*/ 211 h 337"/>
                <a:gd name="T10" fmla="*/ 169 w 303"/>
                <a:gd name="T11" fmla="*/ 143 h 337"/>
                <a:gd name="T12" fmla="*/ 163 w 303"/>
                <a:gd name="T13" fmla="*/ 55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3"/>
                <a:gd name="T22" fmla="*/ 0 h 337"/>
                <a:gd name="T23" fmla="*/ 303 w 303"/>
                <a:gd name="T24" fmla="*/ 337 h 3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3" h="337">
                  <a:moveTo>
                    <a:pt x="173" y="59"/>
                  </a:moveTo>
                  <a:cubicBezTo>
                    <a:pt x="152" y="37"/>
                    <a:pt x="78" y="0"/>
                    <a:pt x="53" y="23"/>
                  </a:cubicBezTo>
                  <a:cubicBezTo>
                    <a:pt x="28" y="46"/>
                    <a:pt x="0" y="147"/>
                    <a:pt x="25" y="199"/>
                  </a:cubicBezTo>
                  <a:cubicBezTo>
                    <a:pt x="50" y="251"/>
                    <a:pt x="157" y="329"/>
                    <a:pt x="203" y="333"/>
                  </a:cubicBezTo>
                  <a:cubicBezTo>
                    <a:pt x="249" y="337"/>
                    <a:pt x="303" y="255"/>
                    <a:pt x="299" y="225"/>
                  </a:cubicBezTo>
                  <a:cubicBezTo>
                    <a:pt x="295" y="195"/>
                    <a:pt x="200" y="180"/>
                    <a:pt x="179" y="153"/>
                  </a:cubicBezTo>
                  <a:cubicBezTo>
                    <a:pt x="158" y="126"/>
                    <a:pt x="194" y="81"/>
                    <a:pt x="173" y="59"/>
                  </a:cubicBezTo>
                  <a:close/>
                </a:path>
              </a:pathLst>
            </a:custGeom>
            <a:solidFill>
              <a:srgbClr val="F5C231"/>
            </a:soli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wrap="none" lIns="91434" tIns="45717" rIns="91434" bIns="45717" anchor="ctr">
              <a:spAutoFit/>
            </a:bodyPr>
            <a:lstStyle/>
            <a:p>
              <a:endParaRPr lang="es-AR"/>
            </a:p>
          </p:txBody>
        </p:sp>
        <p:sp>
          <p:nvSpPr>
            <p:cNvPr id="54628" name="Oval 96"/>
            <p:cNvSpPr>
              <a:spLocks noChangeArrowheads="1"/>
            </p:cNvSpPr>
            <p:nvPr/>
          </p:nvSpPr>
          <p:spPr bwMode="auto">
            <a:xfrm>
              <a:off x="4957" y="2738"/>
              <a:ext cx="52" cy="51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29" name="Oval 97"/>
            <p:cNvSpPr>
              <a:spLocks noChangeArrowheads="1"/>
            </p:cNvSpPr>
            <p:nvPr/>
          </p:nvSpPr>
          <p:spPr bwMode="auto">
            <a:xfrm>
              <a:off x="5133" y="2681"/>
              <a:ext cx="52" cy="51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30" name="Oval 98"/>
            <p:cNvSpPr>
              <a:spLocks noChangeArrowheads="1"/>
            </p:cNvSpPr>
            <p:nvPr/>
          </p:nvSpPr>
          <p:spPr bwMode="auto">
            <a:xfrm>
              <a:off x="5280" y="2923"/>
              <a:ext cx="52" cy="50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31" name="Oval 99"/>
            <p:cNvSpPr>
              <a:spLocks noChangeArrowheads="1"/>
            </p:cNvSpPr>
            <p:nvPr/>
          </p:nvSpPr>
          <p:spPr bwMode="auto">
            <a:xfrm>
              <a:off x="5113" y="2880"/>
              <a:ext cx="53" cy="51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32" name="Oval 100"/>
            <p:cNvSpPr>
              <a:spLocks noChangeArrowheads="1"/>
            </p:cNvSpPr>
            <p:nvPr/>
          </p:nvSpPr>
          <p:spPr bwMode="auto">
            <a:xfrm>
              <a:off x="5138" y="3134"/>
              <a:ext cx="52" cy="50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33" name="Oval 101"/>
            <p:cNvSpPr>
              <a:spLocks noChangeArrowheads="1"/>
            </p:cNvSpPr>
            <p:nvPr/>
          </p:nvSpPr>
          <p:spPr bwMode="auto">
            <a:xfrm>
              <a:off x="4837" y="3123"/>
              <a:ext cx="52" cy="51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34" name="Oval 102"/>
            <p:cNvSpPr>
              <a:spLocks noChangeArrowheads="1"/>
            </p:cNvSpPr>
            <p:nvPr/>
          </p:nvSpPr>
          <p:spPr bwMode="auto">
            <a:xfrm>
              <a:off x="4718" y="2979"/>
              <a:ext cx="52" cy="51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35" name="Oval 103"/>
            <p:cNvSpPr>
              <a:spLocks noChangeArrowheads="1"/>
            </p:cNvSpPr>
            <p:nvPr/>
          </p:nvSpPr>
          <p:spPr bwMode="auto">
            <a:xfrm>
              <a:off x="5041" y="2711"/>
              <a:ext cx="78" cy="82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36" name="Oval 104"/>
            <p:cNvSpPr>
              <a:spLocks noChangeArrowheads="1"/>
            </p:cNvSpPr>
            <p:nvPr/>
          </p:nvSpPr>
          <p:spPr bwMode="auto">
            <a:xfrm>
              <a:off x="5035" y="2585"/>
              <a:ext cx="79" cy="82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37" name="Oval 105"/>
            <p:cNvSpPr>
              <a:spLocks noChangeArrowheads="1"/>
            </p:cNvSpPr>
            <p:nvPr/>
          </p:nvSpPr>
          <p:spPr bwMode="auto">
            <a:xfrm>
              <a:off x="5230" y="2686"/>
              <a:ext cx="79" cy="82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38" name="Oval 106"/>
            <p:cNvSpPr>
              <a:spLocks noChangeArrowheads="1"/>
            </p:cNvSpPr>
            <p:nvPr/>
          </p:nvSpPr>
          <p:spPr bwMode="auto">
            <a:xfrm>
              <a:off x="5177" y="2941"/>
              <a:ext cx="79" cy="8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39" name="Oval 107"/>
            <p:cNvSpPr>
              <a:spLocks noChangeArrowheads="1"/>
            </p:cNvSpPr>
            <p:nvPr/>
          </p:nvSpPr>
          <p:spPr bwMode="auto">
            <a:xfrm>
              <a:off x="5223" y="3060"/>
              <a:ext cx="79" cy="8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40" name="Oval 108"/>
            <p:cNvSpPr>
              <a:spLocks noChangeArrowheads="1"/>
            </p:cNvSpPr>
            <p:nvPr/>
          </p:nvSpPr>
          <p:spPr bwMode="auto">
            <a:xfrm>
              <a:off x="5002" y="3147"/>
              <a:ext cx="78" cy="8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41" name="Oval 109"/>
            <p:cNvSpPr>
              <a:spLocks noChangeArrowheads="1"/>
            </p:cNvSpPr>
            <p:nvPr/>
          </p:nvSpPr>
          <p:spPr bwMode="auto">
            <a:xfrm>
              <a:off x="4775" y="3032"/>
              <a:ext cx="78" cy="82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42" name="Oval 110"/>
            <p:cNvSpPr>
              <a:spLocks noChangeArrowheads="1"/>
            </p:cNvSpPr>
            <p:nvPr/>
          </p:nvSpPr>
          <p:spPr bwMode="auto">
            <a:xfrm>
              <a:off x="4717" y="2841"/>
              <a:ext cx="79" cy="8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43" name="Oval 111"/>
            <p:cNvSpPr>
              <a:spLocks noChangeArrowheads="1"/>
            </p:cNvSpPr>
            <p:nvPr/>
          </p:nvSpPr>
          <p:spPr bwMode="auto">
            <a:xfrm>
              <a:off x="5010" y="2822"/>
              <a:ext cx="53" cy="50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44" name="Oval 112"/>
            <p:cNvSpPr>
              <a:spLocks noChangeArrowheads="1"/>
            </p:cNvSpPr>
            <p:nvPr/>
          </p:nvSpPr>
          <p:spPr bwMode="auto">
            <a:xfrm>
              <a:off x="5197" y="2855"/>
              <a:ext cx="52" cy="51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45" name="Oval 113"/>
            <p:cNvSpPr>
              <a:spLocks noChangeArrowheads="1"/>
            </p:cNvSpPr>
            <p:nvPr/>
          </p:nvSpPr>
          <p:spPr bwMode="auto">
            <a:xfrm>
              <a:off x="5303" y="2781"/>
              <a:ext cx="52" cy="50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46" name="Oval 114"/>
            <p:cNvSpPr>
              <a:spLocks noChangeArrowheads="1"/>
            </p:cNvSpPr>
            <p:nvPr/>
          </p:nvSpPr>
          <p:spPr bwMode="auto">
            <a:xfrm>
              <a:off x="5283" y="2850"/>
              <a:ext cx="53" cy="50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47" name="Oval 115"/>
            <p:cNvSpPr>
              <a:spLocks noChangeArrowheads="1"/>
            </p:cNvSpPr>
            <p:nvPr/>
          </p:nvSpPr>
          <p:spPr bwMode="auto">
            <a:xfrm>
              <a:off x="5099" y="3043"/>
              <a:ext cx="52" cy="51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48" name="Oval 116"/>
            <p:cNvSpPr>
              <a:spLocks noChangeArrowheads="1"/>
            </p:cNvSpPr>
            <p:nvPr/>
          </p:nvSpPr>
          <p:spPr bwMode="auto">
            <a:xfrm>
              <a:off x="5291" y="2990"/>
              <a:ext cx="52" cy="51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49" name="Oval 117"/>
            <p:cNvSpPr>
              <a:spLocks noChangeArrowheads="1"/>
            </p:cNvSpPr>
            <p:nvPr/>
          </p:nvSpPr>
          <p:spPr bwMode="auto">
            <a:xfrm>
              <a:off x="5131" y="2779"/>
              <a:ext cx="52" cy="51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50" name="Oval 118"/>
            <p:cNvSpPr>
              <a:spLocks noChangeArrowheads="1"/>
            </p:cNvSpPr>
            <p:nvPr/>
          </p:nvSpPr>
          <p:spPr bwMode="auto">
            <a:xfrm>
              <a:off x="4792" y="2756"/>
              <a:ext cx="53" cy="50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51" name="Oval 119"/>
            <p:cNvSpPr>
              <a:spLocks noChangeArrowheads="1"/>
            </p:cNvSpPr>
            <p:nvPr/>
          </p:nvSpPr>
          <p:spPr bwMode="auto">
            <a:xfrm>
              <a:off x="4712" y="2731"/>
              <a:ext cx="53" cy="51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52" name="Oval 120"/>
            <p:cNvSpPr>
              <a:spLocks noChangeArrowheads="1"/>
            </p:cNvSpPr>
            <p:nvPr/>
          </p:nvSpPr>
          <p:spPr bwMode="auto">
            <a:xfrm>
              <a:off x="4922" y="3127"/>
              <a:ext cx="52" cy="50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653" name="Text Box 121"/>
            <p:cNvSpPr txBox="1">
              <a:spLocks noChangeArrowheads="1"/>
            </p:cNvSpPr>
            <p:nvPr/>
          </p:nvSpPr>
          <p:spPr bwMode="auto">
            <a:xfrm>
              <a:off x="4314" y="2919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s-AR" sz="1800" b="1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4294" name="Text Box 122"/>
          <p:cNvSpPr txBox="1">
            <a:spLocks noChangeArrowheads="1"/>
          </p:cNvSpPr>
          <p:nvPr/>
        </p:nvSpPr>
        <p:spPr bwMode="auto">
          <a:xfrm>
            <a:off x="2354263" y="5535613"/>
            <a:ext cx="4298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s-AR" sz="2400" b="1">
                <a:solidFill>
                  <a:schemeClr val="bg1"/>
                </a:solidFill>
                <a:latin typeface="Arial" panose="020B0604020202020204" pitchFamily="34" charset="0"/>
              </a:rPr>
              <a:t>Ac anti-IgE forman complejos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s-AR" sz="2400" b="1">
                <a:solidFill>
                  <a:schemeClr val="bg1"/>
                </a:solidFill>
                <a:latin typeface="Arial" panose="020B0604020202020204" pitchFamily="34" charset="0"/>
              </a:rPr>
              <a:t>con la IgE libre</a:t>
            </a:r>
          </a:p>
        </p:txBody>
      </p:sp>
      <p:sp>
        <p:nvSpPr>
          <p:cNvPr id="54295" name="Rectangle 123"/>
          <p:cNvSpPr>
            <a:spLocks noChangeArrowheads="1"/>
          </p:cNvSpPr>
          <p:nvPr/>
        </p:nvSpPr>
        <p:spPr bwMode="auto">
          <a:xfrm>
            <a:off x="2228850" y="2163763"/>
            <a:ext cx="1685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524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524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524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524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524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2400" b="1" i="1">
                <a:solidFill>
                  <a:srgbClr val="FFFF00"/>
                </a:solidFill>
                <a:latin typeface="Arial" panose="020B0604020202020204" pitchFamily="34" charset="0"/>
              </a:rPr>
              <a:t>Omalizumab</a:t>
            </a:r>
            <a:r>
              <a:rPr lang="fr-FR" altLang="es-AR" sz="24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4296" name="Freeform 124"/>
          <p:cNvSpPr>
            <a:spLocks/>
          </p:cNvSpPr>
          <p:nvPr/>
        </p:nvSpPr>
        <p:spPr bwMode="auto">
          <a:xfrm>
            <a:off x="7200900" y="4219575"/>
            <a:ext cx="266700" cy="223838"/>
          </a:xfrm>
          <a:custGeom>
            <a:avLst/>
            <a:gdLst>
              <a:gd name="T0" fmla="*/ 423386250 w 168"/>
              <a:gd name="T1" fmla="*/ 355343619 h 141"/>
              <a:gd name="T2" fmla="*/ 136088438 w 168"/>
              <a:gd name="T3" fmla="*/ 0 h 141"/>
              <a:gd name="T4" fmla="*/ 0 w 168"/>
              <a:gd name="T5" fmla="*/ 294859734 h 141"/>
              <a:gd name="T6" fmla="*/ 423386250 w 168"/>
              <a:gd name="T7" fmla="*/ 355343619 h 141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41"/>
              <a:gd name="T14" fmla="*/ 168 w 168"/>
              <a:gd name="T15" fmla="*/ 141 h 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41">
                <a:moveTo>
                  <a:pt x="168" y="141"/>
                </a:moveTo>
                <a:lnTo>
                  <a:pt x="54" y="0"/>
                </a:lnTo>
                <a:lnTo>
                  <a:pt x="0" y="117"/>
                </a:lnTo>
                <a:lnTo>
                  <a:pt x="168" y="1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es-AR"/>
          </a:p>
        </p:txBody>
      </p:sp>
      <p:sp>
        <p:nvSpPr>
          <p:cNvPr id="54297" name="Rectangle 125"/>
          <p:cNvSpPr>
            <a:spLocks noChangeArrowheads="1"/>
          </p:cNvSpPr>
          <p:nvPr/>
        </p:nvSpPr>
        <p:spPr bwMode="auto">
          <a:xfrm>
            <a:off x="7332663" y="5618163"/>
            <a:ext cx="1263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2400" b="1">
                <a:latin typeface="Arial" panose="020B0604020202020204" pitchFamily="34" charset="0"/>
              </a:rPr>
              <a:t>Mastocito</a:t>
            </a:r>
          </a:p>
        </p:txBody>
      </p:sp>
      <p:sp>
        <p:nvSpPr>
          <p:cNvPr id="54298" name="Text Box 126"/>
          <p:cNvSpPr txBox="1">
            <a:spLocks noChangeArrowheads="1"/>
          </p:cNvSpPr>
          <p:nvPr/>
        </p:nvSpPr>
        <p:spPr bwMode="auto">
          <a:xfrm>
            <a:off x="6143625" y="4681538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2400" b="1">
                <a:latin typeface="Arial" panose="020B0604020202020204" pitchFamily="34" charset="0"/>
              </a:rPr>
              <a:t>Fc</a:t>
            </a:r>
            <a:r>
              <a:rPr lang="en-US" altLang="es-AR" sz="2400" b="1">
                <a:latin typeface="Arial" panose="020B0604020202020204" pitchFamily="34" charset="0"/>
                <a:sym typeface="Symbol" panose="05050102010706020507" pitchFamily="18" charset="2"/>
              </a:rPr>
              <a:t>RI</a:t>
            </a:r>
          </a:p>
        </p:txBody>
      </p:sp>
      <p:grpSp>
        <p:nvGrpSpPr>
          <p:cNvPr id="54299" name="Group 127"/>
          <p:cNvGrpSpPr>
            <a:grpSpLocks/>
          </p:cNvGrpSpPr>
          <p:nvPr/>
        </p:nvGrpSpPr>
        <p:grpSpPr bwMode="auto">
          <a:xfrm>
            <a:off x="3908425" y="4017963"/>
            <a:ext cx="1298575" cy="1216025"/>
            <a:chOff x="2462" y="2351"/>
            <a:chExt cx="818" cy="766"/>
          </a:xfrm>
        </p:grpSpPr>
        <p:grpSp>
          <p:nvGrpSpPr>
            <p:cNvPr id="54588" name="Group 128"/>
            <p:cNvGrpSpPr>
              <a:grpSpLocks/>
            </p:cNvGrpSpPr>
            <p:nvPr/>
          </p:nvGrpSpPr>
          <p:grpSpPr bwMode="auto">
            <a:xfrm>
              <a:off x="2463" y="2352"/>
              <a:ext cx="817" cy="765"/>
              <a:chOff x="2463" y="2352"/>
              <a:chExt cx="817" cy="765"/>
            </a:xfrm>
          </p:grpSpPr>
          <p:sp>
            <p:nvSpPr>
              <p:cNvPr id="54605" name="Oval 129"/>
              <p:cNvSpPr>
                <a:spLocks noChangeArrowheads="1"/>
              </p:cNvSpPr>
              <p:nvPr/>
            </p:nvSpPr>
            <p:spPr bwMode="auto">
              <a:xfrm rot="-6208077">
                <a:off x="3117" y="2413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06" name="Oval 130"/>
              <p:cNvSpPr>
                <a:spLocks noChangeArrowheads="1"/>
              </p:cNvSpPr>
              <p:nvPr/>
            </p:nvSpPr>
            <p:spPr bwMode="auto">
              <a:xfrm rot="-6208077">
                <a:off x="3141" y="2511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07" name="Oval 131"/>
              <p:cNvSpPr>
                <a:spLocks noChangeArrowheads="1"/>
              </p:cNvSpPr>
              <p:nvPr/>
            </p:nvSpPr>
            <p:spPr bwMode="auto">
              <a:xfrm rot="-6208077">
                <a:off x="2913" y="2462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08" name="Oval 132"/>
              <p:cNvSpPr>
                <a:spLocks noChangeArrowheads="1"/>
              </p:cNvSpPr>
              <p:nvPr/>
            </p:nvSpPr>
            <p:spPr bwMode="auto">
              <a:xfrm rot="-6208077">
                <a:off x="2937" y="256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4609" name="Group 133"/>
              <p:cNvGrpSpPr>
                <a:grpSpLocks/>
              </p:cNvGrpSpPr>
              <p:nvPr/>
            </p:nvGrpSpPr>
            <p:grpSpPr bwMode="auto">
              <a:xfrm rot="-8949251">
                <a:off x="2718" y="2656"/>
                <a:ext cx="80" cy="408"/>
                <a:chOff x="1542" y="2618"/>
                <a:chExt cx="80" cy="408"/>
              </a:xfrm>
            </p:grpSpPr>
            <p:sp>
              <p:nvSpPr>
                <p:cNvPr id="54619" name="Oval 134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620" name="Oval 135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610" name="Group 136"/>
              <p:cNvGrpSpPr>
                <a:grpSpLocks/>
              </p:cNvGrpSpPr>
              <p:nvPr/>
            </p:nvGrpSpPr>
            <p:grpSpPr bwMode="auto">
              <a:xfrm rot="18133096" flipH="1">
                <a:off x="2627" y="2273"/>
                <a:ext cx="80" cy="408"/>
                <a:chOff x="1542" y="2618"/>
                <a:chExt cx="80" cy="408"/>
              </a:xfrm>
            </p:grpSpPr>
            <p:sp>
              <p:nvSpPr>
                <p:cNvPr id="54617" name="Oval 137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618" name="Oval 138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611" name="Group 139"/>
              <p:cNvGrpSpPr>
                <a:grpSpLocks/>
              </p:cNvGrpSpPr>
              <p:nvPr/>
            </p:nvGrpSpPr>
            <p:grpSpPr bwMode="auto">
              <a:xfrm rot="18133096" flipH="1">
                <a:off x="2682" y="2188"/>
                <a:ext cx="80" cy="408"/>
                <a:chOff x="1542" y="2618"/>
                <a:chExt cx="80" cy="408"/>
              </a:xfrm>
            </p:grpSpPr>
            <p:sp>
              <p:nvSpPr>
                <p:cNvPr id="54615" name="Oval 140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616" name="Oval 141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612" name="Group 142"/>
              <p:cNvGrpSpPr>
                <a:grpSpLocks/>
              </p:cNvGrpSpPr>
              <p:nvPr/>
            </p:nvGrpSpPr>
            <p:grpSpPr bwMode="auto">
              <a:xfrm rot="-8949251">
                <a:off x="2807" y="2709"/>
                <a:ext cx="80" cy="408"/>
                <a:chOff x="1542" y="2618"/>
                <a:chExt cx="80" cy="408"/>
              </a:xfrm>
            </p:grpSpPr>
            <p:sp>
              <p:nvSpPr>
                <p:cNvPr id="54613" name="Oval 143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614" name="Oval 144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sp>
          <p:nvSpPr>
            <p:cNvPr id="54589" name="Oval 145"/>
            <p:cNvSpPr>
              <a:spLocks noChangeArrowheads="1"/>
            </p:cNvSpPr>
            <p:nvPr/>
          </p:nvSpPr>
          <p:spPr bwMode="auto">
            <a:xfrm rot="-6208077">
              <a:off x="3117" y="2413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90" name="Oval 146"/>
            <p:cNvSpPr>
              <a:spLocks noChangeArrowheads="1"/>
            </p:cNvSpPr>
            <p:nvPr/>
          </p:nvSpPr>
          <p:spPr bwMode="auto">
            <a:xfrm rot="-6208077">
              <a:off x="3141" y="2510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91" name="Oval 147"/>
            <p:cNvSpPr>
              <a:spLocks noChangeArrowheads="1"/>
            </p:cNvSpPr>
            <p:nvPr/>
          </p:nvSpPr>
          <p:spPr bwMode="auto">
            <a:xfrm rot="-6208077">
              <a:off x="2913" y="2461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92" name="Oval 148"/>
            <p:cNvSpPr>
              <a:spLocks noChangeArrowheads="1"/>
            </p:cNvSpPr>
            <p:nvPr/>
          </p:nvSpPr>
          <p:spPr bwMode="auto">
            <a:xfrm rot="-6208077">
              <a:off x="2936" y="2559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grpSp>
          <p:nvGrpSpPr>
            <p:cNvPr id="54593" name="Group 149"/>
            <p:cNvGrpSpPr>
              <a:grpSpLocks/>
            </p:cNvGrpSpPr>
            <p:nvPr/>
          </p:nvGrpSpPr>
          <p:grpSpPr bwMode="auto">
            <a:xfrm rot="-8949251">
              <a:off x="2718" y="2655"/>
              <a:ext cx="80" cy="408"/>
              <a:chOff x="1542" y="2618"/>
              <a:chExt cx="80" cy="408"/>
            </a:xfrm>
          </p:grpSpPr>
          <p:sp>
            <p:nvSpPr>
              <p:cNvPr id="54603" name="Oval 150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04" name="Oval 151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594" name="Group 152"/>
            <p:cNvGrpSpPr>
              <a:grpSpLocks/>
            </p:cNvGrpSpPr>
            <p:nvPr/>
          </p:nvGrpSpPr>
          <p:grpSpPr bwMode="auto">
            <a:xfrm rot="18133096" flipH="1">
              <a:off x="2626" y="2272"/>
              <a:ext cx="80" cy="408"/>
              <a:chOff x="1542" y="2618"/>
              <a:chExt cx="80" cy="408"/>
            </a:xfrm>
          </p:grpSpPr>
          <p:sp>
            <p:nvSpPr>
              <p:cNvPr id="54601" name="Oval 153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02" name="Oval 154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595" name="Group 155"/>
            <p:cNvGrpSpPr>
              <a:grpSpLocks/>
            </p:cNvGrpSpPr>
            <p:nvPr/>
          </p:nvGrpSpPr>
          <p:grpSpPr bwMode="auto">
            <a:xfrm rot="18133096" flipH="1">
              <a:off x="2682" y="2187"/>
              <a:ext cx="80" cy="408"/>
              <a:chOff x="1542" y="2618"/>
              <a:chExt cx="80" cy="408"/>
            </a:xfrm>
          </p:grpSpPr>
          <p:sp>
            <p:nvSpPr>
              <p:cNvPr id="54599" name="Oval 156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600" name="Oval 157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596" name="Group 158"/>
            <p:cNvGrpSpPr>
              <a:grpSpLocks/>
            </p:cNvGrpSpPr>
            <p:nvPr/>
          </p:nvGrpSpPr>
          <p:grpSpPr bwMode="auto">
            <a:xfrm rot="-8949251">
              <a:off x="2807" y="2708"/>
              <a:ext cx="80" cy="408"/>
              <a:chOff x="1542" y="2618"/>
              <a:chExt cx="80" cy="408"/>
            </a:xfrm>
          </p:grpSpPr>
          <p:sp>
            <p:nvSpPr>
              <p:cNvPr id="54597" name="Oval 159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98" name="Oval 160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</p:grpSp>
      <p:grpSp>
        <p:nvGrpSpPr>
          <p:cNvPr id="54300" name="Group 161"/>
          <p:cNvGrpSpPr>
            <a:grpSpLocks/>
          </p:cNvGrpSpPr>
          <p:nvPr/>
        </p:nvGrpSpPr>
        <p:grpSpPr bwMode="auto">
          <a:xfrm>
            <a:off x="3187700" y="2776538"/>
            <a:ext cx="1676400" cy="1646237"/>
            <a:chOff x="2008" y="1569"/>
            <a:chExt cx="1056" cy="1037"/>
          </a:xfrm>
        </p:grpSpPr>
        <p:grpSp>
          <p:nvGrpSpPr>
            <p:cNvPr id="54549" name="Group 162"/>
            <p:cNvGrpSpPr>
              <a:grpSpLocks/>
            </p:cNvGrpSpPr>
            <p:nvPr/>
          </p:nvGrpSpPr>
          <p:grpSpPr bwMode="auto">
            <a:xfrm rot="1828689">
              <a:off x="2008" y="1780"/>
              <a:ext cx="944" cy="826"/>
              <a:chOff x="1787" y="2850"/>
              <a:chExt cx="944" cy="826"/>
            </a:xfrm>
          </p:grpSpPr>
          <p:sp>
            <p:nvSpPr>
              <p:cNvPr id="54570" name="Oval 163"/>
              <p:cNvSpPr>
                <a:spLocks noChangeArrowheads="1"/>
              </p:cNvSpPr>
              <p:nvPr/>
            </p:nvSpPr>
            <p:spPr bwMode="auto">
              <a:xfrm>
                <a:off x="2268" y="326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71" name="Oval 164"/>
              <p:cNvSpPr>
                <a:spLocks noChangeArrowheads="1"/>
              </p:cNvSpPr>
              <p:nvPr/>
            </p:nvSpPr>
            <p:spPr bwMode="auto">
              <a:xfrm>
                <a:off x="2168" y="326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72" name="Oval 165"/>
              <p:cNvSpPr>
                <a:spLocks noChangeArrowheads="1"/>
              </p:cNvSpPr>
              <p:nvPr/>
            </p:nvSpPr>
            <p:spPr bwMode="auto">
              <a:xfrm>
                <a:off x="2268" y="347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73" name="Oval 166"/>
              <p:cNvSpPr>
                <a:spLocks noChangeArrowheads="1"/>
              </p:cNvSpPr>
              <p:nvPr/>
            </p:nvSpPr>
            <p:spPr bwMode="auto">
              <a:xfrm>
                <a:off x="2168" y="347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74" name="Oval 167"/>
              <p:cNvSpPr>
                <a:spLocks noChangeArrowheads="1"/>
              </p:cNvSpPr>
              <p:nvPr/>
            </p:nvSpPr>
            <p:spPr bwMode="auto">
              <a:xfrm>
                <a:off x="2268" y="305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75" name="Oval 168"/>
              <p:cNvSpPr>
                <a:spLocks noChangeArrowheads="1"/>
              </p:cNvSpPr>
              <p:nvPr/>
            </p:nvSpPr>
            <p:spPr bwMode="auto">
              <a:xfrm>
                <a:off x="2168" y="305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4576" name="Group 169"/>
              <p:cNvGrpSpPr>
                <a:grpSpLocks/>
              </p:cNvGrpSpPr>
              <p:nvPr/>
            </p:nvGrpSpPr>
            <p:grpSpPr bwMode="auto">
              <a:xfrm rot="-2741174">
                <a:off x="2023" y="2686"/>
                <a:ext cx="80" cy="408"/>
                <a:chOff x="1542" y="2618"/>
                <a:chExt cx="80" cy="408"/>
              </a:xfrm>
            </p:grpSpPr>
            <p:sp>
              <p:nvSpPr>
                <p:cNvPr id="54586" name="Oval 170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587" name="Oval 171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577" name="Group 172"/>
              <p:cNvGrpSpPr>
                <a:grpSpLocks/>
              </p:cNvGrpSpPr>
              <p:nvPr/>
            </p:nvGrpSpPr>
            <p:grpSpPr bwMode="auto">
              <a:xfrm rot="2741174" flipH="1">
                <a:off x="2417" y="2686"/>
                <a:ext cx="80" cy="408"/>
                <a:chOff x="1542" y="2618"/>
                <a:chExt cx="80" cy="408"/>
              </a:xfrm>
            </p:grpSpPr>
            <p:sp>
              <p:nvSpPr>
                <p:cNvPr id="54584" name="Oval 173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585" name="Oval 174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578" name="Group 175"/>
              <p:cNvGrpSpPr>
                <a:grpSpLocks/>
              </p:cNvGrpSpPr>
              <p:nvPr/>
            </p:nvGrpSpPr>
            <p:grpSpPr bwMode="auto">
              <a:xfrm rot="2741174" flipH="1">
                <a:off x="2487" y="2760"/>
                <a:ext cx="80" cy="408"/>
                <a:chOff x="1542" y="2618"/>
                <a:chExt cx="80" cy="408"/>
              </a:xfrm>
            </p:grpSpPr>
            <p:sp>
              <p:nvSpPr>
                <p:cNvPr id="54582" name="Oval 176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583" name="Oval 177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579" name="Group 178"/>
              <p:cNvGrpSpPr>
                <a:grpSpLocks/>
              </p:cNvGrpSpPr>
              <p:nvPr/>
            </p:nvGrpSpPr>
            <p:grpSpPr bwMode="auto">
              <a:xfrm rot="-2741174">
                <a:off x="1951" y="2760"/>
                <a:ext cx="80" cy="408"/>
                <a:chOff x="1542" y="2618"/>
                <a:chExt cx="80" cy="408"/>
              </a:xfrm>
            </p:grpSpPr>
            <p:sp>
              <p:nvSpPr>
                <p:cNvPr id="54580" name="Oval 179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581" name="Oval 180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sp>
          <p:nvSpPr>
            <p:cNvPr id="54550" name="Oval 181"/>
            <p:cNvSpPr>
              <a:spLocks noChangeArrowheads="1"/>
            </p:cNvSpPr>
            <p:nvPr/>
          </p:nvSpPr>
          <p:spPr bwMode="auto">
            <a:xfrm rot="1828689">
              <a:off x="2435" y="2203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51" name="Oval 182"/>
            <p:cNvSpPr>
              <a:spLocks noChangeArrowheads="1"/>
            </p:cNvSpPr>
            <p:nvPr/>
          </p:nvSpPr>
          <p:spPr bwMode="auto">
            <a:xfrm rot="1828689">
              <a:off x="2349" y="2152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52" name="Oval 183"/>
            <p:cNvSpPr>
              <a:spLocks noChangeArrowheads="1"/>
            </p:cNvSpPr>
            <p:nvPr/>
          </p:nvSpPr>
          <p:spPr bwMode="auto">
            <a:xfrm rot="1828689">
              <a:off x="2324" y="2390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53" name="Oval 184"/>
            <p:cNvSpPr>
              <a:spLocks noChangeArrowheads="1"/>
            </p:cNvSpPr>
            <p:nvPr/>
          </p:nvSpPr>
          <p:spPr bwMode="auto">
            <a:xfrm rot="1828689">
              <a:off x="2238" y="2340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54" name="Oval 185"/>
            <p:cNvSpPr>
              <a:spLocks noChangeArrowheads="1"/>
            </p:cNvSpPr>
            <p:nvPr/>
          </p:nvSpPr>
          <p:spPr bwMode="auto">
            <a:xfrm rot="1828689">
              <a:off x="2541" y="2022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55" name="Oval 186"/>
            <p:cNvSpPr>
              <a:spLocks noChangeArrowheads="1"/>
            </p:cNvSpPr>
            <p:nvPr/>
          </p:nvSpPr>
          <p:spPr bwMode="auto">
            <a:xfrm rot="1828689">
              <a:off x="2455" y="1971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grpSp>
          <p:nvGrpSpPr>
            <p:cNvPr id="54556" name="Group 187"/>
            <p:cNvGrpSpPr>
              <a:grpSpLocks/>
            </p:cNvGrpSpPr>
            <p:nvPr/>
          </p:nvGrpSpPr>
          <p:grpSpPr bwMode="auto">
            <a:xfrm rot="-912485">
              <a:off x="2462" y="1569"/>
              <a:ext cx="80" cy="408"/>
              <a:chOff x="1542" y="2618"/>
              <a:chExt cx="80" cy="408"/>
            </a:xfrm>
          </p:grpSpPr>
          <p:sp>
            <p:nvSpPr>
              <p:cNvPr id="54568" name="Oval 188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69" name="Oval 189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557" name="Group 190"/>
            <p:cNvGrpSpPr>
              <a:grpSpLocks/>
            </p:cNvGrpSpPr>
            <p:nvPr/>
          </p:nvGrpSpPr>
          <p:grpSpPr bwMode="auto">
            <a:xfrm rot="4569863" flipH="1">
              <a:off x="2801" y="1769"/>
              <a:ext cx="80" cy="408"/>
              <a:chOff x="1542" y="2618"/>
              <a:chExt cx="80" cy="408"/>
            </a:xfrm>
          </p:grpSpPr>
          <p:sp>
            <p:nvSpPr>
              <p:cNvPr id="54566" name="Oval 191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67" name="Oval 192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558" name="Group 193"/>
            <p:cNvGrpSpPr>
              <a:grpSpLocks/>
            </p:cNvGrpSpPr>
            <p:nvPr/>
          </p:nvGrpSpPr>
          <p:grpSpPr bwMode="auto">
            <a:xfrm>
              <a:off x="2663" y="2006"/>
              <a:ext cx="401" cy="131"/>
              <a:chOff x="2663" y="2006"/>
              <a:chExt cx="401" cy="131"/>
            </a:xfrm>
          </p:grpSpPr>
          <p:sp>
            <p:nvSpPr>
              <p:cNvPr id="54564" name="Oval 194"/>
              <p:cNvSpPr>
                <a:spLocks noChangeArrowheads="1"/>
              </p:cNvSpPr>
              <p:nvPr/>
            </p:nvSpPr>
            <p:spPr bwMode="auto">
              <a:xfrm rot="4569863" flipH="1">
                <a:off x="2722" y="1998"/>
                <a:ext cx="80" cy="198"/>
              </a:xfrm>
              <a:prstGeom prst="ellipse">
                <a:avLst/>
              </a:prstGeom>
              <a:solidFill>
                <a:srgbClr val="8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65" name="Oval 195"/>
              <p:cNvSpPr>
                <a:spLocks noChangeArrowheads="1"/>
              </p:cNvSpPr>
              <p:nvPr/>
            </p:nvSpPr>
            <p:spPr bwMode="auto">
              <a:xfrm rot="4569863" flipH="1">
                <a:off x="2925" y="1947"/>
                <a:ext cx="80" cy="198"/>
              </a:xfrm>
              <a:prstGeom prst="ellipse">
                <a:avLst/>
              </a:prstGeom>
              <a:solidFill>
                <a:srgbClr val="8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559" name="Group 196"/>
            <p:cNvGrpSpPr>
              <a:grpSpLocks/>
            </p:cNvGrpSpPr>
            <p:nvPr/>
          </p:nvGrpSpPr>
          <p:grpSpPr bwMode="auto">
            <a:xfrm>
              <a:off x="2334" y="1599"/>
              <a:ext cx="135" cy="401"/>
              <a:chOff x="2334" y="1599"/>
              <a:chExt cx="135" cy="401"/>
            </a:xfrm>
          </p:grpSpPr>
          <p:sp>
            <p:nvSpPr>
              <p:cNvPr id="54562" name="Oval 197"/>
              <p:cNvSpPr>
                <a:spLocks noChangeArrowheads="1"/>
              </p:cNvSpPr>
              <p:nvPr/>
            </p:nvSpPr>
            <p:spPr bwMode="auto">
              <a:xfrm rot="-912485">
                <a:off x="2389" y="1802"/>
                <a:ext cx="80" cy="198"/>
              </a:xfrm>
              <a:prstGeom prst="ellipse">
                <a:avLst/>
              </a:prstGeom>
              <a:solidFill>
                <a:srgbClr val="8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63" name="Oval 198"/>
              <p:cNvSpPr>
                <a:spLocks noChangeArrowheads="1"/>
              </p:cNvSpPr>
              <p:nvPr/>
            </p:nvSpPr>
            <p:spPr bwMode="auto">
              <a:xfrm rot="-912485">
                <a:off x="2334" y="1599"/>
                <a:ext cx="80" cy="198"/>
              </a:xfrm>
              <a:prstGeom prst="ellipse">
                <a:avLst/>
              </a:prstGeom>
              <a:solidFill>
                <a:srgbClr val="8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sp>
          <p:nvSpPr>
            <p:cNvPr id="54560" name="Rectangle 199"/>
            <p:cNvSpPr>
              <a:spLocks noChangeArrowheads="1"/>
            </p:cNvSpPr>
            <p:nvPr/>
          </p:nvSpPr>
          <p:spPr bwMode="auto">
            <a:xfrm rot="1828689">
              <a:off x="2500" y="2303"/>
              <a:ext cx="58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61" name="Rectangle 200"/>
            <p:cNvSpPr>
              <a:spLocks noChangeArrowheads="1"/>
            </p:cNvSpPr>
            <p:nvPr/>
          </p:nvSpPr>
          <p:spPr bwMode="auto">
            <a:xfrm rot="1828689">
              <a:off x="2302" y="2187"/>
              <a:ext cx="58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01" name="Group 201"/>
          <p:cNvGrpSpPr>
            <a:grpSpLocks/>
          </p:cNvGrpSpPr>
          <p:nvPr/>
        </p:nvGrpSpPr>
        <p:grpSpPr bwMode="auto">
          <a:xfrm rot="-4775764">
            <a:off x="2593975" y="2836863"/>
            <a:ext cx="1298575" cy="1216025"/>
            <a:chOff x="2462" y="2351"/>
            <a:chExt cx="818" cy="766"/>
          </a:xfrm>
        </p:grpSpPr>
        <p:grpSp>
          <p:nvGrpSpPr>
            <p:cNvPr id="54516" name="Group 202"/>
            <p:cNvGrpSpPr>
              <a:grpSpLocks/>
            </p:cNvGrpSpPr>
            <p:nvPr/>
          </p:nvGrpSpPr>
          <p:grpSpPr bwMode="auto">
            <a:xfrm>
              <a:off x="2463" y="2352"/>
              <a:ext cx="817" cy="765"/>
              <a:chOff x="2463" y="2352"/>
              <a:chExt cx="817" cy="765"/>
            </a:xfrm>
          </p:grpSpPr>
          <p:sp>
            <p:nvSpPr>
              <p:cNvPr id="54533" name="Oval 203"/>
              <p:cNvSpPr>
                <a:spLocks noChangeArrowheads="1"/>
              </p:cNvSpPr>
              <p:nvPr/>
            </p:nvSpPr>
            <p:spPr bwMode="auto">
              <a:xfrm rot="-6208077">
                <a:off x="3117" y="2413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34" name="Oval 204"/>
              <p:cNvSpPr>
                <a:spLocks noChangeArrowheads="1"/>
              </p:cNvSpPr>
              <p:nvPr/>
            </p:nvSpPr>
            <p:spPr bwMode="auto">
              <a:xfrm rot="-6208077">
                <a:off x="3141" y="2511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35" name="Oval 205"/>
              <p:cNvSpPr>
                <a:spLocks noChangeArrowheads="1"/>
              </p:cNvSpPr>
              <p:nvPr/>
            </p:nvSpPr>
            <p:spPr bwMode="auto">
              <a:xfrm rot="-6208077">
                <a:off x="2913" y="2462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36" name="Oval 206"/>
              <p:cNvSpPr>
                <a:spLocks noChangeArrowheads="1"/>
              </p:cNvSpPr>
              <p:nvPr/>
            </p:nvSpPr>
            <p:spPr bwMode="auto">
              <a:xfrm rot="-6208077">
                <a:off x="2937" y="256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4537" name="Group 207"/>
              <p:cNvGrpSpPr>
                <a:grpSpLocks/>
              </p:cNvGrpSpPr>
              <p:nvPr/>
            </p:nvGrpSpPr>
            <p:grpSpPr bwMode="auto">
              <a:xfrm rot="-8949251">
                <a:off x="2718" y="2656"/>
                <a:ext cx="80" cy="408"/>
                <a:chOff x="1542" y="2618"/>
                <a:chExt cx="80" cy="408"/>
              </a:xfrm>
            </p:grpSpPr>
            <p:sp>
              <p:nvSpPr>
                <p:cNvPr id="54547" name="Oval 208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548" name="Oval 209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538" name="Group 210"/>
              <p:cNvGrpSpPr>
                <a:grpSpLocks/>
              </p:cNvGrpSpPr>
              <p:nvPr/>
            </p:nvGrpSpPr>
            <p:grpSpPr bwMode="auto">
              <a:xfrm rot="18133096" flipH="1">
                <a:off x="2627" y="2273"/>
                <a:ext cx="80" cy="408"/>
                <a:chOff x="1542" y="2618"/>
                <a:chExt cx="80" cy="408"/>
              </a:xfrm>
            </p:grpSpPr>
            <p:sp>
              <p:nvSpPr>
                <p:cNvPr id="54545" name="Oval 211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546" name="Oval 212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539" name="Group 213"/>
              <p:cNvGrpSpPr>
                <a:grpSpLocks/>
              </p:cNvGrpSpPr>
              <p:nvPr/>
            </p:nvGrpSpPr>
            <p:grpSpPr bwMode="auto">
              <a:xfrm rot="18133096" flipH="1">
                <a:off x="2682" y="2188"/>
                <a:ext cx="80" cy="408"/>
                <a:chOff x="1542" y="2618"/>
                <a:chExt cx="80" cy="408"/>
              </a:xfrm>
            </p:grpSpPr>
            <p:sp>
              <p:nvSpPr>
                <p:cNvPr id="54543" name="Oval 214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544" name="Oval 215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540" name="Group 216"/>
              <p:cNvGrpSpPr>
                <a:grpSpLocks/>
              </p:cNvGrpSpPr>
              <p:nvPr/>
            </p:nvGrpSpPr>
            <p:grpSpPr bwMode="auto">
              <a:xfrm rot="-8949251">
                <a:off x="2807" y="2709"/>
                <a:ext cx="80" cy="408"/>
                <a:chOff x="1542" y="2618"/>
                <a:chExt cx="80" cy="408"/>
              </a:xfrm>
            </p:grpSpPr>
            <p:sp>
              <p:nvSpPr>
                <p:cNvPr id="54541" name="Oval 217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542" name="Oval 218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sp>
          <p:nvSpPr>
            <p:cNvPr id="54517" name="Oval 219"/>
            <p:cNvSpPr>
              <a:spLocks noChangeArrowheads="1"/>
            </p:cNvSpPr>
            <p:nvPr/>
          </p:nvSpPr>
          <p:spPr bwMode="auto">
            <a:xfrm rot="-6208077">
              <a:off x="3117" y="2413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18" name="Oval 220"/>
            <p:cNvSpPr>
              <a:spLocks noChangeArrowheads="1"/>
            </p:cNvSpPr>
            <p:nvPr/>
          </p:nvSpPr>
          <p:spPr bwMode="auto">
            <a:xfrm rot="-6208077">
              <a:off x="3141" y="2510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19" name="Oval 221"/>
            <p:cNvSpPr>
              <a:spLocks noChangeArrowheads="1"/>
            </p:cNvSpPr>
            <p:nvPr/>
          </p:nvSpPr>
          <p:spPr bwMode="auto">
            <a:xfrm rot="-6208077">
              <a:off x="2913" y="2461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20" name="Oval 222"/>
            <p:cNvSpPr>
              <a:spLocks noChangeArrowheads="1"/>
            </p:cNvSpPr>
            <p:nvPr/>
          </p:nvSpPr>
          <p:spPr bwMode="auto">
            <a:xfrm rot="-6208077">
              <a:off x="2936" y="2559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grpSp>
          <p:nvGrpSpPr>
            <p:cNvPr id="54521" name="Group 223"/>
            <p:cNvGrpSpPr>
              <a:grpSpLocks/>
            </p:cNvGrpSpPr>
            <p:nvPr/>
          </p:nvGrpSpPr>
          <p:grpSpPr bwMode="auto">
            <a:xfrm rot="-8949251">
              <a:off x="2718" y="2655"/>
              <a:ext cx="80" cy="408"/>
              <a:chOff x="1542" y="2618"/>
              <a:chExt cx="80" cy="408"/>
            </a:xfrm>
          </p:grpSpPr>
          <p:sp>
            <p:nvSpPr>
              <p:cNvPr id="54531" name="Oval 224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32" name="Oval 225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522" name="Group 226"/>
            <p:cNvGrpSpPr>
              <a:grpSpLocks/>
            </p:cNvGrpSpPr>
            <p:nvPr/>
          </p:nvGrpSpPr>
          <p:grpSpPr bwMode="auto">
            <a:xfrm rot="18133096" flipH="1">
              <a:off x="2626" y="2272"/>
              <a:ext cx="80" cy="408"/>
              <a:chOff x="1542" y="2618"/>
              <a:chExt cx="80" cy="408"/>
            </a:xfrm>
          </p:grpSpPr>
          <p:sp>
            <p:nvSpPr>
              <p:cNvPr id="54529" name="Oval 227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30" name="Oval 228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523" name="Group 229"/>
            <p:cNvGrpSpPr>
              <a:grpSpLocks/>
            </p:cNvGrpSpPr>
            <p:nvPr/>
          </p:nvGrpSpPr>
          <p:grpSpPr bwMode="auto">
            <a:xfrm rot="18133096" flipH="1">
              <a:off x="2682" y="2187"/>
              <a:ext cx="80" cy="408"/>
              <a:chOff x="1542" y="2618"/>
              <a:chExt cx="80" cy="408"/>
            </a:xfrm>
          </p:grpSpPr>
          <p:sp>
            <p:nvSpPr>
              <p:cNvPr id="54527" name="Oval 230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28" name="Oval 231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524" name="Group 232"/>
            <p:cNvGrpSpPr>
              <a:grpSpLocks/>
            </p:cNvGrpSpPr>
            <p:nvPr/>
          </p:nvGrpSpPr>
          <p:grpSpPr bwMode="auto">
            <a:xfrm rot="-8949251">
              <a:off x="2807" y="2708"/>
              <a:ext cx="80" cy="408"/>
              <a:chOff x="1542" y="2618"/>
              <a:chExt cx="80" cy="408"/>
            </a:xfrm>
          </p:grpSpPr>
          <p:sp>
            <p:nvSpPr>
              <p:cNvPr id="54525" name="Oval 233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26" name="Oval 234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</p:grpSp>
      <p:grpSp>
        <p:nvGrpSpPr>
          <p:cNvPr id="54302" name="Group 235"/>
          <p:cNvGrpSpPr>
            <a:grpSpLocks/>
          </p:cNvGrpSpPr>
          <p:nvPr/>
        </p:nvGrpSpPr>
        <p:grpSpPr bwMode="auto">
          <a:xfrm rot="3788012">
            <a:off x="6230145" y="3307556"/>
            <a:ext cx="519112" cy="587375"/>
            <a:chOff x="2463" y="2352"/>
            <a:chExt cx="817" cy="765"/>
          </a:xfrm>
        </p:grpSpPr>
        <p:sp>
          <p:nvSpPr>
            <p:cNvPr id="54500" name="Oval 236"/>
            <p:cNvSpPr>
              <a:spLocks noChangeArrowheads="1"/>
            </p:cNvSpPr>
            <p:nvPr/>
          </p:nvSpPr>
          <p:spPr bwMode="auto">
            <a:xfrm rot="-6208077">
              <a:off x="3117" y="2413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01" name="Oval 237"/>
            <p:cNvSpPr>
              <a:spLocks noChangeArrowheads="1"/>
            </p:cNvSpPr>
            <p:nvPr/>
          </p:nvSpPr>
          <p:spPr bwMode="auto">
            <a:xfrm rot="-6208077">
              <a:off x="3141" y="2511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02" name="Oval 238"/>
            <p:cNvSpPr>
              <a:spLocks noChangeArrowheads="1"/>
            </p:cNvSpPr>
            <p:nvPr/>
          </p:nvSpPr>
          <p:spPr bwMode="auto">
            <a:xfrm rot="-6208077">
              <a:off x="2913" y="2462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503" name="Oval 239"/>
            <p:cNvSpPr>
              <a:spLocks noChangeArrowheads="1"/>
            </p:cNvSpPr>
            <p:nvPr/>
          </p:nvSpPr>
          <p:spPr bwMode="auto">
            <a:xfrm rot="-6208077">
              <a:off x="2937" y="2560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grpSp>
          <p:nvGrpSpPr>
            <p:cNvPr id="54504" name="Group 240"/>
            <p:cNvGrpSpPr>
              <a:grpSpLocks/>
            </p:cNvGrpSpPr>
            <p:nvPr/>
          </p:nvGrpSpPr>
          <p:grpSpPr bwMode="auto">
            <a:xfrm rot="-8949251">
              <a:off x="2718" y="2656"/>
              <a:ext cx="80" cy="408"/>
              <a:chOff x="1542" y="2618"/>
              <a:chExt cx="80" cy="408"/>
            </a:xfrm>
          </p:grpSpPr>
          <p:sp>
            <p:nvSpPr>
              <p:cNvPr id="54514" name="Oval 241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15" name="Oval 242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505" name="Group 243"/>
            <p:cNvGrpSpPr>
              <a:grpSpLocks/>
            </p:cNvGrpSpPr>
            <p:nvPr/>
          </p:nvGrpSpPr>
          <p:grpSpPr bwMode="auto">
            <a:xfrm rot="18133096" flipH="1">
              <a:off x="2627" y="2273"/>
              <a:ext cx="80" cy="408"/>
              <a:chOff x="1542" y="2618"/>
              <a:chExt cx="80" cy="408"/>
            </a:xfrm>
          </p:grpSpPr>
          <p:sp>
            <p:nvSpPr>
              <p:cNvPr id="54512" name="Oval 244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13" name="Oval 245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506" name="Group 246"/>
            <p:cNvGrpSpPr>
              <a:grpSpLocks/>
            </p:cNvGrpSpPr>
            <p:nvPr/>
          </p:nvGrpSpPr>
          <p:grpSpPr bwMode="auto">
            <a:xfrm rot="18133096" flipH="1">
              <a:off x="2682" y="2188"/>
              <a:ext cx="80" cy="408"/>
              <a:chOff x="1542" y="2618"/>
              <a:chExt cx="80" cy="408"/>
            </a:xfrm>
          </p:grpSpPr>
          <p:sp>
            <p:nvSpPr>
              <p:cNvPr id="54510" name="Oval 247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11" name="Oval 248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507" name="Group 249"/>
            <p:cNvGrpSpPr>
              <a:grpSpLocks/>
            </p:cNvGrpSpPr>
            <p:nvPr/>
          </p:nvGrpSpPr>
          <p:grpSpPr bwMode="auto">
            <a:xfrm rot="-8949251">
              <a:off x="2807" y="2709"/>
              <a:ext cx="80" cy="408"/>
              <a:chOff x="1542" y="2618"/>
              <a:chExt cx="80" cy="408"/>
            </a:xfrm>
          </p:grpSpPr>
          <p:sp>
            <p:nvSpPr>
              <p:cNvPr id="54508" name="Oval 250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509" name="Oval 251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</p:grpSp>
      <p:sp>
        <p:nvSpPr>
          <p:cNvPr id="54303" name="Oval 252"/>
          <p:cNvSpPr>
            <a:spLocks noChangeArrowheads="1"/>
          </p:cNvSpPr>
          <p:nvPr/>
        </p:nvSpPr>
        <p:spPr bwMode="auto">
          <a:xfrm rot="-2420065">
            <a:off x="6689725" y="3622675"/>
            <a:ext cx="61913" cy="125413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304" name="Oval 253"/>
          <p:cNvSpPr>
            <a:spLocks noChangeArrowheads="1"/>
          </p:cNvSpPr>
          <p:nvPr/>
        </p:nvSpPr>
        <p:spPr bwMode="auto">
          <a:xfrm rot="-2420065">
            <a:off x="6630988" y="3670300"/>
            <a:ext cx="61912" cy="125413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305" name="Oval 254"/>
          <p:cNvSpPr>
            <a:spLocks noChangeArrowheads="1"/>
          </p:cNvSpPr>
          <p:nvPr/>
        </p:nvSpPr>
        <p:spPr bwMode="auto">
          <a:xfrm rot="-2420065">
            <a:off x="6600825" y="3524250"/>
            <a:ext cx="60325" cy="125413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306" name="Oval 255"/>
          <p:cNvSpPr>
            <a:spLocks noChangeArrowheads="1"/>
          </p:cNvSpPr>
          <p:nvPr/>
        </p:nvSpPr>
        <p:spPr bwMode="auto">
          <a:xfrm rot="-2420065">
            <a:off x="6538913" y="3571875"/>
            <a:ext cx="61912" cy="125413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grpSp>
        <p:nvGrpSpPr>
          <p:cNvPr id="54307" name="Group 256"/>
          <p:cNvGrpSpPr>
            <a:grpSpLocks/>
          </p:cNvGrpSpPr>
          <p:nvPr/>
        </p:nvGrpSpPr>
        <p:grpSpPr bwMode="auto">
          <a:xfrm rot="-5161240">
            <a:off x="6342857" y="3423444"/>
            <a:ext cx="50800" cy="312737"/>
            <a:chOff x="1542" y="2618"/>
            <a:chExt cx="80" cy="408"/>
          </a:xfrm>
        </p:grpSpPr>
        <p:sp>
          <p:nvSpPr>
            <p:cNvPr id="54498" name="Oval 257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99" name="Oval 258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08" name="Group 259"/>
          <p:cNvGrpSpPr>
            <a:grpSpLocks/>
          </p:cNvGrpSpPr>
          <p:nvPr/>
        </p:nvGrpSpPr>
        <p:grpSpPr bwMode="auto">
          <a:xfrm rot="321108" flipH="1">
            <a:off x="6573838" y="3265488"/>
            <a:ext cx="61912" cy="258762"/>
            <a:chOff x="1542" y="2618"/>
            <a:chExt cx="80" cy="408"/>
          </a:xfrm>
        </p:grpSpPr>
        <p:sp>
          <p:nvSpPr>
            <p:cNvPr id="54496" name="Oval 260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97" name="Oval 261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09" name="Group 262"/>
          <p:cNvGrpSpPr>
            <a:grpSpLocks/>
          </p:cNvGrpSpPr>
          <p:nvPr/>
        </p:nvGrpSpPr>
        <p:grpSpPr bwMode="auto">
          <a:xfrm rot="321108" flipH="1">
            <a:off x="6648450" y="3267075"/>
            <a:ext cx="61913" cy="258763"/>
            <a:chOff x="1542" y="2618"/>
            <a:chExt cx="80" cy="408"/>
          </a:xfrm>
        </p:grpSpPr>
        <p:sp>
          <p:nvSpPr>
            <p:cNvPr id="54494" name="Oval 263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rgbClr val="FCB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95" name="Oval 264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rgbClr val="FCB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10" name="Group 265"/>
          <p:cNvGrpSpPr>
            <a:grpSpLocks/>
          </p:cNvGrpSpPr>
          <p:nvPr/>
        </p:nvGrpSpPr>
        <p:grpSpPr bwMode="auto">
          <a:xfrm rot="-5161240">
            <a:off x="6334126" y="3490912"/>
            <a:ext cx="50800" cy="314325"/>
            <a:chOff x="1542" y="2618"/>
            <a:chExt cx="80" cy="408"/>
          </a:xfrm>
        </p:grpSpPr>
        <p:sp>
          <p:nvSpPr>
            <p:cNvPr id="54492" name="Oval 266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rgbClr val="FCB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93" name="Oval 267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rgbClr val="FCB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11" name="Group 268"/>
          <p:cNvGrpSpPr>
            <a:grpSpLocks/>
          </p:cNvGrpSpPr>
          <p:nvPr/>
        </p:nvGrpSpPr>
        <p:grpSpPr bwMode="auto">
          <a:xfrm rot="5616701">
            <a:off x="6444456" y="2874170"/>
            <a:ext cx="600075" cy="633412"/>
            <a:chOff x="1787" y="2850"/>
            <a:chExt cx="944" cy="826"/>
          </a:xfrm>
        </p:grpSpPr>
        <p:sp>
          <p:nvSpPr>
            <p:cNvPr id="54474" name="Oval 269"/>
            <p:cNvSpPr>
              <a:spLocks noChangeArrowheads="1"/>
            </p:cNvSpPr>
            <p:nvPr/>
          </p:nvSpPr>
          <p:spPr bwMode="auto">
            <a:xfrm>
              <a:off x="2268" y="3260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75" name="Oval 270"/>
            <p:cNvSpPr>
              <a:spLocks noChangeArrowheads="1"/>
            </p:cNvSpPr>
            <p:nvPr/>
          </p:nvSpPr>
          <p:spPr bwMode="auto">
            <a:xfrm>
              <a:off x="2168" y="3260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76" name="Oval 271"/>
            <p:cNvSpPr>
              <a:spLocks noChangeArrowheads="1"/>
            </p:cNvSpPr>
            <p:nvPr/>
          </p:nvSpPr>
          <p:spPr bwMode="auto">
            <a:xfrm>
              <a:off x="2268" y="3478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77" name="Oval 272"/>
            <p:cNvSpPr>
              <a:spLocks noChangeArrowheads="1"/>
            </p:cNvSpPr>
            <p:nvPr/>
          </p:nvSpPr>
          <p:spPr bwMode="auto">
            <a:xfrm>
              <a:off x="2168" y="3478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78" name="Oval 273"/>
            <p:cNvSpPr>
              <a:spLocks noChangeArrowheads="1"/>
            </p:cNvSpPr>
            <p:nvPr/>
          </p:nvSpPr>
          <p:spPr bwMode="auto">
            <a:xfrm>
              <a:off x="2268" y="3050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79" name="Oval 274"/>
            <p:cNvSpPr>
              <a:spLocks noChangeArrowheads="1"/>
            </p:cNvSpPr>
            <p:nvPr/>
          </p:nvSpPr>
          <p:spPr bwMode="auto">
            <a:xfrm>
              <a:off x="2168" y="3050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grpSp>
          <p:nvGrpSpPr>
            <p:cNvPr id="54480" name="Group 275"/>
            <p:cNvGrpSpPr>
              <a:grpSpLocks/>
            </p:cNvGrpSpPr>
            <p:nvPr/>
          </p:nvGrpSpPr>
          <p:grpSpPr bwMode="auto">
            <a:xfrm rot="-2741174">
              <a:off x="2023" y="2686"/>
              <a:ext cx="80" cy="408"/>
              <a:chOff x="1542" y="2618"/>
              <a:chExt cx="80" cy="408"/>
            </a:xfrm>
          </p:grpSpPr>
          <p:sp>
            <p:nvSpPr>
              <p:cNvPr id="54490" name="Oval 276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91" name="Oval 277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481" name="Group 278"/>
            <p:cNvGrpSpPr>
              <a:grpSpLocks/>
            </p:cNvGrpSpPr>
            <p:nvPr/>
          </p:nvGrpSpPr>
          <p:grpSpPr bwMode="auto">
            <a:xfrm rot="2741174" flipH="1">
              <a:off x="2417" y="2686"/>
              <a:ext cx="80" cy="408"/>
              <a:chOff x="1542" y="2618"/>
              <a:chExt cx="80" cy="408"/>
            </a:xfrm>
          </p:grpSpPr>
          <p:sp>
            <p:nvSpPr>
              <p:cNvPr id="54488" name="Oval 279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89" name="Oval 280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482" name="Group 281"/>
            <p:cNvGrpSpPr>
              <a:grpSpLocks/>
            </p:cNvGrpSpPr>
            <p:nvPr/>
          </p:nvGrpSpPr>
          <p:grpSpPr bwMode="auto">
            <a:xfrm rot="2741174" flipH="1">
              <a:off x="2487" y="2760"/>
              <a:ext cx="80" cy="408"/>
              <a:chOff x="1542" y="2618"/>
              <a:chExt cx="80" cy="408"/>
            </a:xfrm>
          </p:grpSpPr>
          <p:sp>
            <p:nvSpPr>
              <p:cNvPr id="54486" name="Oval 282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87" name="Oval 283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483" name="Group 284"/>
            <p:cNvGrpSpPr>
              <a:grpSpLocks/>
            </p:cNvGrpSpPr>
            <p:nvPr/>
          </p:nvGrpSpPr>
          <p:grpSpPr bwMode="auto">
            <a:xfrm rot="-2741174">
              <a:off x="1951" y="2760"/>
              <a:ext cx="80" cy="408"/>
              <a:chOff x="1542" y="2618"/>
              <a:chExt cx="80" cy="408"/>
            </a:xfrm>
          </p:grpSpPr>
          <p:sp>
            <p:nvSpPr>
              <p:cNvPr id="54484" name="Oval 285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85" name="Oval 286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</p:grpSp>
      <p:sp>
        <p:nvSpPr>
          <p:cNvPr id="54312" name="Oval 287"/>
          <p:cNvSpPr>
            <a:spLocks noChangeArrowheads="1"/>
          </p:cNvSpPr>
          <p:nvPr/>
        </p:nvSpPr>
        <p:spPr bwMode="auto">
          <a:xfrm rot="5616701">
            <a:off x="6643688" y="3149600"/>
            <a:ext cx="508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313" name="Oval 288"/>
          <p:cNvSpPr>
            <a:spLocks noChangeArrowheads="1"/>
          </p:cNvSpPr>
          <p:nvPr/>
        </p:nvSpPr>
        <p:spPr bwMode="auto">
          <a:xfrm rot="5616701">
            <a:off x="6652419" y="3085307"/>
            <a:ext cx="50800" cy="1508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314" name="Oval 289"/>
          <p:cNvSpPr>
            <a:spLocks noChangeArrowheads="1"/>
          </p:cNvSpPr>
          <p:nvPr/>
        </p:nvSpPr>
        <p:spPr bwMode="auto">
          <a:xfrm rot="5616701">
            <a:off x="6482557" y="3153568"/>
            <a:ext cx="50800" cy="1508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315" name="Oval 290"/>
          <p:cNvSpPr>
            <a:spLocks noChangeArrowheads="1"/>
          </p:cNvSpPr>
          <p:nvPr/>
        </p:nvSpPr>
        <p:spPr bwMode="auto">
          <a:xfrm rot="5616701">
            <a:off x="6494463" y="3084513"/>
            <a:ext cx="508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316" name="Oval 291"/>
          <p:cNvSpPr>
            <a:spLocks noChangeArrowheads="1"/>
          </p:cNvSpPr>
          <p:nvPr/>
        </p:nvSpPr>
        <p:spPr bwMode="auto">
          <a:xfrm rot="5616701">
            <a:off x="6797675" y="3148013"/>
            <a:ext cx="508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317" name="Oval 292"/>
          <p:cNvSpPr>
            <a:spLocks noChangeArrowheads="1"/>
          </p:cNvSpPr>
          <p:nvPr/>
        </p:nvSpPr>
        <p:spPr bwMode="auto">
          <a:xfrm rot="5616701">
            <a:off x="6808788" y="3079750"/>
            <a:ext cx="508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grpSp>
        <p:nvGrpSpPr>
          <p:cNvPr id="54318" name="Group 293"/>
          <p:cNvGrpSpPr>
            <a:grpSpLocks/>
          </p:cNvGrpSpPr>
          <p:nvPr/>
        </p:nvGrpSpPr>
        <p:grpSpPr bwMode="auto">
          <a:xfrm rot="2875527">
            <a:off x="7012782" y="2901156"/>
            <a:ext cx="50800" cy="312737"/>
            <a:chOff x="1542" y="2618"/>
            <a:chExt cx="80" cy="408"/>
          </a:xfrm>
        </p:grpSpPr>
        <p:sp>
          <p:nvSpPr>
            <p:cNvPr id="54472" name="Oval 294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73" name="Oval 295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19" name="Group 296"/>
          <p:cNvGrpSpPr>
            <a:grpSpLocks/>
          </p:cNvGrpSpPr>
          <p:nvPr/>
        </p:nvGrpSpPr>
        <p:grpSpPr bwMode="auto">
          <a:xfrm rot="8357875" flipH="1">
            <a:off x="6967538" y="3189288"/>
            <a:ext cx="61912" cy="258762"/>
            <a:chOff x="1542" y="2618"/>
            <a:chExt cx="80" cy="408"/>
          </a:xfrm>
        </p:grpSpPr>
        <p:sp>
          <p:nvSpPr>
            <p:cNvPr id="54470" name="Oval 297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71" name="Oval 298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20" name="Group 299"/>
          <p:cNvGrpSpPr>
            <a:grpSpLocks/>
          </p:cNvGrpSpPr>
          <p:nvPr/>
        </p:nvGrpSpPr>
        <p:grpSpPr bwMode="auto">
          <a:xfrm rot="3788012">
            <a:off x="6810375" y="3316288"/>
            <a:ext cx="255588" cy="100012"/>
            <a:chOff x="2663" y="2006"/>
            <a:chExt cx="401" cy="131"/>
          </a:xfrm>
        </p:grpSpPr>
        <p:sp>
          <p:nvSpPr>
            <p:cNvPr id="54468" name="Oval 300"/>
            <p:cNvSpPr>
              <a:spLocks noChangeArrowheads="1"/>
            </p:cNvSpPr>
            <p:nvPr/>
          </p:nvSpPr>
          <p:spPr bwMode="auto">
            <a:xfrm rot="4569863" flipH="1">
              <a:off x="2722" y="1998"/>
              <a:ext cx="80" cy="198"/>
            </a:xfrm>
            <a:prstGeom prst="ellipse">
              <a:avLst/>
            </a:prstGeom>
            <a:solidFill>
              <a:srgbClr val="8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69" name="Oval 301"/>
            <p:cNvSpPr>
              <a:spLocks noChangeArrowheads="1"/>
            </p:cNvSpPr>
            <p:nvPr/>
          </p:nvSpPr>
          <p:spPr bwMode="auto">
            <a:xfrm rot="4569863" flipH="1">
              <a:off x="2925" y="1947"/>
              <a:ext cx="80" cy="198"/>
            </a:xfrm>
            <a:prstGeom prst="ellipse">
              <a:avLst/>
            </a:prstGeom>
            <a:solidFill>
              <a:srgbClr val="8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21" name="Group 302"/>
          <p:cNvGrpSpPr>
            <a:grpSpLocks/>
          </p:cNvGrpSpPr>
          <p:nvPr/>
        </p:nvGrpSpPr>
        <p:grpSpPr bwMode="auto">
          <a:xfrm rot="3788012">
            <a:off x="6950075" y="2855913"/>
            <a:ext cx="85725" cy="307975"/>
            <a:chOff x="2334" y="1599"/>
            <a:chExt cx="135" cy="401"/>
          </a:xfrm>
        </p:grpSpPr>
        <p:sp>
          <p:nvSpPr>
            <p:cNvPr id="54466" name="Oval 303"/>
            <p:cNvSpPr>
              <a:spLocks noChangeArrowheads="1"/>
            </p:cNvSpPr>
            <p:nvPr/>
          </p:nvSpPr>
          <p:spPr bwMode="auto">
            <a:xfrm rot="-912485">
              <a:off x="2389" y="1802"/>
              <a:ext cx="80" cy="198"/>
            </a:xfrm>
            <a:prstGeom prst="ellipse">
              <a:avLst/>
            </a:prstGeom>
            <a:solidFill>
              <a:srgbClr val="8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67" name="Oval 304"/>
            <p:cNvSpPr>
              <a:spLocks noChangeArrowheads="1"/>
            </p:cNvSpPr>
            <p:nvPr/>
          </p:nvSpPr>
          <p:spPr bwMode="auto">
            <a:xfrm rot="-912485">
              <a:off x="2334" y="1599"/>
              <a:ext cx="80" cy="198"/>
            </a:xfrm>
            <a:prstGeom prst="ellipse">
              <a:avLst/>
            </a:prstGeom>
            <a:solidFill>
              <a:srgbClr val="8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sp>
        <p:nvSpPr>
          <p:cNvPr id="54322" name="Rectangle 305"/>
          <p:cNvSpPr>
            <a:spLocks noChangeArrowheads="1"/>
          </p:cNvSpPr>
          <p:nvPr/>
        </p:nvSpPr>
        <p:spPr bwMode="auto">
          <a:xfrm rot="5616701">
            <a:off x="6646068" y="3244057"/>
            <a:ext cx="36513" cy="444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323" name="Rectangle 306"/>
          <p:cNvSpPr>
            <a:spLocks noChangeArrowheads="1"/>
          </p:cNvSpPr>
          <p:nvPr/>
        </p:nvSpPr>
        <p:spPr bwMode="auto">
          <a:xfrm rot="5616701">
            <a:off x="6668293" y="3091657"/>
            <a:ext cx="36513" cy="444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grpSp>
        <p:nvGrpSpPr>
          <p:cNvPr id="54324" name="Group 307"/>
          <p:cNvGrpSpPr>
            <a:grpSpLocks/>
          </p:cNvGrpSpPr>
          <p:nvPr/>
        </p:nvGrpSpPr>
        <p:grpSpPr bwMode="auto">
          <a:xfrm rot="-987753">
            <a:off x="6432550" y="2605088"/>
            <a:ext cx="627063" cy="485775"/>
            <a:chOff x="2463" y="2352"/>
            <a:chExt cx="817" cy="765"/>
          </a:xfrm>
        </p:grpSpPr>
        <p:sp>
          <p:nvSpPr>
            <p:cNvPr id="54450" name="Oval 308"/>
            <p:cNvSpPr>
              <a:spLocks noChangeArrowheads="1"/>
            </p:cNvSpPr>
            <p:nvPr/>
          </p:nvSpPr>
          <p:spPr bwMode="auto">
            <a:xfrm rot="-6208077">
              <a:off x="3117" y="2413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51" name="Oval 309"/>
            <p:cNvSpPr>
              <a:spLocks noChangeArrowheads="1"/>
            </p:cNvSpPr>
            <p:nvPr/>
          </p:nvSpPr>
          <p:spPr bwMode="auto">
            <a:xfrm rot="-6208077">
              <a:off x="3141" y="2511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52" name="Oval 310"/>
            <p:cNvSpPr>
              <a:spLocks noChangeArrowheads="1"/>
            </p:cNvSpPr>
            <p:nvPr/>
          </p:nvSpPr>
          <p:spPr bwMode="auto">
            <a:xfrm rot="-6208077">
              <a:off x="2913" y="2462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53" name="Oval 311"/>
            <p:cNvSpPr>
              <a:spLocks noChangeArrowheads="1"/>
            </p:cNvSpPr>
            <p:nvPr/>
          </p:nvSpPr>
          <p:spPr bwMode="auto">
            <a:xfrm rot="-6208077">
              <a:off x="2937" y="2560"/>
              <a:ext cx="80" cy="198"/>
            </a:xfrm>
            <a:prstGeom prst="ellipse">
              <a:avLst/>
            </a:prstGeom>
            <a:noFill/>
            <a:ln w="57150">
              <a:solidFill>
                <a:srgbClr val="5361E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grpSp>
          <p:nvGrpSpPr>
            <p:cNvPr id="54454" name="Group 312"/>
            <p:cNvGrpSpPr>
              <a:grpSpLocks/>
            </p:cNvGrpSpPr>
            <p:nvPr/>
          </p:nvGrpSpPr>
          <p:grpSpPr bwMode="auto">
            <a:xfrm rot="-8949251">
              <a:off x="2718" y="2656"/>
              <a:ext cx="80" cy="408"/>
              <a:chOff x="1542" y="2618"/>
              <a:chExt cx="80" cy="408"/>
            </a:xfrm>
          </p:grpSpPr>
          <p:sp>
            <p:nvSpPr>
              <p:cNvPr id="54464" name="Oval 313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65" name="Oval 314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455" name="Group 315"/>
            <p:cNvGrpSpPr>
              <a:grpSpLocks/>
            </p:cNvGrpSpPr>
            <p:nvPr/>
          </p:nvGrpSpPr>
          <p:grpSpPr bwMode="auto">
            <a:xfrm rot="18133096" flipH="1">
              <a:off x="2627" y="2273"/>
              <a:ext cx="80" cy="408"/>
              <a:chOff x="1542" y="2618"/>
              <a:chExt cx="80" cy="408"/>
            </a:xfrm>
          </p:grpSpPr>
          <p:sp>
            <p:nvSpPr>
              <p:cNvPr id="54462" name="Oval 316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63" name="Oval 317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456" name="Group 318"/>
            <p:cNvGrpSpPr>
              <a:grpSpLocks/>
            </p:cNvGrpSpPr>
            <p:nvPr/>
          </p:nvGrpSpPr>
          <p:grpSpPr bwMode="auto">
            <a:xfrm rot="18133096" flipH="1">
              <a:off x="2682" y="2188"/>
              <a:ext cx="80" cy="408"/>
              <a:chOff x="1542" y="2618"/>
              <a:chExt cx="80" cy="408"/>
            </a:xfrm>
          </p:grpSpPr>
          <p:sp>
            <p:nvSpPr>
              <p:cNvPr id="54460" name="Oval 319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61" name="Oval 320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457" name="Group 321"/>
            <p:cNvGrpSpPr>
              <a:grpSpLocks/>
            </p:cNvGrpSpPr>
            <p:nvPr/>
          </p:nvGrpSpPr>
          <p:grpSpPr bwMode="auto">
            <a:xfrm rot="-8949251">
              <a:off x="2807" y="2709"/>
              <a:ext cx="80" cy="408"/>
              <a:chOff x="1542" y="2618"/>
              <a:chExt cx="80" cy="408"/>
            </a:xfrm>
          </p:grpSpPr>
          <p:sp>
            <p:nvSpPr>
              <p:cNvPr id="54458" name="Oval 322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59" name="Oval 323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</p:grpSp>
      <p:sp>
        <p:nvSpPr>
          <p:cNvPr id="54325" name="Oval 324"/>
          <p:cNvSpPr>
            <a:spLocks noChangeArrowheads="1"/>
          </p:cNvSpPr>
          <p:nvPr/>
        </p:nvSpPr>
        <p:spPr bwMode="auto">
          <a:xfrm rot="-7195833">
            <a:off x="6890544" y="2574132"/>
            <a:ext cx="50800" cy="15081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326" name="Oval 325"/>
          <p:cNvSpPr>
            <a:spLocks noChangeArrowheads="1"/>
          </p:cNvSpPr>
          <p:nvPr/>
        </p:nvSpPr>
        <p:spPr bwMode="auto">
          <a:xfrm rot="-7195833">
            <a:off x="6924675" y="2627313"/>
            <a:ext cx="508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327" name="Oval 326"/>
          <p:cNvSpPr>
            <a:spLocks noChangeArrowheads="1"/>
          </p:cNvSpPr>
          <p:nvPr/>
        </p:nvSpPr>
        <p:spPr bwMode="auto">
          <a:xfrm rot="-7195833">
            <a:off x="6749256" y="2647157"/>
            <a:ext cx="49213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54328" name="Oval 327"/>
          <p:cNvSpPr>
            <a:spLocks noChangeArrowheads="1"/>
          </p:cNvSpPr>
          <p:nvPr/>
        </p:nvSpPr>
        <p:spPr bwMode="auto">
          <a:xfrm rot="-7195833">
            <a:off x="6783388" y="2703513"/>
            <a:ext cx="508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grpSp>
        <p:nvGrpSpPr>
          <p:cNvPr id="54329" name="Group 328"/>
          <p:cNvGrpSpPr>
            <a:grpSpLocks/>
          </p:cNvGrpSpPr>
          <p:nvPr/>
        </p:nvGrpSpPr>
        <p:grpSpPr bwMode="auto">
          <a:xfrm rot="-9937006">
            <a:off x="6654800" y="2817813"/>
            <a:ext cx="60325" cy="258762"/>
            <a:chOff x="1542" y="2618"/>
            <a:chExt cx="80" cy="408"/>
          </a:xfrm>
        </p:grpSpPr>
        <p:sp>
          <p:nvSpPr>
            <p:cNvPr id="54448" name="Oval 329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49" name="Oval 330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30" name="Group 331"/>
          <p:cNvGrpSpPr>
            <a:grpSpLocks/>
          </p:cNvGrpSpPr>
          <p:nvPr/>
        </p:nvGrpSpPr>
        <p:grpSpPr bwMode="auto">
          <a:xfrm rot="17145344" flipH="1">
            <a:off x="6522244" y="2578894"/>
            <a:ext cx="50800" cy="312738"/>
            <a:chOff x="1542" y="2618"/>
            <a:chExt cx="80" cy="408"/>
          </a:xfrm>
        </p:grpSpPr>
        <p:sp>
          <p:nvSpPr>
            <p:cNvPr id="54446" name="Oval 332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47" name="Oval 333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31" name="Group 334"/>
          <p:cNvGrpSpPr>
            <a:grpSpLocks/>
          </p:cNvGrpSpPr>
          <p:nvPr/>
        </p:nvGrpSpPr>
        <p:grpSpPr bwMode="auto">
          <a:xfrm rot="17145344" flipH="1">
            <a:off x="6549232" y="2515394"/>
            <a:ext cx="50800" cy="312737"/>
            <a:chOff x="1542" y="2618"/>
            <a:chExt cx="80" cy="408"/>
          </a:xfrm>
        </p:grpSpPr>
        <p:sp>
          <p:nvSpPr>
            <p:cNvPr id="54444" name="Oval 335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rgbClr val="FCB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45" name="Oval 336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rgbClr val="FCB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32" name="Group 337"/>
          <p:cNvGrpSpPr>
            <a:grpSpLocks/>
          </p:cNvGrpSpPr>
          <p:nvPr/>
        </p:nvGrpSpPr>
        <p:grpSpPr bwMode="auto">
          <a:xfrm rot="-9937006">
            <a:off x="6729413" y="2832100"/>
            <a:ext cx="60325" cy="258763"/>
            <a:chOff x="1542" y="2618"/>
            <a:chExt cx="80" cy="408"/>
          </a:xfrm>
        </p:grpSpPr>
        <p:sp>
          <p:nvSpPr>
            <p:cNvPr id="54442" name="Oval 338"/>
            <p:cNvSpPr>
              <a:spLocks noChangeArrowheads="1"/>
            </p:cNvSpPr>
            <p:nvPr/>
          </p:nvSpPr>
          <p:spPr bwMode="auto">
            <a:xfrm>
              <a:off x="1542" y="2828"/>
              <a:ext cx="80" cy="198"/>
            </a:xfrm>
            <a:prstGeom prst="ellipse">
              <a:avLst/>
            </a:prstGeom>
            <a:solidFill>
              <a:srgbClr val="FCB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43" name="Oval 339"/>
            <p:cNvSpPr>
              <a:spLocks noChangeArrowheads="1"/>
            </p:cNvSpPr>
            <p:nvPr/>
          </p:nvSpPr>
          <p:spPr bwMode="auto">
            <a:xfrm>
              <a:off x="1542" y="2618"/>
              <a:ext cx="80" cy="198"/>
            </a:xfrm>
            <a:prstGeom prst="ellipse">
              <a:avLst/>
            </a:prstGeom>
            <a:solidFill>
              <a:srgbClr val="FCB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33" name="Group 340"/>
          <p:cNvGrpSpPr>
            <a:grpSpLocks/>
          </p:cNvGrpSpPr>
          <p:nvPr/>
        </p:nvGrpSpPr>
        <p:grpSpPr bwMode="auto">
          <a:xfrm>
            <a:off x="8104188" y="3201988"/>
            <a:ext cx="519112" cy="587375"/>
            <a:chOff x="2462" y="2351"/>
            <a:chExt cx="818" cy="766"/>
          </a:xfrm>
        </p:grpSpPr>
        <p:grpSp>
          <p:nvGrpSpPr>
            <p:cNvPr id="54409" name="Group 341"/>
            <p:cNvGrpSpPr>
              <a:grpSpLocks/>
            </p:cNvGrpSpPr>
            <p:nvPr/>
          </p:nvGrpSpPr>
          <p:grpSpPr bwMode="auto">
            <a:xfrm>
              <a:off x="2463" y="2352"/>
              <a:ext cx="817" cy="765"/>
              <a:chOff x="2463" y="2352"/>
              <a:chExt cx="817" cy="765"/>
            </a:xfrm>
          </p:grpSpPr>
          <p:sp>
            <p:nvSpPr>
              <p:cNvPr id="54426" name="Oval 342"/>
              <p:cNvSpPr>
                <a:spLocks noChangeArrowheads="1"/>
              </p:cNvSpPr>
              <p:nvPr/>
            </p:nvSpPr>
            <p:spPr bwMode="auto">
              <a:xfrm rot="-6208077">
                <a:off x="3117" y="2413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27" name="Oval 343"/>
              <p:cNvSpPr>
                <a:spLocks noChangeArrowheads="1"/>
              </p:cNvSpPr>
              <p:nvPr/>
            </p:nvSpPr>
            <p:spPr bwMode="auto">
              <a:xfrm rot="-6208077">
                <a:off x="3141" y="2511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28" name="Oval 344"/>
              <p:cNvSpPr>
                <a:spLocks noChangeArrowheads="1"/>
              </p:cNvSpPr>
              <p:nvPr/>
            </p:nvSpPr>
            <p:spPr bwMode="auto">
              <a:xfrm rot="-6208077">
                <a:off x="2913" y="2462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29" name="Oval 345"/>
              <p:cNvSpPr>
                <a:spLocks noChangeArrowheads="1"/>
              </p:cNvSpPr>
              <p:nvPr/>
            </p:nvSpPr>
            <p:spPr bwMode="auto">
              <a:xfrm rot="-6208077">
                <a:off x="2937" y="256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4430" name="Group 346"/>
              <p:cNvGrpSpPr>
                <a:grpSpLocks/>
              </p:cNvGrpSpPr>
              <p:nvPr/>
            </p:nvGrpSpPr>
            <p:grpSpPr bwMode="auto">
              <a:xfrm rot="-8949251">
                <a:off x="2718" y="2656"/>
                <a:ext cx="80" cy="408"/>
                <a:chOff x="1542" y="2618"/>
                <a:chExt cx="80" cy="408"/>
              </a:xfrm>
            </p:grpSpPr>
            <p:sp>
              <p:nvSpPr>
                <p:cNvPr id="54440" name="Oval 347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441" name="Oval 348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431" name="Group 349"/>
              <p:cNvGrpSpPr>
                <a:grpSpLocks/>
              </p:cNvGrpSpPr>
              <p:nvPr/>
            </p:nvGrpSpPr>
            <p:grpSpPr bwMode="auto">
              <a:xfrm rot="18133096" flipH="1">
                <a:off x="2627" y="2273"/>
                <a:ext cx="80" cy="408"/>
                <a:chOff x="1542" y="2618"/>
                <a:chExt cx="80" cy="408"/>
              </a:xfrm>
            </p:grpSpPr>
            <p:sp>
              <p:nvSpPr>
                <p:cNvPr id="54438" name="Oval 350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439" name="Oval 351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432" name="Group 352"/>
              <p:cNvGrpSpPr>
                <a:grpSpLocks/>
              </p:cNvGrpSpPr>
              <p:nvPr/>
            </p:nvGrpSpPr>
            <p:grpSpPr bwMode="auto">
              <a:xfrm rot="18133096" flipH="1">
                <a:off x="2682" y="2188"/>
                <a:ext cx="80" cy="408"/>
                <a:chOff x="1542" y="2618"/>
                <a:chExt cx="80" cy="408"/>
              </a:xfrm>
            </p:grpSpPr>
            <p:sp>
              <p:nvSpPr>
                <p:cNvPr id="54436" name="Oval 353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437" name="Oval 354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433" name="Group 355"/>
              <p:cNvGrpSpPr>
                <a:grpSpLocks/>
              </p:cNvGrpSpPr>
              <p:nvPr/>
            </p:nvGrpSpPr>
            <p:grpSpPr bwMode="auto">
              <a:xfrm rot="-8949251">
                <a:off x="2807" y="2709"/>
                <a:ext cx="80" cy="408"/>
                <a:chOff x="1542" y="2618"/>
                <a:chExt cx="80" cy="408"/>
              </a:xfrm>
            </p:grpSpPr>
            <p:sp>
              <p:nvSpPr>
                <p:cNvPr id="54434" name="Oval 356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435" name="Oval 357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sp>
          <p:nvSpPr>
            <p:cNvPr id="54410" name="Oval 358"/>
            <p:cNvSpPr>
              <a:spLocks noChangeArrowheads="1"/>
            </p:cNvSpPr>
            <p:nvPr/>
          </p:nvSpPr>
          <p:spPr bwMode="auto">
            <a:xfrm rot="-6208077">
              <a:off x="3117" y="2413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11" name="Oval 359"/>
            <p:cNvSpPr>
              <a:spLocks noChangeArrowheads="1"/>
            </p:cNvSpPr>
            <p:nvPr/>
          </p:nvSpPr>
          <p:spPr bwMode="auto">
            <a:xfrm rot="-6208077">
              <a:off x="3141" y="2510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12" name="Oval 360"/>
            <p:cNvSpPr>
              <a:spLocks noChangeArrowheads="1"/>
            </p:cNvSpPr>
            <p:nvPr/>
          </p:nvSpPr>
          <p:spPr bwMode="auto">
            <a:xfrm rot="-6208077">
              <a:off x="2913" y="2461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413" name="Oval 361"/>
            <p:cNvSpPr>
              <a:spLocks noChangeArrowheads="1"/>
            </p:cNvSpPr>
            <p:nvPr/>
          </p:nvSpPr>
          <p:spPr bwMode="auto">
            <a:xfrm rot="-6208077">
              <a:off x="2936" y="2559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grpSp>
          <p:nvGrpSpPr>
            <p:cNvPr id="54414" name="Group 362"/>
            <p:cNvGrpSpPr>
              <a:grpSpLocks/>
            </p:cNvGrpSpPr>
            <p:nvPr/>
          </p:nvGrpSpPr>
          <p:grpSpPr bwMode="auto">
            <a:xfrm rot="-8949251">
              <a:off x="2718" y="2655"/>
              <a:ext cx="80" cy="408"/>
              <a:chOff x="1542" y="2618"/>
              <a:chExt cx="80" cy="408"/>
            </a:xfrm>
          </p:grpSpPr>
          <p:sp>
            <p:nvSpPr>
              <p:cNvPr id="54424" name="Oval 363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25" name="Oval 364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415" name="Group 365"/>
            <p:cNvGrpSpPr>
              <a:grpSpLocks/>
            </p:cNvGrpSpPr>
            <p:nvPr/>
          </p:nvGrpSpPr>
          <p:grpSpPr bwMode="auto">
            <a:xfrm rot="18133096" flipH="1">
              <a:off x="2626" y="2272"/>
              <a:ext cx="80" cy="408"/>
              <a:chOff x="1542" y="2618"/>
              <a:chExt cx="80" cy="408"/>
            </a:xfrm>
          </p:grpSpPr>
          <p:sp>
            <p:nvSpPr>
              <p:cNvPr id="54422" name="Oval 366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23" name="Oval 367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416" name="Group 368"/>
            <p:cNvGrpSpPr>
              <a:grpSpLocks/>
            </p:cNvGrpSpPr>
            <p:nvPr/>
          </p:nvGrpSpPr>
          <p:grpSpPr bwMode="auto">
            <a:xfrm rot="18133096" flipH="1">
              <a:off x="2682" y="2187"/>
              <a:ext cx="80" cy="408"/>
              <a:chOff x="1542" y="2618"/>
              <a:chExt cx="80" cy="408"/>
            </a:xfrm>
          </p:grpSpPr>
          <p:sp>
            <p:nvSpPr>
              <p:cNvPr id="54420" name="Oval 369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21" name="Oval 370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417" name="Group 371"/>
            <p:cNvGrpSpPr>
              <a:grpSpLocks/>
            </p:cNvGrpSpPr>
            <p:nvPr/>
          </p:nvGrpSpPr>
          <p:grpSpPr bwMode="auto">
            <a:xfrm rot="-8949251">
              <a:off x="2807" y="2708"/>
              <a:ext cx="80" cy="408"/>
              <a:chOff x="1542" y="2618"/>
              <a:chExt cx="80" cy="408"/>
            </a:xfrm>
          </p:grpSpPr>
          <p:sp>
            <p:nvSpPr>
              <p:cNvPr id="54418" name="Oval 372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419" name="Oval 373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</p:grpSp>
      <p:grpSp>
        <p:nvGrpSpPr>
          <p:cNvPr id="54334" name="Group 374"/>
          <p:cNvGrpSpPr>
            <a:grpSpLocks/>
          </p:cNvGrpSpPr>
          <p:nvPr/>
        </p:nvGrpSpPr>
        <p:grpSpPr bwMode="auto">
          <a:xfrm>
            <a:off x="7815263" y="2601913"/>
            <a:ext cx="671512" cy="795337"/>
            <a:chOff x="2008" y="1569"/>
            <a:chExt cx="1056" cy="1037"/>
          </a:xfrm>
        </p:grpSpPr>
        <p:grpSp>
          <p:nvGrpSpPr>
            <p:cNvPr id="54370" name="Group 375"/>
            <p:cNvGrpSpPr>
              <a:grpSpLocks/>
            </p:cNvGrpSpPr>
            <p:nvPr/>
          </p:nvGrpSpPr>
          <p:grpSpPr bwMode="auto">
            <a:xfrm rot="1828689">
              <a:off x="2008" y="1780"/>
              <a:ext cx="944" cy="826"/>
              <a:chOff x="1787" y="2850"/>
              <a:chExt cx="944" cy="826"/>
            </a:xfrm>
          </p:grpSpPr>
          <p:sp>
            <p:nvSpPr>
              <p:cNvPr id="54391" name="Oval 376"/>
              <p:cNvSpPr>
                <a:spLocks noChangeArrowheads="1"/>
              </p:cNvSpPr>
              <p:nvPr/>
            </p:nvSpPr>
            <p:spPr bwMode="auto">
              <a:xfrm>
                <a:off x="2268" y="326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92" name="Oval 377"/>
              <p:cNvSpPr>
                <a:spLocks noChangeArrowheads="1"/>
              </p:cNvSpPr>
              <p:nvPr/>
            </p:nvSpPr>
            <p:spPr bwMode="auto">
              <a:xfrm>
                <a:off x="2168" y="326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93" name="Oval 378"/>
              <p:cNvSpPr>
                <a:spLocks noChangeArrowheads="1"/>
              </p:cNvSpPr>
              <p:nvPr/>
            </p:nvSpPr>
            <p:spPr bwMode="auto">
              <a:xfrm>
                <a:off x="2268" y="347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94" name="Oval 379"/>
              <p:cNvSpPr>
                <a:spLocks noChangeArrowheads="1"/>
              </p:cNvSpPr>
              <p:nvPr/>
            </p:nvSpPr>
            <p:spPr bwMode="auto">
              <a:xfrm>
                <a:off x="2168" y="3478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95" name="Oval 380"/>
              <p:cNvSpPr>
                <a:spLocks noChangeArrowheads="1"/>
              </p:cNvSpPr>
              <p:nvPr/>
            </p:nvSpPr>
            <p:spPr bwMode="auto">
              <a:xfrm>
                <a:off x="2268" y="305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96" name="Oval 381"/>
              <p:cNvSpPr>
                <a:spLocks noChangeArrowheads="1"/>
              </p:cNvSpPr>
              <p:nvPr/>
            </p:nvSpPr>
            <p:spPr bwMode="auto">
              <a:xfrm>
                <a:off x="2168" y="305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4397" name="Group 382"/>
              <p:cNvGrpSpPr>
                <a:grpSpLocks/>
              </p:cNvGrpSpPr>
              <p:nvPr/>
            </p:nvGrpSpPr>
            <p:grpSpPr bwMode="auto">
              <a:xfrm rot="-2741174">
                <a:off x="2023" y="2686"/>
                <a:ext cx="80" cy="408"/>
                <a:chOff x="1542" y="2618"/>
                <a:chExt cx="80" cy="408"/>
              </a:xfrm>
            </p:grpSpPr>
            <p:sp>
              <p:nvSpPr>
                <p:cNvPr id="54407" name="Oval 383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408" name="Oval 384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398" name="Group 385"/>
              <p:cNvGrpSpPr>
                <a:grpSpLocks/>
              </p:cNvGrpSpPr>
              <p:nvPr/>
            </p:nvGrpSpPr>
            <p:grpSpPr bwMode="auto">
              <a:xfrm rot="2741174" flipH="1">
                <a:off x="2417" y="2686"/>
                <a:ext cx="80" cy="408"/>
                <a:chOff x="1542" y="2618"/>
                <a:chExt cx="80" cy="408"/>
              </a:xfrm>
            </p:grpSpPr>
            <p:sp>
              <p:nvSpPr>
                <p:cNvPr id="54405" name="Oval 386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406" name="Oval 387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399" name="Group 388"/>
              <p:cNvGrpSpPr>
                <a:grpSpLocks/>
              </p:cNvGrpSpPr>
              <p:nvPr/>
            </p:nvGrpSpPr>
            <p:grpSpPr bwMode="auto">
              <a:xfrm rot="2741174" flipH="1">
                <a:off x="2487" y="2760"/>
                <a:ext cx="80" cy="408"/>
                <a:chOff x="1542" y="2618"/>
                <a:chExt cx="80" cy="408"/>
              </a:xfrm>
            </p:grpSpPr>
            <p:sp>
              <p:nvSpPr>
                <p:cNvPr id="54403" name="Oval 389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404" name="Oval 390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400" name="Group 391"/>
              <p:cNvGrpSpPr>
                <a:grpSpLocks/>
              </p:cNvGrpSpPr>
              <p:nvPr/>
            </p:nvGrpSpPr>
            <p:grpSpPr bwMode="auto">
              <a:xfrm rot="-2741174">
                <a:off x="1951" y="2760"/>
                <a:ext cx="80" cy="408"/>
                <a:chOff x="1542" y="2618"/>
                <a:chExt cx="80" cy="408"/>
              </a:xfrm>
            </p:grpSpPr>
            <p:sp>
              <p:nvSpPr>
                <p:cNvPr id="54401" name="Oval 392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402" name="Oval 393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sp>
          <p:nvSpPr>
            <p:cNvPr id="54371" name="Oval 394"/>
            <p:cNvSpPr>
              <a:spLocks noChangeArrowheads="1"/>
            </p:cNvSpPr>
            <p:nvPr/>
          </p:nvSpPr>
          <p:spPr bwMode="auto">
            <a:xfrm rot="1828689">
              <a:off x="2435" y="2203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372" name="Oval 395"/>
            <p:cNvSpPr>
              <a:spLocks noChangeArrowheads="1"/>
            </p:cNvSpPr>
            <p:nvPr/>
          </p:nvSpPr>
          <p:spPr bwMode="auto">
            <a:xfrm rot="1828689">
              <a:off x="2349" y="2152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373" name="Oval 396"/>
            <p:cNvSpPr>
              <a:spLocks noChangeArrowheads="1"/>
            </p:cNvSpPr>
            <p:nvPr/>
          </p:nvSpPr>
          <p:spPr bwMode="auto">
            <a:xfrm rot="1828689">
              <a:off x="2324" y="2390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374" name="Oval 397"/>
            <p:cNvSpPr>
              <a:spLocks noChangeArrowheads="1"/>
            </p:cNvSpPr>
            <p:nvPr/>
          </p:nvSpPr>
          <p:spPr bwMode="auto">
            <a:xfrm rot="1828689">
              <a:off x="2238" y="2340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375" name="Oval 398"/>
            <p:cNvSpPr>
              <a:spLocks noChangeArrowheads="1"/>
            </p:cNvSpPr>
            <p:nvPr/>
          </p:nvSpPr>
          <p:spPr bwMode="auto">
            <a:xfrm rot="1828689">
              <a:off x="2541" y="2022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376" name="Oval 399"/>
            <p:cNvSpPr>
              <a:spLocks noChangeArrowheads="1"/>
            </p:cNvSpPr>
            <p:nvPr/>
          </p:nvSpPr>
          <p:spPr bwMode="auto">
            <a:xfrm rot="1828689">
              <a:off x="2455" y="1971"/>
              <a:ext cx="80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grpSp>
          <p:nvGrpSpPr>
            <p:cNvPr id="54377" name="Group 400"/>
            <p:cNvGrpSpPr>
              <a:grpSpLocks/>
            </p:cNvGrpSpPr>
            <p:nvPr/>
          </p:nvGrpSpPr>
          <p:grpSpPr bwMode="auto">
            <a:xfrm rot="-912485">
              <a:off x="2462" y="1569"/>
              <a:ext cx="80" cy="408"/>
              <a:chOff x="1542" y="2618"/>
              <a:chExt cx="80" cy="408"/>
            </a:xfrm>
          </p:grpSpPr>
          <p:sp>
            <p:nvSpPr>
              <p:cNvPr id="54389" name="Oval 401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90" name="Oval 402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378" name="Group 403"/>
            <p:cNvGrpSpPr>
              <a:grpSpLocks/>
            </p:cNvGrpSpPr>
            <p:nvPr/>
          </p:nvGrpSpPr>
          <p:grpSpPr bwMode="auto">
            <a:xfrm rot="4569863" flipH="1">
              <a:off x="2801" y="1769"/>
              <a:ext cx="80" cy="408"/>
              <a:chOff x="1542" y="2618"/>
              <a:chExt cx="80" cy="408"/>
            </a:xfrm>
          </p:grpSpPr>
          <p:sp>
            <p:nvSpPr>
              <p:cNvPr id="54387" name="Oval 404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88" name="Oval 405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379" name="Group 406"/>
            <p:cNvGrpSpPr>
              <a:grpSpLocks/>
            </p:cNvGrpSpPr>
            <p:nvPr/>
          </p:nvGrpSpPr>
          <p:grpSpPr bwMode="auto">
            <a:xfrm>
              <a:off x="2663" y="2006"/>
              <a:ext cx="401" cy="131"/>
              <a:chOff x="2663" y="2006"/>
              <a:chExt cx="401" cy="131"/>
            </a:xfrm>
          </p:grpSpPr>
          <p:sp>
            <p:nvSpPr>
              <p:cNvPr id="54385" name="Oval 407"/>
              <p:cNvSpPr>
                <a:spLocks noChangeArrowheads="1"/>
              </p:cNvSpPr>
              <p:nvPr/>
            </p:nvSpPr>
            <p:spPr bwMode="auto">
              <a:xfrm rot="4569863" flipH="1">
                <a:off x="2722" y="1998"/>
                <a:ext cx="80" cy="198"/>
              </a:xfrm>
              <a:prstGeom prst="ellipse">
                <a:avLst/>
              </a:prstGeom>
              <a:solidFill>
                <a:srgbClr val="8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86" name="Oval 408"/>
              <p:cNvSpPr>
                <a:spLocks noChangeArrowheads="1"/>
              </p:cNvSpPr>
              <p:nvPr/>
            </p:nvSpPr>
            <p:spPr bwMode="auto">
              <a:xfrm rot="4569863" flipH="1">
                <a:off x="2925" y="1947"/>
                <a:ext cx="80" cy="198"/>
              </a:xfrm>
              <a:prstGeom prst="ellipse">
                <a:avLst/>
              </a:prstGeom>
              <a:solidFill>
                <a:srgbClr val="8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380" name="Group 409"/>
            <p:cNvGrpSpPr>
              <a:grpSpLocks/>
            </p:cNvGrpSpPr>
            <p:nvPr/>
          </p:nvGrpSpPr>
          <p:grpSpPr bwMode="auto">
            <a:xfrm>
              <a:off x="2334" y="1599"/>
              <a:ext cx="135" cy="401"/>
              <a:chOff x="2334" y="1599"/>
              <a:chExt cx="135" cy="401"/>
            </a:xfrm>
          </p:grpSpPr>
          <p:sp>
            <p:nvSpPr>
              <p:cNvPr id="54383" name="Oval 410"/>
              <p:cNvSpPr>
                <a:spLocks noChangeArrowheads="1"/>
              </p:cNvSpPr>
              <p:nvPr/>
            </p:nvSpPr>
            <p:spPr bwMode="auto">
              <a:xfrm rot="-912485">
                <a:off x="2389" y="1802"/>
                <a:ext cx="80" cy="198"/>
              </a:xfrm>
              <a:prstGeom prst="ellipse">
                <a:avLst/>
              </a:prstGeom>
              <a:solidFill>
                <a:srgbClr val="8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84" name="Oval 411"/>
              <p:cNvSpPr>
                <a:spLocks noChangeArrowheads="1"/>
              </p:cNvSpPr>
              <p:nvPr/>
            </p:nvSpPr>
            <p:spPr bwMode="auto">
              <a:xfrm rot="-912485">
                <a:off x="2334" y="1599"/>
                <a:ext cx="80" cy="198"/>
              </a:xfrm>
              <a:prstGeom prst="ellipse">
                <a:avLst/>
              </a:prstGeom>
              <a:solidFill>
                <a:srgbClr val="8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sp>
          <p:nvSpPr>
            <p:cNvPr id="54381" name="Rectangle 412"/>
            <p:cNvSpPr>
              <a:spLocks noChangeArrowheads="1"/>
            </p:cNvSpPr>
            <p:nvPr/>
          </p:nvSpPr>
          <p:spPr bwMode="auto">
            <a:xfrm rot="1828689">
              <a:off x="2500" y="2303"/>
              <a:ext cx="58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382" name="Rectangle 413"/>
            <p:cNvSpPr>
              <a:spLocks noChangeArrowheads="1"/>
            </p:cNvSpPr>
            <p:nvPr/>
          </p:nvSpPr>
          <p:spPr bwMode="auto">
            <a:xfrm rot="1828689">
              <a:off x="2302" y="2187"/>
              <a:ext cx="58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54335" name="Group 414"/>
          <p:cNvGrpSpPr>
            <a:grpSpLocks/>
          </p:cNvGrpSpPr>
          <p:nvPr/>
        </p:nvGrpSpPr>
        <p:grpSpPr bwMode="auto">
          <a:xfrm rot="-4775764">
            <a:off x="7511257" y="2682081"/>
            <a:ext cx="627062" cy="485775"/>
            <a:chOff x="2462" y="2351"/>
            <a:chExt cx="818" cy="766"/>
          </a:xfrm>
        </p:grpSpPr>
        <p:grpSp>
          <p:nvGrpSpPr>
            <p:cNvPr id="54337" name="Group 415"/>
            <p:cNvGrpSpPr>
              <a:grpSpLocks/>
            </p:cNvGrpSpPr>
            <p:nvPr/>
          </p:nvGrpSpPr>
          <p:grpSpPr bwMode="auto">
            <a:xfrm>
              <a:off x="2463" y="2352"/>
              <a:ext cx="817" cy="765"/>
              <a:chOff x="2463" y="2352"/>
              <a:chExt cx="817" cy="765"/>
            </a:xfrm>
          </p:grpSpPr>
          <p:sp>
            <p:nvSpPr>
              <p:cNvPr id="54354" name="Oval 416"/>
              <p:cNvSpPr>
                <a:spLocks noChangeArrowheads="1"/>
              </p:cNvSpPr>
              <p:nvPr/>
            </p:nvSpPr>
            <p:spPr bwMode="auto">
              <a:xfrm rot="-6208077">
                <a:off x="3117" y="2413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55" name="Oval 417"/>
              <p:cNvSpPr>
                <a:spLocks noChangeArrowheads="1"/>
              </p:cNvSpPr>
              <p:nvPr/>
            </p:nvSpPr>
            <p:spPr bwMode="auto">
              <a:xfrm rot="-6208077">
                <a:off x="3141" y="2511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56" name="Oval 418"/>
              <p:cNvSpPr>
                <a:spLocks noChangeArrowheads="1"/>
              </p:cNvSpPr>
              <p:nvPr/>
            </p:nvSpPr>
            <p:spPr bwMode="auto">
              <a:xfrm rot="-6208077">
                <a:off x="2913" y="2462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57" name="Oval 419"/>
              <p:cNvSpPr>
                <a:spLocks noChangeArrowheads="1"/>
              </p:cNvSpPr>
              <p:nvPr/>
            </p:nvSpPr>
            <p:spPr bwMode="auto">
              <a:xfrm rot="-6208077">
                <a:off x="2937" y="2560"/>
                <a:ext cx="80" cy="198"/>
              </a:xfrm>
              <a:prstGeom prst="ellipse">
                <a:avLst/>
              </a:prstGeom>
              <a:noFill/>
              <a:ln w="57150">
                <a:solidFill>
                  <a:srgbClr val="5361E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54358" name="Group 420"/>
              <p:cNvGrpSpPr>
                <a:grpSpLocks/>
              </p:cNvGrpSpPr>
              <p:nvPr/>
            </p:nvGrpSpPr>
            <p:grpSpPr bwMode="auto">
              <a:xfrm rot="-8949251">
                <a:off x="2718" y="2656"/>
                <a:ext cx="80" cy="408"/>
                <a:chOff x="1542" y="2618"/>
                <a:chExt cx="80" cy="408"/>
              </a:xfrm>
            </p:grpSpPr>
            <p:sp>
              <p:nvSpPr>
                <p:cNvPr id="54368" name="Oval 421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369" name="Oval 422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359" name="Group 423"/>
              <p:cNvGrpSpPr>
                <a:grpSpLocks/>
              </p:cNvGrpSpPr>
              <p:nvPr/>
            </p:nvGrpSpPr>
            <p:grpSpPr bwMode="auto">
              <a:xfrm rot="18133096" flipH="1">
                <a:off x="2627" y="2273"/>
                <a:ext cx="80" cy="408"/>
                <a:chOff x="1542" y="2618"/>
                <a:chExt cx="80" cy="408"/>
              </a:xfrm>
            </p:grpSpPr>
            <p:sp>
              <p:nvSpPr>
                <p:cNvPr id="54366" name="Oval 424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367" name="Oval 425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360" name="Group 426"/>
              <p:cNvGrpSpPr>
                <a:grpSpLocks/>
              </p:cNvGrpSpPr>
              <p:nvPr/>
            </p:nvGrpSpPr>
            <p:grpSpPr bwMode="auto">
              <a:xfrm rot="18133096" flipH="1">
                <a:off x="2682" y="2188"/>
                <a:ext cx="80" cy="408"/>
                <a:chOff x="1542" y="2618"/>
                <a:chExt cx="80" cy="408"/>
              </a:xfrm>
            </p:grpSpPr>
            <p:sp>
              <p:nvSpPr>
                <p:cNvPr id="54364" name="Oval 427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365" name="Oval 428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54361" name="Group 429"/>
              <p:cNvGrpSpPr>
                <a:grpSpLocks/>
              </p:cNvGrpSpPr>
              <p:nvPr/>
            </p:nvGrpSpPr>
            <p:grpSpPr bwMode="auto">
              <a:xfrm rot="-8949251">
                <a:off x="2807" y="2709"/>
                <a:ext cx="80" cy="408"/>
                <a:chOff x="1542" y="2618"/>
                <a:chExt cx="80" cy="408"/>
              </a:xfrm>
            </p:grpSpPr>
            <p:sp>
              <p:nvSpPr>
                <p:cNvPr id="54362" name="Oval 430"/>
                <p:cNvSpPr>
                  <a:spLocks noChangeArrowheads="1"/>
                </p:cNvSpPr>
                <p:nvPr/>
              </p:nvSpPr>
              <p:spPr bwMode="auto">
                <a:xfrm>
                  <a:off x="1542" y="282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54363" name="Oval 431"/>
                <p:cNvSpPr>
                  <a:spLocks noChangeArrowheads="1"/>
                </p:cNvSpPr>
                <p:nvPr/>
              </p:nvSpPr>
              <p:spPr bwMode="auto">
                <a:xfrm>
                  <a:off x="1542" y="2618"/>
                  <a:ext cx="80" cy="198"/>
                </a:xfrm>
                <a:prstGeom prst="ellipse">
                  <a:avLst/>
                </a:prstGeom>
                <a:noFill/>
                <a:ln w="5715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sp>
          <p:nvSpPr>
            <p:cNvPr id="54338" name="Oval 432"/>
            <p:cNvSpPr>
              <a:spLocks noChangeArrowheads="1"/>
            </p:cNvSpPr>
            <p:nvPr/>
          </p:nvSpPr>
          <p:spPr bwMode="auto">
            <a:xfrm rot="-6208077">
              <a:off x="3117" y="2413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339" name="Oval 433"/>
            <p:cNvSpPr>
              <a:spLocks noChangeArrowheads="1"/>
            </p:cNvSpPr>
            <p:nvPr/>
          </p:nvSpPr>
          <p:spPr bwMode="auto">
            <a:xfrm rot="-6208077">
              <a:off x="3141" y="2510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340" name="Oval 434"/>
            <p:cNvSpPr>
              <a:spLocks noChangeArrowheads="1"/>
            </p:cNvSpPr>
            <p:nvPr/>
          </p:nvSpPr>
          <p:spPr bwMode="auto">
            <a:xfrm rot="-6208077">
              <a:off x="2913" y="2461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sp>
          <p:nvSpPr>
            <p:cNvPr id="54341" name="Oval 435"/>
            <p:cNvSpPr>
              <a:spLocks noChangeArrowheads="1"/>
            </p:cNvSpPr>
            <p:nvPr/>
          </p:nvSpPr>
          <p:spPr bwMode="auto">
            <a:xfrm rot="-6208077">
              <a:off x="2936" y="2559"/>
              <a:ext cx="80" cy="1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AR" altLang="es-AR" sz="2400"/>
            </a:p>
          </p:txBody>
        </p:sp>
        <p:grpSp>
          <p:nvGrpSpPr>
            <p:cNvPr id="54342" name="Group 436"/>
            <p:cNvGrpSpPr>
              <a:grpSpLocks/>
            </p:cNvGrpSpPr>
            <p:nvPr/>
          </p:nvGrpSpPr>
          <p:grpSpPr bwMode="auto">
            <a:xfrm rot="-8949251">
              <a:off x="2718" y="2655"/>
              <a:ext cx="80" cy="408"/>
              <a:chOff x="1542" y="2618"/>
              <a:chExt cx="80" cy="408"/>
            </a:xfrm>
          </p:grpSpPr>
          <p:sp>
            <p:nvSpPr>
              <p:cNvPr id="54352" name="Oval 437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53" name="Oval 438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343" name="Group 439"/>
            <p:cNvGrpSpPr>
              <a:grpSpLocks/>
            </p:cNvGrpSpPr>
            <p:nvPr/>
          </p:nvGrpSpPr>
          <p:grpSpPr bwMode="auto">
            <a:xfrm rot="18133096" flipH="1">
              <a:off x="2626" y="2272"/>
              <a:ext cx="80" cy="408"/>
              <a:chOff x="1542" y="2618"/>
              <a:chExt cx="80" cy="408"/>
            </a:xfrm>
          </p:grpSpPr>
          <p:sp>
            <p:nvSpPr>
              <p:cNvPr id="54350" name="Oval 440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51" name="Oval 441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344" name="Group 442"/>
            <p:cNvGrpSpPr>
              <a:grpSpLocks/>
            </p:cNvGrpSpPr>
            <p:nvPr/>
          </p:nvGrpSpPr>
          <p:grpSpPr bwMode="auto">
            <a:xfrm rot="18133096" flipH="1">
              <a:off x="2682" y="2187"/>
              <a:ext cx="80" cy="408"/>
              <a:chOff x="1542" y="2618"/>
              <a:chExt cx="80" cy="408"/>
            </a:xfrm>
          </p:grpSpPr>
          <p:sp>
            <p:nvSpPr>
              <p:cNvPr id="54348" name="Oval 443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49" name="Oval 444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54345" name="Group 445"/>
            <p:cNvGrpSpPr>
              <a:grpSpLocks/>
            </p:cNvGrpSpPr>
            <p:nvPr/>
          </p:nvGrpSpPr>
          <p:grpSpPr bwMode="auto">
            <a:xfrm rot="-8949251">
              <a:off x="2807" y="2708"/>
              <a:ext cx="80" cy="408"/>
              <a:chOff x="1542" y="2618"/>
              <a:chExt cx="80" cy="408"/>
            </a:xfrm>
          </p:grpSpPr>
          <p:sp>
            <p:nvSpPr>
              <p:cNvPr id="54346" name="Oval 446"/>
              <p:cNvSpPr>
                <a:spLocks noChangeArrowheads="1"/>
              </p:cNvSpPr>
              <p:nvPr/>
            </p:nvSpPr>
            <p:spPr bwMode="auto">
              <a:xfrm>
                <a:off x="1542" y="282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  <p:sp>
            <p:nvSpPr>
              <p:cNvPr id="54347" name="Oval 447"/>
              <p:cNvSpPr>
                <a:spLocks noChangeArrowheads="1"/>
              </p:cNvSpPr>
              <p:nvPr/>
            </p:nvSpPr>
            <p:spPr bwMode="auto">
              <a:xfrm>
                <a:off x="1542" y="2618"/>
                <a:ext cx="80" cy="198"/>
              </a:xfrm>
              <a:prstGeom prst="ellipse">
                <a:avLst/>
              </a:prstGeom>
              <a:solidFill>
                <a:srgbClr val="FCB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2400"/>
              </a:p>
            </p:txBody>
          </p:sp>
        </p:grpSp>
      </p:grpSp>
      <p:sp>
        <p:nvSpPr>
          <p:cNvPr id="54336" name="Rectangle 448"/>
          <p:cNvSpPr>
            <a:spLocks noChangeArrowheads="1"/>
          </p:cNvSpPr>
          <p:nvPr/>
        </p:nvSpPr>
        <p:spPr bwMode="auto">
          <a:xfrm>
            <a:off x="34925" y="260350"/>
            <a:ext cx="7705725" cy="12969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ANTICUERPOS anti-IgE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Mecanismos de acción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4925" y="260350"/>
            <a:ext cx="7705725" cy="12969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ANTICUERPOS anti-IgE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Indicaciones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42913" y="3159125"/>
            <a:ext cx="793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s-AR" altLang="es-AR" sz="2400" b="1">
              <a:latin typeface="Arial" panose="020B0604020202020204" pitchFamily="34" charset="0"/>
            </a:endParaRP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12925"/>
            <a:ext cx="8604250" cy="1143000"/>
          </a:xfrm>
        </p:spPr>
        <p:txBody>
          <a:bodyPr lIns="92075" tIns="46038" rIns="92075" bIns="46038" anchor="b"/>
          <a:lstStyle/>
          <a:p>
            <a:pPr algn="l">
              <a:lnSpc>
                <a:spcPct val="85000"/>
              </a:lnSpc>
              <a:defRPr/>
            </a:pPr>
            <a:r>
              <a:rPr lang="es-AR" sz="3600" b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Uso cl</a:t>
            </a:r>
            <a:r>
              <a:rPr lang="es-AR" sz="3600" b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</a:t>
            </a:r>
            <a:r>
              <a:rPr lang="es-AR" sz="3600" b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nico de los  anticuerpos monoclonales anti-IgE</a:t>
            </a:r>
            <a:r>
              <a:rPr lang="es-AR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5575" y="3124200"/>
            <a:ext cx="8877300" cy="3857625"/>
          </a:xfrm>
          <a:noFill/>
        </p:spPr>
        <p:txBody>
          <a:bodyPr lIns="92075" tIns="46038" rIns="92075" bIns="46038"/>
          <a:lstStyle/>
          <a:p>
            <a:pPr marL="346075" indent="-346075"/>
            <a:r>
              <a:rPr lang="es-AR" altLang="es-AR" sz="2800" b="1" smtClean="0">
                <a:solidFill>
                  <a:schemeClr val="bg1"/>
                </a:solidFill>
                <a:latin typeface="Arial" panose="020B0604020202020204" pitchFamily="34" charset="0"/>
              </a:rPr>
              <a:t>Tratamiento a largo plazo de pacientes con asma al</a:t>
            </a:r>
            <a:r>
              <a:rPr lang="es-AR" altLang="es-AR" sz="2800" b="1" smtClean="0">
                <a:solidFill>
                  <a:schemeClr val="bg1"/>
                </a:solidFill>
              </a:rPr>
              <a:t>é</a:t>
            </a:r>
            <a:r>
              <a:rPr lang="es-AR" altLang="es-AR" sz="2800" b="1" smtClean="0">
                <a:solidFill>
                  <a:schemeClr val="bg1"/>
                </a:solidFill>
                <a:latin typeface="Arial" panose="020B0604020202020204" pitchFamily="34" charset="0"/>
              </a:rPr>
              <a:t>rgica con exacerbaciones recurrentes  y complejos reg</a:t>
            </a:r>
            <a:r>
              <a:rPr lang="es-AR" altLang="es-AR" sz="2800" b="1" smtClean="0">
                <a:solidFill>
                  <a:schemeClr val="bg1"/>
                </a:solidFill>
              </a:rPr>
              <a:t>í</a:t>
            </a:r>
            <a:r>
              <a:rPr lang="es-AR" altLang="es-AR" sz="2800" b="1" smtClean="0">
                <a:solidFill>
                  <a:schemeClr val="bg1"/>
                </a:solidFill>
                <a:latin typeface="Arial" panose="020B0604020202020204" pitchFamily="34" charset="0"/>
              </a:rPr>
              <a:t>menes  terap</a:t>
            </a:r>
            <a:r>
              <a:rPr lang="es-AR" altLang="es-AR" sz="2800" b="1" smtClean="0">
                <a:solidFill>
                  <a:schemeClr val="bg1"/>
                </a:solidFill>
              </a:rPr>
              <a:t>é</a:t>
            </a:r>
            <a:r>
              <a:rPr lang="es-AR" altLang="es-AR" sz="2800" b="1" smtClean="0">
                <a:solidFill>
                  <a:schemeClr val="bg1"/>
                </a:solidFill>
                <a:latin typeface="Arial" panose="020B0604020202020204" pitchFamily="34" charset="0"/>
              </a:rPr>
              <a:t>uticos:</a:t>
            </a:r>
          </a:p>
          <a:p>
            <a:pPr marL="803275" lvl="1" indent="-327025"/>
            <a:r>
              <a:rPr lang="es-AR" altLang="es-AR" b="1" smtClean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s-AR" altLang="es-AR" b="1" smtClean="0">
                <a:solidFill>
                  <a:schemeClr val="bg1"/>
                </a:solidFill>
              </a:rPr>
              <a:t>í</a:t>
            </a:r>
            <a:r>
              <a:rPr lang="es-AR" altLang="es-AR" b="1" smtClean="0">
                <a:solidFill>
                  <a:schemeClr val="bg1"/>
                </a:solidFill>
                <a:latin typeface="Arial" panose="020B0604020202020204" pitchFamily="34" charset="0"/>
              </a:rPr>
              <a:t>ntomas persistentes a pesar de los tratamientos convencionales</a:t>
            </a:r>
          </a:p>
          <a:p>
            <a:pPr marL="803275" lvl="1" indent="-327025"/>
            <a:r>
              <a:rPr lang="es-AR" altLang="es-AR" b="1" smtClean="0">
                <a:solidFill>
                  <a:schemeClr val="bg1"/>
                </a:solidFill>
                <a:latin typeface="Arial" panose="020B0604020202020204" pitchFamily="34" charset="0"/>
              </a:rPr>
              <a:t>escasa adhesi</a:t>
            </a:r>
            <a:r>
              <a:rPr lang="es-AR" altLang="es-AR" b="1" smtClean="0">
                <a:solidFill>
                  <a:schemeClr val="bg1"/>
                </a:solidFill>
              </a:rPr>
              <a:t>ó</a:t>
            </a:r>
            <a:r>
              <a:rPr lang="es-AR" altLang="es-AR" b="1" smtClean="0">
                <a:solidFill>
                  <a:schemeClr val="bg1"/>
                </a:solidFill>
                <a:latin typeface="Arial" panose="020B0604020202020204" pitchFamily="34" charset="0"/>
              </a:rPr>
              <a:t>n a los tratamientos</a:t>
            </a:r>
          </a:p>
          <a:p>
            <a:pPr marL="803275" lvl="1" indent="-327025"/>
            <a:r>
              <a:rPr lang="es-AR" altLang="es-AR" b="1" smtClean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s-AR" altLang="es-AR" b="1" smtClean="0">
                <a:solidFill>
                  <a:schemeClr val="bg1"/>
                </a:solidFill>
              </a:rPr>
              <a:t>í</a:t>
            </a:r>
            <a:r>
              <a:rPr lang="es-AR" altLang="es-AR" b="1" smtClean="0">
                <a:solidFill>
                  <a:schemeClr val="bg1"/>
                </a:solidFill>
                <a:latin typeface="Arial" panose="020B0604020202020204" pitchFamily="34" charset="0"/>
              </a:rPr>
              <a:t>ntomas concomitantes nasales y oculares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4925" y="260350"/>
            <a:ext cx="7705725" cy="12969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ANTICUERPOS anti-IgE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Indicaciones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42913" y="3159125"/>
            <a:ext cx="793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s-AR" altLang="es-AR" sz="2400" b="1">
              <a:latin typeface="Arial" panose="020B0604020202020204" pitchFamily="34" charset="0"/>
            </a:endParaRP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12925"/>
            <a:ext cx="8604250" cy="1143000"/>
          </a:xfrm>
        </p:spPr>
        <p:txBody>
          <a:bodyPr lIns="92075" tIns="46038" rIns="92075" bIns="46038" anchor="b"/>
          <a:lstStyle/>
          <a:p>
            <a:pPr algn="l">
              <a:lnSpc>
                <a:spcPct val="85000"/>
              </a:lnSpc>
              <a:defRPr/>
            </a:pPr>
            <a:r>
              <a:rPr lang="es-AR" sz="3600" b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Uso cl</a:t>
            </a:r>
            <a:r>
              <a:rPr lang="es-AR" sz="3600" b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</a:t>
            </a:r>
            <a:r>
              <a:rPr lang="es-AR" sz="3600" b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nico de los  anticuerpos monoclonales anti-IgE</a:t>
            </a:r>
            <a:r>
              <a:rPr lang="es-AR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5575" y="3124200"/>
            <a:ext cx="8877300" cy="3857625"/>
          </a:xfrm>
          <a:noFill/>
        </p:spPr>
        <p:txBody>
          <a:bodyPr lIns="92075" tIns="46038" rIns="92075" bIns="46038"/>
          <a:lstStyle/>
          <a:p>
            <a:pPr marL="346075" indent="-346075"/>
            <a:r>
              <a:rPr lang="es-AR" altLang="es-AR" sz="2800" b="1" smtClean="0">
                <a:solidFill>
                  <a:schemeClr val="bg1"/>
                </a:solidFill>
                <a:latin typeface="Arial" panose="020B0604020202020204" pitchFamily="34" charset="0"/>
              </a:rPr>
              <a:t>Tratamiento a largo plazo de pacientes con asma al</a:t>
            </a:r>
            <a:r>
              <a:rPr lang="es-AR" altLang="es-AR" sz="2800" b="1" smtClean="0">
                <a:solidFill>
                  <a:schemeClr val="bg1"/>
                </a:solidFill>
              </a:rPr>
              <a:t>é</a:t>
            </a:r>
            <a:r>
              <a:rPr lang="es-AR" altLang="es-AR" sz="2800" b="1" smtClean="0">
                <a:solidFill>
                  <a:schemeClr val="bg1"/>
                </a:solidFill>
                <a:latin typeface="Arial" panose="020B0604020202020204" pitchFamily="34" charset="0"/>
              </a:rPr>
              <a:t>rgica con exacerbaciones recurrentes  y complejos reg</a:t>
            </a:r>
            <a:r>
              <a:rPr lang="es-AR" altLang="es-AR" sz="2800" b="1" smtClean="0">
                <a:solidFill>
                  <a:schemeClr val="bg1"/>
                </a:solidFill>
              </a:rPr>
              <a:t>í</a:t>
            </a:r>
            <a:r>
              <a:rPr lang="es-AR" altLang="es-AR" sz="2800" b="1" smtClean="0">
                <a:solidFill>
                  <a:schemeClr val="bg1"/>
                </a:solidFill>
                <a:latin typeface="Arial" panose="020B0604020202020204" pitchFamily="34" charset="0"/>
              </a:rPr>
              <a:t>menes  terap</a:t>
            </a:r>
            <a:r>
              <a:rPr lang="es-AR" altLang="es-AR" sz="2800" b="1" smtClean="0">
                <a:solidFill>
                  <a:schemeClr val="bg1"/>
                </a:solidFill>
              </a:rPr>
              <a:t>é</a:t>
            </a:r>
            <a:r>
              <a:rPr lang="es-AR" altLang="es-AR" sz="2800" b="1" smtClean="0">
                <a:solidFill>
                  <a:schemeClr val="bg1"/>
                </a:solidFill>
                <a:latin typeface="Arial" panose="020B0604020202020204" pitchFamily="34" charset="0"/>
              </a:rPr>
              <a:t>uticos:</a:t>
            </a:r>
          </a:p>
          <a:p>
            <a:pPr marL="803275" lvl="1" indent="-327025"/>
            <a:r>
              <a:rPr lang="es-AR" altLang="es-AR" b="1" smtClean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s-AR" altLang="es-AR" b="1" smtClean="0">
                <a:solidFill>
                  <a:schemeClr val="bg1"/>
                </a:solidFill>
              </a:rPr>
              <a:t>í</a:t>
            </a:r>
            <a:r>
              <a:rPr lang="es-AR" altLang="es-AR" b="1" smtClean="0">
                <a:solidFill>
                  <a:schemeClr val="bg1"/>
                </a:solidFill>
                <a:latin typeface="Arial" panose="020B0604020202020204" pitchFamily="34" charset="0"/>
              </a:rPr>
              <a:t>ntomas persistentes a pesar de los tratamientos convencionales</a:t>
            </a:r>
          </a:p>
          <a:p>
            <a:pPr marL="803275" lvl="1" indent="-327025"/>
            <a:r>
              <a:rPr lang="es-AR" altLang="es-AR" b="1" smtClean="0">
                <a:solidFill>
                  <a:schemeClr val="bg1"/>
                </a:solidFill>
                <a:latin typeface="Arial" panose="020B0604020202020204" pitchFamily="34" charset="0"/>
              </a:rPr>
              <a:t>escasa adhesi</a:t>
            </a:r>
            <a:r>
              <a:rPr lang="es-AR" altLang="es-AR" b="1" smtClean="0">
                <a:solidFill>
                  <a:schemeClr val="bg1"/>
                </a:solidFill>
              </a:rPr>
              <a:t>ó</a:t>
            </a:r>
            <a:r>
              <a:rPr lang="es-AR" altLang="es-AR" b="1" smtClean="0">
                <a:solidFill>
                  <a:schemeClr val="bg1"/>
                </a:solidFill>
                <a:latin typeface="Arial" panose="020B0604020202020204" pitchFamily="34" charset="0"/>
              </a:rPr>
              <a:t>n a los tratamientos</a:t>
            </a:r>
          </a:p>
          <a:p>
            <a:pPr marL="803275" lvl="1" indent="-327025"/>
            <a:r>
              <a:rPr lang="es-AR" altLang="es-AR" b="1" smtClean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s-AR" altLang="es-AR" b="1" smtClean="0">
                <a:solidFill>
                  <a:schemeClr val="bg1"/>
                </a:solidFill>
              </a:rPr>
              <a:t>í</a:t>
            </a:r>
            <a:r>
              <a:rPr lang="es-AR" altLang="es-AR" b="1" smtClean="0">
                <a:solidFill>
                  <a:schemeClr val="bg1"/>
                </a:solidFill>
                <a:latin typeface="Arial" panose="020B0604020202020204" pitchFamily="34" charset="0"/>
              </a:rPr>
              <a:t>ntomas concomitantes nasales y oculares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762000" y="4038600"/>
            <a:ext cx="6953250" cy="1436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A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ASMA DE DIFICIL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4925" y="115888"/>
            <a:ext cx="7705725" cy="12969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ANTICUERPOS anti-IgE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Resultados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7221538" y="4279900"/>
            <a:ext cx="0" cy="17986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pic>
        <p:nvPicPr>
          <p:cNvPr id="58372" name="Object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692150" y="4046538"/>
            <a:ext cx="3735388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5205413" y="4078288"/>
            <a:ext cx="1587" cy="19478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5167313" y="6026150"/>
            <a:ext cx="381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5167313" y="5051425"/>
            <a:ext cx="381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5167313" y="4078288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148263" y="6026150"/>
            <a:ext cx="5715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5148263" y="5051425"/>
            <a:ext cx="5715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5148263" y="4078288"/>
            <a:ext cx="5715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5205413" y="6026150"/>
            <a:ext cx="353377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V="1">
            <a:off x="5205413" y="6026150"/>
            <a:ext cx="1587" cy="523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V="1">
            <a:off x="5710238" y="6026150"/>
            <a:ext cx="1587" cy="523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V="1">
            <a:off x="6215063" y="6026150"/>
            <a:ext cx="1587" cy="523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6719888" y="6026150"/>
            <a:ext cx="1587" cy="523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V="1">
            <a:off x="7224713" y="6026150"/>
            <a:ext cx="1587" cy="523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7729538" y="6026150"/>
            <a:ext cx="1587" cy="523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flipV="1">
            <a:off x="8234363" y="6026150"/>
            <a:ext cx="1587" cy="523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flipV="1">
            <a:off x="8739188" y="6026150"/>
            <a:ext cx="1587" cy="523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V="1">
            <a:off x="5205413" y="4686300"/>
            <a:ext cx="504825" cy="4016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5710238" y="4373563"/>
            <a:ext cx="504825" cy="3127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V="1">
            <a:off x="6215063" y="4310063"/>
            <a:ext cx="504825" cy="635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6719888" y="4310063"/>
            <a:ext cx="504825" cy="2143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 flipV="1">
            <a:off x="7224713" y="4391025"/>
            <a:ext cx="257175" cy="1333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7481888" y="4391025"/>
            <a:ext cx="247650" cy="365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7729538" y="4427538"/>
            <a:ext cx="257175" cy="177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7986713" y="4605338"/>
            <a:ext cx="247650" cy="174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8234363" y="4622800"/>
            <a:ext cx="257175" cy="1158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8491538" y="4738688"/>
            <a:ext cx="247650" cy="809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5205413" y="5070475"/>
            <a:ext cx="504825" cy="1588"/>
          </a:xfrm>
          <a:prstGeom prst="line">
            <a:avLst/>
          </a:prstGeom>
          <a:noFill/>
          <a:ln w="28575">
            <a:solidFill>
              <a:srgbClr val="A9A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 flipV="1">
            <a:off x="5710238" y="4989513"/>
            <a:ext cx="504825" cy="80962"/>
          </a:xfrm>
          <a:prstGeom prst="line">
            <a:avLst/>
          </a:prstGeom>
          <a:noFill/>
          <a:ln w="28575">
            <a:solidFill>
              <a:srgbClr val="A9A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 flipV="1">
            <a:off x="6215063" y="4900613"/>
            <a:ext cx="504825" cy="88900"/>
          </a:xfrm>
          <a:prstGeom prst="line">
            <a:avLst/>
          </a:prstGeom>
          <a:noFill/>
          <a:ln w="28575">
            <a:solidFill>
              <a:srgbClr val="A9A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 flipV="1">
            <a:off x="6719888" y="4738688"/>
            <a:ext cx="504825" cy="161925"/>
          </a:xfrm>
          <a:prstGeom prst="line">
            <a:avLst/>
          </a:prstGeom>
          <a:noFill/>
          <a:ln w="28575">
            <a:solidFill>
              <a:srgbClr val="A9A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7224713" y="4738688"/>
            <a:ext cx="257175" cy="63500"/>
          </a:xfrm>
          <a:prstGeom prst="line">
            <a:avLst/>
          </a:prstGeom>
          <a:noFill/>
          <a:ln w="28575">
            <a:solidFill>
              <a:srgbClr val="A9A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7481888" y="4802188"/>
            <a:ext cx="247650" cy="133350"/>
          </a:xfrm>
          <a:prstGeom prst="line">
            <a:avLst/>
          </a:prstGeom>
          <a:noFill/>
          <a:ln w="28575">
            <a:solidFill>
              <a:srgbClr val="A9A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>
            <a:off x="7729538" y="4935538"/>
            <a:ext cx="257175" cy="1587"/>
          </a:xfrm>
          <a:prstGeom prst="line">
            <a:avLst/>
          </a:prstGeom>
          <a:noFill/>
          <a:ln w="28575">
            <a:solidFill>
              <a:srgbClr val="A9A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>
            <a:off x="7986713" y="4935538"/>
            <a:ext cx="247650" cy="179387"/>
          </a:xfrm>
          <a:prstGeom prst="line">
            <a:avLst/>
          </a:prstGeom>
          <a:noFill/>
          <a:ln w="28575">
            <a:solidFill>
              <a:srgbClr val="A9A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 flipV="1">
            <a:off x="8234363" y="5070475"/>
            <a:ext cx="257175" cy="44450"/>
          </a:xfrm>
          <a:prstGeom prst="line">
            <a:avLst/>
          </a:prstGeom>
          <a:noFill/>
          <a:ln w="28575">
            <a:solidFill>
              <a:srgbClr val="A9A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408" name="Line 40"/>
          <p:cNvSpPr>
            <a:spLocks noChangeShapeType="1"/>
          </p:cNvSpPr>
          <p:nvPr/>
        </p:nvSpPr>
        <p:spPr bwMode="auto">
          <a:xfrm>
            <a:off x="8491538" y="5070475"/>
            <a:ext cx="247650" cy="160338"/>
          </a:xfrm>
          <a:prstGeom prst="line">
            <a:avLst/>
          </a:prstGeom>
          <a:noFill/>
          <a:ln w="28575">
            <a:solidFill>
              <a:srgbClr val="A9A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8409" name="Freeform 41"/>
          <p:cNvSpPr>
            <a:spLocks/>
          </p:cNvSpPr>
          <p:nvPr/>
        </p:nvSpPr>
        <p:spPr bwMode="auto">
          <a:xfrm>
            <a:off x="5138738" y="5024438"/>
            <a:ext cx="133350" cy="125412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00805848 h 79"/>
              <a:gd name="T4" fmla="*/ 105846563 w 84"/>
              <a:gd name="T5" fmla="*/ 199090756 h 79"/>
              <a:gd name="T6" fmla="*/ 0 w 84"/>
              <a:gd name="T7" fmla="*/ 100805848 h 79"/>
              <a:gd name="T8" fmla="*/ 105846563 w 8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79"/>
              <a:gd name="T17" fmla="*/ 84 w 8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79">
                <a:moveTo>
                  <a:pt x="42" y="0"/>
                </a:moveTo>
                <a:lnTo>
                  <a:pt x="84" y="40"/>
                </a:lnTo>
                <a:lnTo>
                  <a:pt x="42" y="79"/>
                </a:lnTo>
                <a:lnTo>
                  <a:pt x="0" y="40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10" name="Freeform 42"/>
          <p:cNvSpPr>
            <a:spLocks/>
          </p:cNvSpPr>
          <p:nvPr/>
        </p:nvSpPr>
        <p:spPr bwMode="auto">
          <a:xfrm>
            <a:off x="5643563" y="4622800"/>
            <a:ext cx="133350" cy="125413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00806652 h 79"/>
              <a:gd name="T4" fmla="*/ 105846563 w 84"/>
              <a:gd name="T5" fmla="*/ 199093931 h 79"/>
              <a:gd name="T6" fmla="*/ 0 w 84"/>
              <a:gd name="T7" fmla="*/ 100806652 h 79"/>
              <a:gd name="T8" fmla="*/ 105846563 w 8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79"/>
              <a:gd name="T17" fmla="*/ 84 w 8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79">
                <a:moveTo>
                  <a:pt x="42" y="0"/>
                </a:moveTo>
                <a:lnTo>
                  <a:pt x="84" y="40"/>
                </a:lnTo>
                <a:lnTo>
                  <a:pt x="42" y="79"/>
                </a:lnTo>
                <a:lnTo>
                  <a:pt x="0" y="40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11" name="Freeform 43"/>
          <p:cNvSpPr>
            <a:spLocks/>
          </p:cNvSpPr>
          <p:nvPr/>
        </p:nvSpPr>
        <p:spPr bwMode="auto">
          <a:xfrm>
            <a:off x="6148388" y="4310063"/>
            <a:ext cx="133350" cy="125412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00805848 h 79"/>
              <a:gd name="T4" fmla="*/ 105846563 w 84"/>
              <a:gd name="T5" fmla="*/ 199090756 h 79"/>
              <a:gd name="T6" fmla="*/ 0 w 84"/>
              <a:gd name="T7" fmla="*/ 100805848 h 79"/>
              <a:gd name="T8" fmla="*/ 105846563 w 8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79"/>
              <a:gd name="T17" fmla="*/ 84 w 8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79">
                <a:moveTo>
                  <a:pt x="42" y="0"/>
                </a:moveTo>
                <a:lnTo>
                  <a:pt x="84" y="40"/>
                </a:lnTo>
                <a:lnTo>
                  <a:pt x="42" y="79"/>
                </a:lnTo>
                <a:lnTo>
                  <a:pt x="0" y="40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12" name="Freeform 44"/>
          <p:cNvSpPr>
            <a:spLocks/>
          </p:cNvSpPr>
          <p:nvPr/>
        </p:nvSpPr>
        <p:spPr bwMode="auto">
          <a:xfrm>
            <a:off x="6653213" y="4248150"/>
            <a:ext cx="133350" cy="125413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98287279 h 79"/>
              <a:gd name="T4" fmla="*/ 105846563 w 84"/>
              <a:gd name="T5" fmla="*/ 199093931 h 79"/>
              <a:gd name="T6" fmla="*/ 0 w 84"/>
              <a:gd name="T7" fmla="*/ 98287279 h 79"/>
              <a:gd name="T8" fmla="*/ 105846563 w 8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79"/>
              <a:gd name="T17" fmla="*/ 84 w 8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79">
                <a:moveTo>
                  <a:pt x="42" y="0"/>
                </a:moveTo>
                <a:lnTo>
                  <a:pt x="84" y="39"/>
                </a:lnTo>
                <a:lnTo>
                  <a:pt x="42" y="79"/>
                </a:lnTo>
                <a:lnTo>
                  <a:pt x="0" y="39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13" name="Freeform 45"/>
          <p:cNvSpPr>
            <a:spLocks/>
          </p:cNvSpPr>
          <p:nvPr/>
        </p:nvSpPr>
        <p:spPr bwMode="auto">
          <a:xfrm>
            <a:off x="7158038" y="4462463"/>
            <a:ext cx="133350" cy="125412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98284908 h 79"/>
              <a:gd name="T4" fmla="*/ 105846563 w 84"/>
              <a:gd name="T5" fmla="*/ 199090756 h 79"/>
              <a:gd name="T6" fmla="*/ 0 w 84"/>
              <a:gd name="T7" fmla="*/ 98284908 h 79"/>
              <a:gd name="T8" fmla="*/ 105846563 w 8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79"/>
              <a:gd name="T17" fmla="*/ 84 w 8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79">
                <a:moveTo>
                  <a:pt x="42" y="0"/>
                </a:moveTo>
                <a:lnTo>
                  <a:pt x="84" y="39"/>
                </a:lnTo>
                <a:lnTo>
                  <a:pt x="42" y="79"/>
                </a:lnTo>
                <a:lnTo>
                  <a:pt x="0" y="39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14" name="Freeform 46"/>
          <p:cNvSpPr>
            <a:spLocks/>
          </p:cNvSpPr>
          <p:nvPr/>
        </p:nvSpPr>
        <p:spPr bwMode="auto">
          <a:xfrm>
            <a:off x="7415213" y="4329113"/>
            <a:ext cx="133350" cy="123825"/>
          </a:xfrm>
          <a:custGeom>
            <a:avLst/>
            <a:gdLst>
              <a:gd name="T0" fmla="*/ 105846563 w 84"/>
              <a:gd name="T1" fmla="*/ 0 h 78"/>
              <a:gd name="T2" fmla="*/ 211693125 w 84"/>
              <a:gd name="T3" fmla="*/ 98286888 h 78"/>
              <a:gd name="T4" fmla="*/ 105846563 w 84"/>
              <a:gd name="T5" fmla="*/ 196572188 h 78"/>
              <a:gd name="T6" fmla="*/ 0 w 84"/>
              <a:gd name="T7" fmla="*/ 98286888 h 78"/>
              <a:gd name="T8" fmla="*/ 105846563 w 8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78"/>
              <a:gd name="T17" fmla="*/ 84 w 8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78">
                <a:moveTo>
                  <a:pt x="42" y="0"/>
                </a:moveTo>
                <a:lnTo>
                  <a:pt x="84" y="39"/>
                </a:lnTo>
                <a:lnTo>
                  <a:pt x="42" y="78"/>
                </a:lnTo>
                <a:lnTo>
                  <a:pt x="0" y="39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15" name="Freeform 47"/>
          <p:cNvSpPr>
            <a:spLocks/>
          </p:cNvSpPr>
          <p:nvPr/>
        </p:nvSpPr>
        <p:spPr bwMode="auto">
          <a:xfrm>
            <a:off x="7662863" y="4364038"/>
            <a:ext cx="133350" cy="125412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00805848 h 79"/>
              <a:gd name="T4" fmla="*/ 105846563 w 84"/>
              <a:gd name="T5" fmla="*/ 199090756 h 79"/>
              <a:gd name="T6" fmla="*/ 0 w 84"/>
              <a:gd name="T7" fmla="*/ 100805848 h 79"/>
              <a:gd name="T8" fmla="*/ 105846563 w 8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79"/>
              <a:gd name="T17" fmla="*/ 84 w 8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79">
                <a:moveTo>
                  <a:pt x="42" y="0"/>
                </a:moveTo>
                <a:lnTo>
                  <a:pt x="84" y="40"/>
                </a:lnTo>
                <a:lnTo>
                  <a:pt x="42" y="79"/>
                </a:lnTo>
                <a:lnTo>
                  <a:pt x="0" y="40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16" name="Freeform 48"/>
          <p:cNvSpPr>
            <a:spLocks/>
          </p:cNvSpPr>
          <p:nvPr/>
        </p:nvSpPr>
        <p:spPr bwMode="auto">
          <a:xfrm>
            <a:off x="7920038" y="4543425"/>
            <a:ext cx="133350" cy="123825"/>
          </a:xfrm>
          <a:custGeom>
            <a:avLst/>
            <a:gdLst>
              <a:gd name="T0" fmla="*/ 105846563 w 84"/>
              <a:gd name="T1" fmla="*/ 0 h 78"/>
              <a:gd name="T2" fmla="*/ 211693125 w 84"/>
              <a:gd name="T3" fmla="*/ 98286888 h 78"/>
              <a:gd name="T4" fmla="*/ 105846563 w 84"/>
              <a:gd name="T5" fmla="*/ 196572188 h 78"/>
              <a:gd name="T6" fmla="*/ 0 w 84"/>
              <a:gd name="T7" fmla="*/ 98286888 h 78"/>
              <a:gd name="T8" fmla="*/ 105846563 w 8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78"/>
              <a:gd name="T17" fmla="*/ 84 w 8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78">
                <a:moveTo>
                  <a:pt x="42" y="0"/>
                </a:moveTo>
                <a:lnTo>
                  <a:pt x="84" y="39"/>
                </a:lnTo>
                <a:lnTo>
                  <a:pt x="42" y="78"/>
                </a:lnTo>
                <a:lnTo>
                  <a:pt x="0" y="39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17" name="Freeform 49"/>
          <p:cNvSpPr>
            <a:spLocks/>
          </p:cNvSpPr>
          <p:nvPr/>
        </p:nvSpPr>
        <p:spPr bwMode="auto">
          <a:xfrm>
            <a:off x="8167688" y="4560888"/>
            <a:ext cx="133350" cy="125412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98284908 h 79"/>
              <a:gd name="T4" fmla="*/ 105846563 w 84"/>
              <a:gd name="T5" fmla="*/ 199090756 h 79"/>
              <a:gd name="T6" fmla="*/ 0 w 84"/>
              <a:gd name="T7" fmla="*/ 98284908 h 79"/>
              <a:gd name="T8" fmla="*/ 105846563 w 8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79"/>
              <a:gd name="T17" fmla="*/ 84 w 8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79">
                <a:moveTo>
                  <a:pt x="42" y="0"/>
                </a:moveTo>
                <a:lnTo>
                  <a:pt x="84" y="39"/>
                </a:lnTo>
                <a:lnTo>
                  <a:pt x="42" y="79"/>
                </a:lnTo>
                <a:lnTo>
                  <a:pt x="0" y="39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18" name="Freeform 50"/>
          <p:cNvSpPr>
            <a:spLocks/>
          </p:cNvSpPr>
          <p:nvPr/>
        </p:nvSpPr>
        <p:spPr bwMode="auto">
          <a:xfrm>
            <a:off x="8424863" y="4676775"/>
            <a:ext cx="133350" cy="125413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98287279 h 79"/>
              <a:gd name="T4" fmla="*/ 105846563 w 84"/>
              <a:gd name="T5" fmla="*/ 199093931 h 79"/>
              <a:gd name="T6" fmla="*/ 0 w 84"/>
              <a:gd name="T7" fmla="*/ 98287279 h 79"/>
              <a:gd name="T8" fmla="*/ 105846563 w 8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79"/>
              <a:gd name="T17" fmla="*/ 84 w 8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79">
                <a:moveTo>
                  <a:pt x="42" y="0"/>
                </a:moveTo>
                <a:lnTo>
                  <a:pt x="84" y="39"/>
                </a:lnTo>
                <a:lnTo>
                  <a:pt x="42" y="79"/>
                </a:lnTo>
                <a:lnTo>
                  <a:pt x="0" y="39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19" name="Freeform 51"/>
          <p:cNvSpPr>
            <a:spLocks/>
          </p:cNvSpPr>
          <p:nvPr/>
        </p:nvSpPr>
        <p:spPr bwMode="auto">
          <a:xfrm>
            <a:off x="8672513" y="4757738"/>
            <a:ext cx="133350" cy="123825"/>
          </a:xfrm>
          <a:custGeom>
            <a:avLst/>
            <a:gdLst>
              <a:gd name="T0" fmla="*/ 105846563 w 84"/>
              <a:gd name="T1" fmla="*/ 0 h 78"/>
              <a:gd name="T2" fmla="*/ 211693125 w 84"/>
              <a:gd name="T3" fmla="*/ 98286888 h 78"/>
              <a:gd name="T4" fmla="*/ 105846563 w 84"/>
              <a:gd name="T5" fmla="*/ 196572188 h 78"/>
              <a:gd name="T6" fmla="*/ 0 w 84"/>
              <a:gd name="T7" fmla="*/ 98286888 h 78"/>
              <a:gd name="T8" fmla="*/ 105846563 w 8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78"/>
              <a:gd name="T17" fmla="*/ 84 w 8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78">
                <a:moveTo>
                  <a:pt x="42" y="0"/>
                </a:moveTo>
                <a:lnTo>
                  <a:pt x="84" y="39"/>
                </a:lnTo>
                <a:lnTo>
                  <a:pt x="42" y="78"/>
                </a:lnTo>
                <a:lnTo>
                  <a:pt x="0" y="39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20" name="Freeform 52"/>
          <p:cNvSpPr>
            <a:spLocks/>
          </p:cNvSpPr>
          <p:nvPr/>
        </p:nvSpPr>
        <p:spPr bwMode="auto">
          <a:xfrm>
            <a:off x="5138738" y="5006975"/>
            <a:ext cx="133350" cy="125413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99093931 h 79"/>
              <a:gd name="T4" fmla="*/ 0 w 84"/>
              <a:gd name="T5" fmla="*/ 199093931 h 79"/>
              <a:gd name="T6" fmla="*/ 105846563 w 8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79"/>
              <a:gd name="T14" fmla="*/ 84 w 8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79">
                <a:moveTo>
                  <a:pt x="42" y="0"/>
                </a:moveTo>
                <a:lnTo>
                  <a:pt x="84" y="79"/>
                </a:lnTo>
                <a:lnTo>
                  <a:pt x="0" y="79"/>
                </a:lnTo>
                <a:lnTo>
                  <a:pt x="42" y="0"/>
                </a:lnTo>
                <a:close/>
              </a:path>
            </a:pathLst>
          </a:custGeom>
          <a:solidFill>
            <a:srgbClr val="A9A9A9"/>
          </a:solidFill>
          <a:ln w="9525">
            <a:solidFill>
              <a:srgbClr val="A9A9A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21" name="Freeform 53"/>
          <p:cNvSpPr>
            <a:spLocks/>
          </p:cNvSpPr>
          <p:nvPr/>
        </p:nvSpPr>
        <p:spPr bwMode="auto">
          <a:xfrm>
            <a:off x="5643563" y="5006975"/>
            <a:ext cx="133350" cy="125413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99093931 h 79"/>
              <a:gd name="T4" fmla="*/ 0 w 84"/>
              <a:gd name="T5" fmla="*/ 199093931 h 79"/>
              <a:gd name="T6" fmla="*/ 105846563 w 8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79"/>
              <a:gd name="T14" fmla="*/ 84 w 8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79">
                <a:moveTo>
                  <a:pt x="42" y="0"/>
                </a:moveTo>
                <a:lnTo>
                  <a:pt x="84" y="79"/>
                </a:lnTo>
                <a:lnTo>
                  <a:pt x="0" y="79"/>
                </a:lnTo>
                <a:lnTo>
                  <a:pt x="42" y="0"/>
                </a:lnTo>
                <a:close/>
              </a:path>
            </a:pathLst>
          </a:custGeom>
          <a:solidFill>
            <a:srgbClr val="A9A9A9"/>
          </a:solidFill>
          <a:ln w="9525">
            <a:solidFill>
              <a:srgbClr val="A9A9A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22" name="Freeform 54"/>
          <p:cNvSpPr>
            <a:spLocks/>
          </p:cNvSpPr>
          <p:nvPr/>
        </p:nvSpPr>
        <p:spPr bwMode="auto">
          <a:xfrm>
            <a:off x="6148388" y="4927600"/>
            <a:ext cx="133350" cy="123825"/>
          </a:xfrm>
          <a:custGeom>
            <a:avLst/>
            <a:gdLst>
              <a:gd name="T0" fmla="*/ 105846563 w 84"/>
              <a:gd name="T1" fmla="*/ 0 h 78"/>
              <a:gd name="T2" fmla="*/ 211693125 w 84"/>
              <a:gd name="T3" fmla="*/ 196572188 h 78"/>
              <a:gd name="T4" fmla="*/ 0 w 84"/>
              <a:gd name="T5" fmla="*/ 196572188 h 78"/>
              <a:gd name="T6" fmla="*/ 105846563 w 84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78"/>
              <a:gd name="T14" fmla="*/ 84 w 8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78">
                <a:moveTo>
                  <a:pt x="42" y="0"/>
                </a:moveTo>
                <a:lnTo>
                  <a:pt x="84" y="78"/>
                </a:lnTo>
                <a:lnTo>
                  <a:pt x="0" y="78"/>
                </a:lnTo>
                <a:lnTo>
                  <a:pt x="42" y="0"/>
                </a:lnTo>
                <a:close/>
              </a:path>
            </a:pathLst>
          </a:custGeom>
          <a:solidFill>
            <a:srgbClr val="A9A9A9"/>
          </a:solidFill>
          <a:ln w="9525">
            <a:solidFill>
              <a:srgbClr val="A9A9A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23" name="Freeform 55"/>
          <p:cNvSpPr>
            <a:spLocks/>
          </p:cNvSpPr>
          <p:nvPr/>
        </p:nvSpPr>
        <p:spPr bwMode="auto">
          <a:xfrm>
            <a:off x="6653213" y="4837113"/>
            <a:ext cx="133350" cy="125412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99090756 h 79"/>
              <a:gd name="T4" fmla="*/ 0 w 84"/>
              <a:gd name="T5" fmla="*/ 199090756 h 79"/>
              <a:gd name="T6" fmla="*/ 105846563 w 8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79"/>
              <a:gd name="T14" fmla="*/ 84 w 8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79">
                <a:moveTo>
                  <a:pt x="42" y="0"/>
                </a:moveTo>
                <a:lnTo>
                  <a:pt x="84" y="79"/>
                </a:lnTo>
                <a:lnTo>
                  <a:pt x="0" y="79"/>
                </a:lnTo>
                <a:lnTo>
                  <a:pt x="42" y="0"/>
                </a:lnTo>
                <a:close/>
              </a:path>
            </a:pathLst>
          </a:custGeom>
          <a:solidFill>
            <a:srgbClr val="A9A9A9"/>
          </a:solidFill>
          <a:ln w="9525">
            <a:solidFill>
              <a:srgbClr val="A9A9A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24" name="Freeform 56"/>
          <p:cNvSpPr>
            <a:spLocks/>
          </p:cNvSpPr>
          <p:nvPr/>
        </p:nvSpPr>
        <p:spPr bwMode="auto">
          <a:xfrm>
            <a:off x="7158038" y="4676775"/>
            <a:ext cx="133350" cy="125413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99093931 h 79"/>
              <a:gd name="T4" fmla="*/ 0 w 84"/>
              <a:gd name="T5" fmla="*/ 199093931 h 79"/>
              <a:gd name="T6" fmla="*/ 105846563 w 8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79"/>
              <a:gd name="T14" fmla="*/ 84 w 8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79">
                <a:moveTo>
                  <a:pt x="42" y="0"/>
                </a:moveTo>
                <a:lnTo>
                  <a:pt x="84" y="79"/>
                </a:lnTo>
                <a:lnTo>
                  <a:pt x="0" y="79"/>
                </a:lnTo>
                <a:lnTo>
                  <a:pt x="42" y="0"/>
                </a:lnTo>
                <a:close/>
              </a:path>
            </a:pathLst>
          </a:custGeom>
          <a:solidFill>
            <a:srgbClr val="A9A9A9"/>
          </a:solidFill>
          <a:ln w="9525">
            <a:solidFill>
              <a:srgbClr val="A9A9A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25" name="Freeform 57"/>
          <p:cNvSpPr>
            <a:spLocks/>
          </p:cNvSpPr>
          <p:nvPr/>
        </p:nvSpPr>
        <p:spPr bwMode="auto">
          <a:xfrm>
            <a:off x="7415213" y="4738688"/>
            <a:ext cx="133350" cy="125412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99090756 h 79"/>
              <a:gd name="T4" fmla="*/ 0 w 84"/>
              <a:gd name="T5" fmla="*/ 199090756 h 79"/>
              <a:gd name="T6" fmla="*/ 105846563 w 8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79"/>
              <a:gd name="T14" fmla="*/ 84 w 8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79">
                <a:moveTo>
                  <a:pt x="42" y="0"/>
                </a:moveTo>
                <a:lnTo>
                  <a:pt x="84" y="79"/>
                </a:lnTo>
                <a:lnTo>
                  <a:pt x="0" y="79"/>
                </a:lnTo>
                <a:lnTo>
                  <a:pt x="42" y="0"/>
                </a:lnTo>
                <a:close/>
              </a:path>
            </a:pathLst>
          </a:custGeom>
          <a:solidFill>
            <a:srgbClr val="A9A9A9"/>
          </a:solidFill>
          <a:ln w="9525">
            <a:solidFill>
              <a:srgbClr val="A9A9A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26" name="Freeform 58"/>
          <p:cNvSpPr>
            <a:spLocks/>
          </p:cNvSpPr>
          <p:nvPr/>
        </p:nvSpPr>
        <p:spPr bwMode="auto">
          <a:xfrm>
            <a:off x="7662863" y="4873625"/>
            <a:ext cx="133350" cy="125413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99093931 h 79"/>
              <a:gd name="T4" fmla="*/ 0 w 84"/>
              <a:gd name="T5" fmla="*/ 199093931 h 79"/>
              <a:gd name="T6" fmla="*/ 105846563 w 8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79"/>
              <a:gd name="T14" fmla="*/ 84 w 8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79">
                <a:moveTo>
                  <a:pt x="42" y="0"/>
                </a:moveTo>
                <a:lnTo>
                  <a:pt x="84" y="79"/>
                </a:lnTo>
                <a:lnTo>
                  <a:pt x="0" y="79"/>
                </a:lnTo>
                <a:lnTo>
                  <a:pt x="42" y="0"/>
                </a:lnTo>
                <a:close/>
              </a:path>
            </a:pathLst>
          </a:custGeom>
          <a:solidFill>
            <a:srgbClr val="A9A9A9"/>
          </a:solidFill>
          <a:ln w="9525">
            <a:solidFill>
              <a:srgbClr val="A9A9A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27" name="Freeform 59"/>
          <p:cNvSpPr>
            <a:spLocks/>
          </p:cNvSpPr>
          <p:nvPr/>
        </p:nvSpPr>
        <p:spPr bwMode="auto">
          <a:xfrm>
            <a:off x="7920038" y="4873625"/>
            <a:ext cx="133350" cy="125413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99093931 h 79"/>
              <a:gd name="T4" fmla="*/ 0 w 84"/>
              <a:gd name="T5" fmla="*/ 199093931 h 79"/>
              <a:gd name="T6" fmla="*/ 105846563 w 8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79"/>
              <a:gd name="T14" fmla="*/ 84 w 8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79">
                <a:moveTo>
                  <a:pt x="42" y="0"/>
                </a:moveTo>
                <a:lnTo>
                  <a:pt x="84" y="79"/>
                </a:lnTo>
                <a:lnTo>
                  <a:pt x="0" y="79"/>
                </a:lnTo>
                <a:lnTo>
                  <a:pt x="42" y="0"/>
                </a:lnTo>
                <a:close/>
              </a:path>
            </a:pathLst>
          </a:custGeom>
          <a:solidFill>
            <a:srgbClr val="A9A9A9"/>
          </a:solidFill>
          <a:ln w="9525">
            <a:solidFill>
              <a:srgbClr val="A9A9A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28" name="Freeform 60"/>
          <p:cNvSpPr>
            <a:spLocks/>
          </p:cNvSpPr>
          <p:nvPr/>
        </p:nvSpPr>
        <p:spPr bwMode="auto">
          <a:xfrm>
            <a:off x="8167688" y="5051425"/>
            <a:ext cx="133350" cy="125413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99093931 h 79"/>
              <a:gd name="T4" fmla="*/ 0 w 84"/>
              <a:gd name="T5" fmla="*/ 199093931 h 79"/>
              <a:gd name="T6" fmla="*/ 105846563 w 8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79"/>
              <a:gd name="T14" fmla="*/ 84 w 8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79">
                <a:moveTo>
                  <a:pt x="42" y="0"/>
                </a:moveTo>
                <a:lnTo>
                  <a:pt x="84" y="79"/>
                </a:lnTo>
                <a:lnTo>
                  <a:pt x="0" y="79"/>
                </a:lnTo>
                <a:lnTo>
                  <a:pt x="42" y="0"/>
                </a:lnTo>
                <a:close/>
              </a:path>
            </a:pathLst>
          </a:custGeom>
          <a:solidFill>
            <a:srgbClr val="A9A9A9"/>
          </a:solidFill>
          <a:ln w="9525">
            <a:solidFill>
              <a:srgbClr val="A9A9A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29" name="Freeform 61"/>
          <p:cNvSpPr>
            <a:spLocks/>
          </p:cNvSpPr>
          <p:nvPr/>
        </p:nvSpPr>
        <p:spPr bwMode="auto">
          <a:xfrm>
            <a:off x="8424863" y="5006975"/>
            <a:ext cx="133350" cy="125413"/>
          </a:xfrm>
          <a:custGeom>
            <a:avLst/>
            <a:gdLst>
              <a:gd name="T0" fmla="*/ 105846563 w 84"/>
              <a:gd name="T1" fmla="*/ 0 h 79"/>
              <a:gd name="T2" fmla="*/ 211693125 w 84"/>
              <a:gd name="T3" fmla="*/ 199093931 h 79"/>
              <a:gd name="T4" fmla="*/ 0 w 84"/>
              <a:gd name="T5" fmla="*/ 199093931 h 79"/>
              <a:gd name="T6" fmla="*/ 105846563 w 8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79"/>
              <a:gd name="T14" fmla="*/ 84 w 8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79">
                <a:moveTo>
                  <a:pt x="42" y="0"/>
                </a:moveTo>
                <a:lnTo>
                  <a:pt x="84" y="79"/>
                </a:lnTo>
                <a:lnTo>
                  <a:pt x="0" y="79"/>
                </a:lnTo>
                <a:lnTo>
                  <a:pt x="42" y="0"/>
                </a:lnTo>
                <a:close/>
              </a:path>
            </a:pathLst>
          </a:custGeom>
          <a:solidFill>
            <a:srgbClr val="A9A9A9"/>
          </a:solidFill>
          <a:ln w="9525">
            <a:solidFill>
              <a:srgbClr val="A9A9A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30" name="Freeform 62"/>
          <p:cNvSpPr>
            <a:spLocks/>
          </p:cNvSpPr>
          <p:nvPr/>
        </p:nvSpPr>
        <p:spPr bwMode="auto">
          <a:xfrm>
            <a:off x="8672513" y="5168900"/>
            <a:ext cx="133350" cy="123825"/>
          </a:xfrm>
          <a:custGeom>
            <a:avLst/>
            <a:gdLst>
              <a:gd name="T0" fmla="*/ 105846563 w 84"/>
              <a:gd name="T1" fmla="*/ 0 h 78"/>
              <a:gd name="T2" fmla="*/ 211693125 w 84"/>
              <a:gd name="T3" fmla="*/ 196572188 h 78"/>
              <a:gd name="T4" fmla="*/ 0 w 84"/>
              <a:gd name="T5" fmla="*/ 196572188 h 78"/>
              <a:gd name="T6" fmla="*/ 105846563 w 84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78"/>
              <a:gd name="T14" fmla="*/ 84 w 8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78">
                <a:moveTo>
                  <a:pt x="42" y="0"/>
                </a:moveTo>
                <a:lnTo>
                  <a:pt x="84" y="78"/>
                </a:lnTo>
                <a:lnTo>
                  <a:pt x="0" y="78"/>
                </a:lnTo>
                <a:lnTo>
                  <a:pt x="42" y="0"/>
                </a:lnTo>
                <a:close/>
              </a:path>
            </a:pathLst>
          </a:custGeom>
          <a:solidFill>
            <a:srgbClr val="A9A9A9"/>
          </a:solidFill>
          <a:ln w="9525">
            <a:solidFill>
              <a:srgbClr val="A9A9A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8431" name="Line 63"/>
          <p:cNvSpPr>
            <a:spLocks noChangeShapeType="1"/>
          </p:cNvSpPr>
          <p:nvPr/>
        </p:nvSpPr>
        <p:spPr bwMode="auto">
          <a:xfrm>
            <a:off x="2852738" y="4267200"/>
            <a:ext cx="0" cy="17986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8432" name="Line 64"/>
          <p:cNvSpPr>
            <a:spLocks noChangeShapeType="1"/>
          </p:cNvSpPr>
          <p:nvPr/>
        </p:nvSpPr>
        <p:spPr bwMode="auto">
          <a:xfrm>
            <a:off x="7188200" y="1817688"/>
            <a:ext cx="0" cy="18272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pic>
        <p:nvPicPr>
          <p:cNvPr id="58433" name="Object 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091113" y="1733550"/>
            <a:ext cx="367665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34" name="Line 66"/>
          <p:cNvSpPr>
            <a:spLocks noChangeShapeType="1"/>
          </p:cNvSpPr>
          <p:nvPr/>
        </p:nvSpPr>
        <p:spPr bwMode="auto">
          <a:xfrm>
            <a:off x="2876550" y="1817688"/>
            <a:ext cx="0" cy="18351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pic>
        <p:nvPicPr>
          <p:cNvPr id="58435" name="Object 6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04863" y="1706563"/>
            <a:ext cx="364807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36" name="Rectangle 68"/>
          <p:cNvSpPr>
            <a:spLocks noChangeArrowheads="1"/>
          </p:cNvSpPr>
          <p:nvPr/>
        </p:nvSpPr>
        <p:spPr bwMode="auto">
          <a:xfrm>
            <a:off x="468313" y="1603375"/>
            <a:ext cx="38258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spcAft>
                <a:spcPct val="27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1,4</a:t>
            </a:r>
          </a:p>
          <a:p>
            <a:pPr algn="r">
              <a:spcBef>
                <a:spcPct val="0"/>
              </a:spcBef>
              <a:spcAft>
                <a:spcPct val="27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1,2</a:t>
            </a:r>
          </a:p>
          <a:p>
            <a:pPr algn="r">
              <a:spcBef>
                <a:spcPct val="0"/>
              </a:spcBef>
              <a:spcAft>
                <a:spcPct val="27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1,0</a:t>
            </a:r>
          </a:p>
          <a:p>
            <a:pPr algn="r">
              <a:spcBef>
                <a:spcPct val="0"/>
              </a:spcBef>
              <a:spcAft>
                <a:spcPct val="27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0,8</a:t>
            </a:r>
          </a:p>
          <a:p>
            <a:pPr algn="r">
              <a:spcBef>
                <a:spcPct val="0"/>
              </a:spcBef>
              <a:spcAft>
                <a:spcPct val="27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0,6</a:t>
            </a:r>
          </a:p>
          <a:p>
            <a:pPr algn="r">
              <a:spcBef>
                <a:spcPct val="0"/>
              </a:spcBef>
              <a:spcAft>
                <a:spcPct val="27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0,4</a:t>
            </a:r>
          </a:p>
          <a:p>
            <a:pPr algn="r">
              <a:spcBef>
                <a:spcPct val="0"/>
              </a:spcBef>
              <a:spcAft>
                <a:spcPct val="27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0,2</a:t>
            </a:r>
          </a:p>
          <a:p>
            <a:pPr algn="r">
              <a:spcBef>
                <a:spcPct val="0"/>
              </a:spcBef>
              <a:spcAft>
                <a:spcPct val="27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8437" name="Rectangle 69"/>
          <p:cNvSpPr>
            <a:spLocks noChangeArrowheads="1"/>
          </p:cNvSpPr>
          <p:nvPr/>
        </p:nvSpPr>
        <p:spPr bwMode="auto">
          <a:xfrm>
            <a:off x="1198563" y="2228850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38" name="Rectangle 70"/>
          <p:cNvSpPr>
            <a:spLocks noChangeArrowheads="1"/>
          </p:cNvSpPr>
          <p:nvPr/>
        </p:nvSpPr>
        <p:spPr bwMode="auto">
          <a:xfrm>
            <a:off x="1679575" y="2562225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39" name="Rectangle 71"/>
          <p:cNvSpPr>
            <a:spLocks noChangeArrowheads="1"/>
          </p:cNvSpPr>
          <p:nvPr/>
        </p:nvSpPr>
        <p:spPr bwMode="auto">
          <a:xfrm>
            <a:off x="2174875" y="2852738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40" name="Rectangle 72"/>
          <p:cNvSpPr>
            <a:spLocks noChangeArrowheads="1"/>
          </p:cNvSpPr>
          <p:nvPr/>
        </p:nvSpPr>
        <p:spPr bwMode="auto">
          <a:xfrm>
            <a:off x="2584450" y="2944813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41" name="Rectangle 73"/>
          <p:cNvSpPr>
            <a:spLocks noChangeArrowheads="1"/>
          </p:cNvSpPr>
          <p:nvPr/>
        </p:nvSpPr>
        <p:spPr bwMode="auto">
          <a:xfrm>
            <a:off x="1355725" y="1530350"/>
            <a:ext cx="3011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2000" b="1">
                <a:latin typeface="Arial" panose="020B0604020202020204" pitchFamily="34" charset="0"/>
              </a:rPr>
              <a:t>Score síntomas nocturnos</a:t>
            </a:r>
          </a:p>
        </p:txBody>
      </p:sp>
      <p:sp>
        <p:nvSpPr>
          <p:cNvPr id="58442" name="Rectangle 74"/>
          <p:cNvSpPr>
            <a:spLocks noChangeArrowheads="1"/>
          </p:cNvSpPr>
          <p:nvPr/>
        </p:nvSpPr>
        <p:spPr bwMode="auto">
          <a:xfrm>
            <a:off x="4781550" y="1644650"/>
            <a:ext cx="3825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spcAft>
                <a:spcPct val="72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2,5</a:t>
            </a:r>
          </a:p>
          <a:p>
            <a:pPr algn="r">
              <a:spcBef>
                <a:spcPct val="0"/>
              </a:spcBef>
              <a:spcAft>
                <a:spcPct val="72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2,0</a:t>
            </a:r>
          </a:p>
          <a:p>
            <a:pPr algn="r">
              <a:spcBef>
                <a:spcPct val="0"/>
              </a:spcBef>
              <a:spcAft>
                <a:spcPct val="72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1,5</a:t>
            </a:r>
          </a:p>
          <a:p>
            <a:pPr algn="r">
              <a:spcBef>
                <a:spcPct val="0"/>
              </a:spcBef>
              <a:spcAft>
                <a:spcPct val="72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1,0</a:t>
            </a:r>
          </a:p>
          <a:p>
            <a:pPr algn="r">
              <a:spcBef>
                <a:spcPct val="0"/>
              </a:spcBef>
              <a:spcAft>
                <a:spcPct val="72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0,5</a:t>
            </a:r>
          </a:p>
          <a:p>
            <a:pPr algn="r">
              <a:spcBef>
                <a:spcPct val="0"/>
              </a:spcBef>
              <a:spcAft>
                <a:spcPct val="72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8443" name="Rectangle 75"/>
          <p:cNvSpPr>
            <a:spLocks noChangeArrowheads="1"/>
          </p:cNvSpPr>
          <p:nvPr/>
        </p:nvSpPr>
        <p:spPr bwMode="auto">
          <a:xfrm>
            <a:off x="5489575" y="2420938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44" name="Rectangle 76"/>
          <p:cNvSpPr>
            <a:spLocks noChangeArrowheads="1"/>
          </p:cNvSpPr>
          <p:nvPr/>
        </p:nvSpPr>
        <p:spPr bwMode="auto">
          <a:xfrm>
            <a:off x="6016625" y="2625725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</a:t>
            </a:r>
          </a:p>
        </p:txBody>
      </p:sp>
      <p:sp>
        <p:nvSpPr>
          <p:cNvPr id="58445" name="Rectangle 77"/>
          <p:cNvSpPr>
            <a:spLocks noChangeArrowheads="1"/>
          </p:cNvSpPr>
          <p:nvPr/>
        </p:nvSpPr>
        <p:spPr bwMode="auto">
          <a:xfrm>
            <a:off x="6529388" y="26971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</a:t>
            </a:r>
          </a:p>
        </p:txBody>
      </p:sp>
      <p:sp>
        <p:nvSpPr>
          <p:cNvPr id="58446" name="Rectangle 78"/>
          <p:cNvSpPr>
            <a:spLocks noChangeArrowheads="1"/>
          </p:cNvSpPr>
          <p:nvPr/>
        </p:nvSpPr>
        <p:spPr bwMode="auto">
          <a:xfrm>
            <a:off x="6989763" y="268605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58447" name="Rectangle 79"/>
          <p:cNvSpPr>
            <a:spLocks noChangeArrowheads="1"/>
          </p:cNvSpPr>
          <p:nvPr/>
        </p:nvSpPr>
        <p:spPr bwMode="auto">
          <a:xfrm>
            <a:off x="569913" y="3922713"/>
            <a:ext cx="2508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spcAft>
                <a:spcPct val="85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5</a:t>
            </a:r>
          </a:p>
          <a:p>
            <a:pPr algn="r">
              <a:spcBef>
                <a:spcPct val="0"/>
              </a:spcBef>
              <a:spcAft>
                <a:spcPct val="85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spcAft>
                <a:spcPct val="85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spcAft>
                <a:spcPct val="85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spcAft>
                <a:spcPct val="85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1</a:t>
            </a:r>
          </a:p>
          <a:p>
            <a:pPr algn="r">
              <a:spcBef>
                <a:spcPct val="0"/>
              </a:spcBef>
              <a:spcAft>
                <a:spcPct val="85000"/>
              </a:spcAft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8448" name="Rectangle 80"/>
          <p:cNvSpPr>
            <a:spLocks noChangeArrowheads="1"/>
          </p:cNvSpPr>
          <p:nvPr/>
        </p:nvSpPr>
        <p:spPr bwMode="auto">
          <a:xfrm>
            <a:off x="1155700" y="4459288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49" name="Rectangle 81"/>
          <p:cNvSpPr>
            <a:spLocks noChangeArrowheads="1"/>
          </p:cNvSpPr>
          <p:nvPr/>
        </p:nvSpPr>
        <p:spPr bwMode="auto">
          <a:xfrm>
            <a:off x="1665288" y="4640263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50" name="Rectangle 82"/>
          <p:cNvSpPr>
            <a:spLocks noChangeArrowheads="1"/>
          </p:cNvSpPr>
          <p:nvPr/>
        </p:nvSpPr>
        <p:spPr bwMode="auto">
          <a:xfrm>
            <a:off x="2160588" y="4873625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51" name="Rectangle 83"/>
          <p:cNvSpPr>
            <a:spLocks noChangeArrowheads="1"/>
          </p:cNvSpPr>
          <p:nvPr/>
        </p:nvSpPr>
        <p:spPr bwMode="auto">
          <a:xfrm>
            <a:off x="2554288" y="5006975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52" name="Rectangle 84"/>
          <p:cNvSpPr>
            <a:spLocks noChangeArrowheads="1"/>
          </p:cNvSpPr>
          <p:nvPr/>
        </p:nvSpPr>
        <p:spPr bwMode="auto">
          <a:xfrm>
            <a:off x="5213350" y="1530350"/>
            <a:ext cx="273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2000" b="1">
                <a:latin typeface="Arial" panose="020B0604020202020204" pitchFamily="34" charset="0"/>
              </a:rPr>
              <a:t>Score síntomas diurnos</a:t>
            </a:r>
          </a:p>
        </p:txBody>
      </p:sp>
      <p:sp>
        <p:nvSpPr>
          <p:cNvPr id="58453" name="Rectangle 85"/>
          <p:cNvSpPr>
            <a:spLocks noChangeArrowheads="1"/>
          </p:cNvSpPr>
          <p:nvPr/>
        </p:nvSpPr>
        <p:spPr bwMode="auto">
          <a:xfrm>
            <a:off x="1609725" y="3821113"/>
            <a:ext cx="273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2000" b="1">
                <a:latin typeface="Arial" panose="020B0604020202020204" pitchFamily="34" charset="0"/>
              </a:rPr>
              <a:t>Agonistas  </a:t>
            </a:r>
            <a:r>
              <a:rPr lang="en-US" altLang="es-AR" sz="2000" b="1">
                <a:latin typeface="Symbol" panose="05050102010706020507" pitchFamily="18" charset="2"/>
              </a:rPr>
              <a:t>b</a:t>
            </a:r>
            <a:r>
              <a:rPr lang="en-US" altLang="es-AR" sz="2000" b="1" baseline="-25000">
                <a:latin typeface="Arial" panose="020B0604020202020204" pitchFamily="34" charset="0"/>
              </a:rPr>
              <a:t>2</a:t>
            </a:r>
            <a:r>
              <a:rPr lang="en-US" altLang="es-AR" sz="2000" b="1">
                <a:latin typeface="Arial" panose="020B0604020202020204" pitchFamily="34" charset="0"/>
              </a:rPr>
              <a:t> (puffs/día)</a:t>
            </a:r>
          </a:p>
        </p:txBody>
      </p:sp>
      <p:sp>
        <p:nvSpPr>
          <p:cNvPr id="58454" name="Rectangle 86"/>
          <p:cNvSpPr>
            <a:spLocks noChangeArrowheads="1"/>
          </p:cNvSpPr>
          <p:nvPr/>
        </p:nvSpPr>
        <p:spPr bwMode="auto">
          <a:xfrm>
            <a:off x="5997575" y="3802063"/>
            <a:ext cx="2112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2000" b="1">
                <a:latin typeface="Arial" panose="020B0604020202020204" pitchFamily="34" charset="0"/>
              </a:rPr>
              <a:t>FEV</a:t>
            </a:r>
            <a:r>
              <a:rPr lang="en-US" altLang="es-AR" sz="2000" b="1" baseline="-25000">
                <a:latin typeface="Arial" panose="020B0604020202020204" pitchFamily="34" charset="0"/>
              </a:rPr>
              <a:t>1</a:t>
            </a:r>
            <a:r>
              <a:rPr lang="en-US" altLang="es-AR" sz="2000" b="1">
                <a:latin typeface="Arial" panose="020B0604020202020204" pitchFamily="34" charset="0"/>
              </a:rPr>
              <a:t> (% predicho)</a:t>
            </a:r>
          </a:p>
        </p:txBody>
      </p:sp>
      <p:sp>
        <p:nvSpPr>
          <p:cNvPr id="58455" name="Rectangle 87"/>
          <p:cNvSpPr>
            <a:spLocks noChangeArrowheads="1"/>
          </p:cNvSpPr>
          <p:nvPr/>
        </p:nvSpPr>
        <p:spPr bwMode="auto">
          <a:xfrm>
            <a:off x="4832350" y="3932238"/>
            <a:ext cx="33813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360000"/>
              </a:spcBef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75</a:t>
            </a:r>
          </a:p>
          <a:p>
            <a:pPr algn="r">
              <a:spcBef>
                <a:spcPct val="360000"/>
              </a:spcBef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70</a:t>
            </a:r>
          </a:p>
          <a:p>
            <a:pPr algn="r">
              <a:spcBef>
                <a:spcPct val="360000"/>
              </a:spcBef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65</a:t>
            </a:r>
          </a:p>
        </p:txBody>
      </p:sp>
      <p:sp>
        <p:nvSpPr>
          <p:cNvPr id="58456" name="Rectangle 88"/>
          <p:cNvSpPr>
            <a:spLocks noChangeArrowheads="1"/>
          </p:cNvSpPr>
          <p:nvPr/>
        </p:nvSpPr>
        <p:spPr bwMode="auto">
          <a:xfrm>
            <a:off x="5581650" y="4454525"/>
            <a:ext cx="227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58457" name="Rectangle 89"/>
          <p:cNvSpPr>
            <a:spLocks noChangeArrowheads="1"/>
          </p:cNvSpPr>
          <p:nvPr/>
        </p:nvSpPr>
        <p:spPr bwMode="auto">
          <a:xfrm>
            <a:off x="6024563" y="4138613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58" name="Rectangle 90"/>
          <p:cNvSpPr>
            <a:spLocks noChangeArrowheads="1"/>
          </p:cNvSpPr>
          <p:nvPr/>
        </p:nvSpPr>
        <p:spPr bwMode="auto">
          <a:xfrm>
            <a:off x="6543675" y="4084638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59" name="Rectangle 91"/>
          <p:cNvSpPr>
            <a:spLocks noChangeArrowheads="1"/>
          </p:cNvSpPr>
          <p:nvPr/>
        </p:nvSpPr>
        <p:spPr bwMode="auto">
          <a:xfrm>
            <a:off x="687388" y="6103938"/>
            <a:ext cx="411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7313" algn="ctr"/>
                <a:tab pos="563563" algn="ctr"/>
                <a:tab pos="1077913" algn="ctr"/>
                <a:tab pos="1566863" algn="ctr"/>
                <a:tab pos="2068513" algn="ctr"/>
                <a:tab pos="2568575" algn="ctr"/>
                <a:tab pos="3070225" algn="ctr"/>
                <a:tab pos="3571875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7313" algn="ctr"/>
                <a:tab pos="563563" algn="ctr"/>
                <a:tab pos="1077913" algn="ctr"/>
                <a:tab pos="1566863" algn="ctr"/>
                <a:tab pos="2068513" algn="ctr"/>
                <a:tab pos="2568575" algn="ctr"/>
                <a:tab pos="3070225" algn="ctr"/>
                <a:tab pos="3571875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7313" algn="ctr"/>
                <a:tab pos="563563" algn="ctr"/>
                <a:tab pos="1077913" algn="ctr"/>
                <a:tab pos="1566863" algn="ctr"/>
                <a:tab pos="2068513" algn="ctr"/>
                <a:tab pos="2568575" algn="ctr"/>
                <a:tab pos="3070225" algn="ctr"/>
                <a:tab pos="3571875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7313" algn="ctr"/>
                <a:tab pos="563563" algn="ctr"/>
                <a:tab pos="1077913" algn="ctr"/>
                <a:tab pos="1566863" algn="ctr"/>
                <a:tab pos="2068513" algn="ctr"/>
                <a:tab pos="2568575" algn="ctr"/>
                <a:tab pos="3070225" algn="ctr"/>
                <a:tab pos="3571875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7313" algn="ctr"/>
                <a:tab pos="563563" algn="ctr"/>
                <a:tab pos="1077913" algn="ctr"/>
                <a:tab pos="1566863" algn="ctr"/>
                <a:tab pos="2068513" algn="ctr"/>
                <a:tab pos="2568575" algn="ctr"/>
                <a:tab pos="3070225" algn="ctr"/>
                <a:tab pos="3571875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7313" algn="ctr"/>
                <a:tab pos="563563" algn="ctr"/>
                <a:tab pos="1077913" algn="ctr"/>
                <a:tab pos="1566863" algn="ctr"/>
                <a:tab pos="2068513" algn="ctr"/>
                <a:tab pos="2568575" algn="ctr"/>
                <a:tab pos="3070225" algn="ctr"/>
                <a:tab pos="3571875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7313" algn="ctr"/>
                <a:tab pos="563563" algn="ctr"/>
                <a:tab pos="1077913" algn="ctr"/>
                <a:tab pos="1566863" algn="ctr"/>
                <a:tab pos="2068513" algn="ctr"/>
                <a:tab pos="2568575" algn="ctr"/>
                <a:tab pos="3070225" algn="ctr"/>
                <a:tab pos="3571875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7313" algn="ctr"/>
                <a:tab pos="563563" algn="ctr"/>
                <a:tab pos="1077913" algn="ctr"/>
                <a:tab pos="1566863" algn="ctr"/>
                <a:tab pos="2068513" algn="ctr"/>
                <a:tab pos="2568575" algn="ctr"/>
                <a:tab pos="3070225" algn="ctr"/>
                <a:tab pos="3571875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7313" algn="ctr"/>
                <a:tab pos="563563" algn="ctr"/>
                <a:tab pos="1077913" algn="ctr"/>
                <a:tab pos="1566863" algn="ctr"/>
                <a:tab pos="2068513" algn="ctr"/>
                <a:tab pos="2568575" algn="ctr"/>
                <a:tab pos="3070225" algn="ctr"/>
                <a:tab pos="3571875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	0	4	8	12	16	20	24	28</a:t>
            </a:r>
          </a:p>
        </p:txBody>
      </p:sp>
      <p:sp>
        <p:nvSpPr>
          <p:cNvPr id="58460" name="Rectangle 92"/>
          <p:cNvSpPr>
            <a:spLocks noChangeArrowheads="1"/>
          </p:cNvSpPr>
          <p:nvPr/>
        </p:nvSpPr>
        <p:spPr bwMode="auto">
          <a:xfrm>
            <a:off x="4991100" y="6103938"/>
            <a:ext cx="4000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12713" algn="ctr"/>
                <a:tab pos="614363" algn="ctr"/>
                <a:tab pos="1128713" algn="ctr"/>
                <a:tab pos="1628775" algn="ctr"/>
                <a:tab pos="2130425" algn="ctr"/>
                <a:tab pos="2657475" algn="ctr"/>
                <a:tab pos="3133725" algn="ctr"/>
                <a:tab pos="3646488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2713" algn="ctr"/>
                <a:tab pos="614363" algn="ctr"/>
                <a:tab pos="1128713" algn="ctr"/>
                <a:tab pos="1628775" algn="ctr"/>
                <a:tab pos="2130425" algn="ctr"/>
                <a:tab pos="2657475" algn="ctr"/>
                <a:tab pos="3133725" algn="ctr"/>
                <a:tab pos="3646488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2713" algn="ctr"/>
                <a:tab pos="614363" algn="ctr"/>
                <a:tab pos="1128713" algn="ctr"/>
                <a:tab pos="1628775" algn="ctr"/>
                <a:tab pos="2130425" algn="ctr"/>
                <a:tab pos="2657475" algn="ctr"/>
                <a:tab pos="3133725" algn="ctr"/>
                <a:tab pos="3646488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2713" algn="ctr"/>
                <a:tab pos="614363" algn="ctr"/>
                <a:tab pos="1128713" algn="ctr"/>
                <a:tab pos="1628775" algn="ctr"/>
                <a:tab pos="2130425" algn="ctr"/>
                <a:tab pos="2657475" algn="ctr"/>
                <a:tab pos="3133725" algn="ctr"/>
                <a:tab pos="3646488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2713" algn="ctr"/>
                <a:tab pos="614363" algn="ctr"/>
                <a:tab pos="1128713" algn="ctr"/>
                <a:tab pos="1628775" algn="ctr"/>
                <a:tab pos="2130425" algn="ctr"/>
                <a:tab pos="2657475" algn="ctr"/>
                <a:tab pos="3133725" algn="ctr"/>
                <a:tab pos="3646488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2713" algn="ctr"/>
                <a:tab pos="614363" algn="ctr"/>
                <a:tab pos="1128713" algn="ctr"/>
                <a:tab pos="1628775" algn="ctr"/>
                <a:tab pos="2130425" algn="ctr"/>
                <a:tab pos="2657475" algn="ctr"/>
                <a:tab pos="3133725" algn="ctr"/>
                <a:tab pos="3646488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2713" algn="ctr"/>
                <a:tab pos="614363" algn="ctr"/>
                <a:tab pos="1128713" algn="ctr"/>
                <a:tab pos="1628775" algn="ctr"/>
                <a:tab pos="2130425" algn="ctr"/>
                <a:tab pos="2657475" algn="ctr"/>
                <a:tab pos="3133725" algn="ctr"/>
                <a:tab pos="3646488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2713" algn="ctr"/>
                <a:tab pos="614363" algn="ctr"/>
                <a:tab pos="1128713" algn="ctr"/>
                <a:tab pos="1628775" algn="ctr"/>
                <a:tab pos="2130425" algn="ctr"/>
                <a:tab pos="2657475" algn="ctr"/>
                <a:tab pos="3133725" algn="ctr"/>
                <a:tab pos="3646488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2713" algn="ctr"/>
                <a:tab pos="614363" algn="ctr"/>
                <a:tab pos="1128713" algn="ctr"/>
                <a:tab pos="1628775" algn="ctr"/>
                <a:tab pos="2130425" algn="ctr"/>
                <a:tab pos="2657475" algn="ctr"/>
                <a:tab pos="3133725" algn="ctr"/>
                <a:tab pos="3646488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	0	4	8	12	16	20	24	28</a:t>
            </a:r>
          </a:p>
        </p:txBody>
      </p:sp>
      <p:sp>
        <p:nvSpPr>
          <p:cNvPr id="58461" name="Rectangle 93"/>
          <p:cNvSpPr>
            <a:spLocks noChangeArrowheads="1"/>
          </p:cNvSpPr>
          <p:nvPr/>
        </p:nvSpPr>
        <p:spPr bwMode="auto">
          <a:xfrm>
            <a:off x="76200" y="6462713"/>
            <a:ext cx="31940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0" rIns="0" bIns="18288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 b="1">
                <a:latin typeface="Arial" panose="020B0604020202020204" pitchFamily="34" charset="0"/>
              </a:rPr>
              <a:t>*p&lt;0,05; **p&lt;0,01; ***p&lt;0,001 vs. placebo</a:t>
            </a:r>
            <a:endParaRPr lang="en-US" altLang="es-AR" sz="1600" b="1">
              <a:latin typeface="Arial" panose="020B0604020202020204" pitchFamily="34" charset="0"/>
            </a:endParaRPr>
          </a:p>
        </p:txBody>
      </p:sp>
      <p:sp>
        <p:nvSpPr>
          <p:cNvPr id="58462" name="Rectangle 94"/>
          <p:cNvSpPr>
            <a:spLocks noChangeArrowheads="1"/>
          </p:cNvSpPr>
          <p:nvPr/>
        </p:nvSpPr>
        <p:spPr bwMode="auto">
          <a:xfrm>
            <a:off x="4083050" y="6364288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2000" b="1">
                <a:latin typeface="Arial" panose="020B0604020202020204" pitchFamily="34" charset="0"/>
              </a:rPr>
              <a:t>Semana</a:t>
            </a:r>
          </a:p>
        </p:txBody>
      </p:sp>
      <p:sp>
        <p:nvSpPr>
          <p:cNvPr id="58463" name="Rectangle 95"/>
          <p:cNvSpPr>
            <a:spLocks noChangeArrowheads="1"/>
          </p:cNvSpPr>
          <p:nvPr/>
        </p:nvSpPr>
        <p:spPr bwMode="auto">
          <a:xfrm>
            <a:off x="7772400" y="6362700"/>
            <a:ext cx="163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400">
              <a:solidFill>
                <a:srgbClr val="00FFFF"/>
              </a:solidFill>
              <a:latin typeface="Arial" panose="020B0604020202020204" pitchFamily="34" charset="0"/>
            </a:endParaRPr>
          </a:p>
        </p:txBody>
      </p:sp>
      <p:sp>
        <p:nvSpPr>
          <p:cNvPr id="58464" name="Rectangle 96"/>
          <p:cNvSpPr>
            <a:spLocks noChangeArrowheads="1"/>
          </p:cNvSpPr>
          <p:nvPr/>
        </p:nvSpPr>
        <p:spPr bwMode="auto">
          <a:xfrm>
            <a:off x="7313613" y="281940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58465" name="Rectangle 97"/>
          <p:cNvSpPr>
            <a:spLocks noChangeArrowheads="1"/>
          </p:cNvSpPr>
          <p:nvPr/>
        </p:nvSpPr>
        <p:spPr bwMode="auto">
          <a:xfrm>
            <a:off x="7561263" y="274320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58466" name="Rectangle 98"/>
          <p:cNvSpPr>
            <a:spLocks noChangeArrowheads="1"/>
          </p:cNvSpPr>
          <p:nvPr/>
        </p:nvSpPr>
        <p:spPr bwMode="auto">
          <a:xfrm>
            <a:off x="7793038" y="2813050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</a:t>
            </a:r>
          </a:p>
        </p:txBody>
      </p:sp>
      <p:sp>
        <p:nvSpPr>
          <p:cNvPr id="58467" name="Rectangle 99"/>
          <p:cNvSpPr>
            <a:spLocks noChangeArrowheads="1"/>
          </p:cNvSpPr>
          <p:nvPr/>
        </p:nvSpPr>
        <p:spPr bwMode="auto">
          <a:xfrm>
            <a:off x="8040688" y="2813050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</a:t>
            </a:r>
          </a:p>
        </p:txBody>
      </p:sp>
      <p:sp>
        <p:nvSpPr>
          <p:cNvPr id="58468" name="Rectangle 100"/>
          <p:cNvSpPr>
            <a:spLocks noChangeArrowheads="1"/>
          </p:cNvSpPr>
          <p:nvPr/>
        </p:nvSpPr>
        <p:spPr bwMode="auto">
          <a:xfrm>
            <a:off x="8331200" y="281305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58469" name="Rectangle 101"/>
          <p:cNvSpPr>
            <a:spLocks noChangeArrowheads="1"/>
          </p:cNvSpPr>
          <p:nvPr/>
        </p:nvSpPr>
        <p:spPr bwMode="auto">
          <a:xfrm>
            <a:off x="2952750" y="2989263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70" name="Rectangle 102"/>
          <p:cNvSpPr>
            <a:spLocks noChangeArrowheads="1"/>
          </p:cNvSpPr>
          <p:nvPr/>
        </p:nvSpPr>
        <p:spPr bwMode="auto">
          <a:xfrm>
            <a:off x="3194050" y="3154363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71" name="Rectangle 103"/>
          <p:cNvSpPr>
            <a:spLocks noChangeArrowheads="1"/>
          </p:cNvSpPr>
          <p:nvPr/>
        </p:nvSpPr>
        <p:spPr bwMode="auto">
          <a:xfrm>
            <a:off x="3441700" y="3452813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72" name="Rectangle 104"/>
          <p:cNvSpPr>
            <a:spLocks noChangeArrowheads="1"/>
          </p:cNvSpPr>
          <p:nvPr/>
        </p:nvSpPr>
        <p:spPr bwMode="auto">
          <a:xfrm>
            <a:off x="3702050" y="3205163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73" name="Rectangle 105"/>
          <p:cNvSpPr>
            <a:spLocks noChangeArrowheads="1"/>
          </p:cNvSpPr>
          <p:nvPr/>
        </p:nvSpPr>
        <p:spPr bwMode="auto">
          <a:xfrm>
            <a:off x="3949700" y="3382963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74" name="Rectangle 106"/>
          <p:cNvSpPr>
            <a:spLocks noChangeArrowheads="1"/>
          </p:cNvSpPr>
          <p:nvPr/>
        </p:nvSpPr>
        <p:spPr bwMode="auto">
          <a:xfrm>
            <a:off x="4203700" y="3103563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75" name="Rectangle 107"/>
          <p:cNvSpPr>
            <a:spLocks noChangeArrowheads="1"/>
          </p:cNvSpPr>
          <p:nvPr/>
        </p:nvSpPr>
        <p:spPr bwMode="auto">
          <a:xfrm>
            <a:off x="2952750" y="5013325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</a:t>
            </a:r>
          </a:p>
        </p:txBody>
      </p:sp>
      <p:sp>
        <p:nvSpPr>
          <p:cNvPr id="58476" name="Rectangle 108"/>
          <p:cNvSpPr>
            <a:spLocks noChangeArrowheads="1"/>
          </p:cNvSpPr>
          <p:nvPr/>
        </p:nvSpPr>
        <p:spPr bwMode="auto">
          <a:xfrm>
            <a:off x="3176588" y="5026025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77" name="Rectangle 109"/>
          <p:cNvSpPr>
            <a:spLocks noChangeArrowheads="1"/>
          </p:cNvSpPr>
          <p:nvPr/>
        </p:nvSpPr>
        <p:spPr bwMode="auto">
          <a:xfrm>
            <a:off x="3435350" y="5286375"/>
            <a:ext cx="350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78" name="Rectangle 110"/>
          <p:cNvSpPr>
            <a:spLocks noChangeArrowheads="1"/>
          </p:cNvSpPr>
          <p:nvPr/>
        </p:nvSpPr>
        <p:spPr bwMode="auto">
          <a:xfrm>
            <a:off x="3684588" y="5070475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79" name="Rectangle 111"/>
          <p:cNvSpPr>
            <a:spLocks noChangeArrowheads="1"/>
          </p:cNvSpPr>
          <p:nvPr/>
        </p:nvSpPr>
        <p:spPr bwMode="auto">
          <a:xfrm>
            <a:off x="3925888" y="5445125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80" name="Rectangle 112"/>
          <p:cNvSpPr>
            <a:spLocks noChangeArrowheads="1"/>
          </p:cNvSpPr>
          <p:nvPr/>
        </p:nvSpPr>
        <p:spPr bwMode="auto">
          <a:xfrm>
            <a:off x="4179888" y="5076825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81" name="Rectangle 113"/>
          <p:cNvSpPr>
            <a:spLocks noChangeArrowheads="1"/>
          </p:cNvSpPr>
          <p:nvPr/>
        </p:nvSpPr>
        <p:spPr bwMode="auto">
          <a:xfrm>
            <a:off x="7323138" y="4160838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</a:t>
            </a:r>
          </a:p>
        </p:txBody>
      </p:sp>
      <p:sp>
        <p:nvSpPr>
          <p:cNvPr id="58482" name="Rectangle 114"/>
          <p:cNvSpPr>
            <a:spLocks noChangeArrowheads="1"/>
          </p:cNvSpPr>
          <p:nvPr/>
        </p:nvSpPr>
        <p:spPr bwMode="auto">
          <a:xfrm>
            <a:off x="7539038" y="4192588"/>
            <a:ext cx="350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***</a:t>
            </a:r>
          </a:p>
        </p:txBody>
      </p:sp>
      <p:sp>
        <p:nvSpPr>
          <p:cNvPr id="58483" name="Rectangle 115"/>
          <p:cNvSpPr>
            <a:spLocks noChangeArrowheads="1"/>
          </p:cNvSpPr>
          <p:nvPr/>
        </p:nvSpPr>
        <p:spPr bwMode="auto">
          <a:xfrm>
            <a:off x="7861300" y="4370388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58484" name="Rectangle 116"/>
          <p:cNvSpPr>
            <a:spLocks noChangeArrowheads="1"/>
          </p:cNvSpPr>
          <p:nvPr/>
        </p:nvSpPr>
        <p:spPr bwMode="auto">
          <a:xfrm>
            <a:off x="8078788" y="4395788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**</a:t>
            </a:r>
          </a:p>
        </p:txBody>
      </p:sp>
      <p:sp>
        <p:nvSpPr>
          <p:cNvPr id="58485" name="Rectangle 117"/>
          <p:cNvSpPr>
            <a:spLocks noChangeArrowheads="1"/>
          </p:cNvSpPr>
          <p:nvPr/>
        </p:nvSpPr>
        <p:spPr bwMode="auto">
          <a:xfrm>
            <a:off x="8369300" y="4510088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58486" name="Rectangle 118"/>
          <p:cNvSpPr>
            <a:spLocks noChangeArrowheads="1"/>
          </p:cNvSpPr>
          <p:nvPr/>
        </p:nvSpPr>
        <p:spPr bwMode="auto">
          <a:xfrm>
            <a:off x="8616950" y="4586288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AR" sz="1400">
                <a:latin typeface="Arial" panose="020B0604020202020204" pitchFamily="34" charset="0"/>
              </a:rPr>
              <a:t>*</a:t>
            </a:r>
          </a:p>
        </p:txBody>
      </p:sp>
      <p:pic>
        <p:nvPicPr>
          <p:cNvPr id="58487" name="Object 11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07288" y="1981200"/>
            <a:ext cx="3937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88" name="Rectangle 120"/>
          <p:cNvSpPr>
            <a:spLocks noChangeArrowheads="1"/>
          </p:cNvSpPr>
          <p:nvPr/>
        </p:nvSpPr>
        <p:spPr bwMode="auto">
          <a:xfrm>
            <a:off x="7777163" y="1773238"/>
            <a:ext cx="13398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s-AR" sz="1600" b="1">
                <a:latin typeface="Arial" panose="020B0604020202020204" pitchFamily="34" charset="0"/>
              </a:rPr>
              <a:t>Omalizumab</a:t>
            </a:r>
            <a:r>
              <a:rPr lang="en-US" altLang="es-AR" sz="16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s-AR" sz="16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altLang="es-AR" sz="1600" b="1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s-AR" sz="1600" b="1">
                <a:latin typeface="Arial" panose="020B0604020202020204" pitchFamily="34" charset="0"/>
              </a:rPr>
              <a:t>Placebo</a:t>
            </a:r>
          </a:p>
        </p:txBody>
      </p:sp>
      <p:sp>
        <p:nvSpPr>
          <p:cNvPr id="58489" name="Text Box 121"/>
          <p:cNvSpPr txBox="1">
            <a:spLocks noChangeArrowheads="1"/>
          </p:cNvSpPr>
          <p:nvPr/>
        </p:nvSpPr>
        <p:spPr bwMode="auto">
          <a:xfrm>
            <a:off x="7464425" y="6415088"/>
            <a:ext cx="1406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s-AR" sz="1400" b="1">
                <a:latin typeface="Arial" panose="020B0604020202020204" pitchFamily="34" charset="0"/>
              </a:rPr>
              <a:t>Fuente: CTR 009</a:t>
            </a:r>
            <a:endParaRPr lang="en-US" altLang="es-AR" sz="1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152400"/>
            <a:ext cx="9144000" cy="1143000"/>
            <a:chOff x="0" y="96"/>
            <a:chExt cx="5760" cy="720"/>
          </a:xfrm>
        </p:grpSpPr>
        <p:sp>
          <p:nvSpPr>
            <p:cNvPr id="59397" name="Rectangle 3"/>
            <p:cNvSpPr>
              <a:spLocks noChangeArrowheads="1"/>
            </p:cNvSpPr>
            <p:nvPr/>
          </p:nvSpPr>
          <p:spPr bwMode="auto">
            <a:xfrm>
              <a:off x="0" y="209"/>
              <a:ext cx="5760" cy="545"/>
            </a:xfrm>
            <a:prstGeom prst="rect">
              <a:avLst/>
            </a:prstGeom>
            <a:gradFill rotWithShape="0">
              <a:gsLst>
                <a:gs pos="0">
                  <a:srgbClr val="4E72CA"/>
                </a:gs>
                <a:gs pos="50000">
                  <a:srgbClr val="618FFD"/>
                </a:gs>
                <a:gs pos="100000">
                  <a:srgbClr val="4E72C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s-AR" sz="4000" b="1">
                <a:solidFill>
                  <a:srgbClr val="FFFF00"/>
                </a:solidFill>
              </a:endParaRPr>
            </a:p>
          </p:txBody>
        </p:sp>
        <p:sp>
          <p:nvSpPr>
            <p:cNvPr id="171012" name="Rectangle 4"/>
            <p:cNvSpPr>
              <a:spLocks noChangeArrowheads="1"/>
            </p:cNvSpPr>
            <p:nvPr/>
          </p:nvSpPr>
          <p:spPr bwMode="auto">
            <a:xfrm>
              <a:off x="469" y="96"/>
              <a:ext cx="490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ES_tradnl" sz="3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MEDIDAS FARMACOLÓGICAS</a:t>
              </a:r>
              <a:endParaRPr lang="es-E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539750" y="4721225"/>
            <a:ext cx="4608513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Rescatadores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539750" y="2565400"/>
            <a:ext cx="4608513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Controladores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44450"/>
            <a:ext cx="9144000" cy="1404938"/>
            <a:chOff x="0" y="96"/>
            <a:chExt cx="5760" cy="720"/>
          </a:xfrm>
        </p:grpSpPr>
        <p:sp>
          <p:nvSpPr>
            <p:cNvPr id="60427" name="Rectangle 3"/>
            <p:cNvSpPr>
              <a:spLocks noChangeArrowheads="1"/>
            </p:cNvSpPr>
            <p:nvPr/>
          </p:nvSpPr>
          <p:spPr bwMode="auto">
            <a:xfrm>
              <a:off x="0" y="209"/>
              <a:ext cx="5760" cy="545"/>
            </a:xfrm>
            <a:prstGeom prst="rect">
              <a:avLst/>
            </a:prstGeom>
            <a:gradFill rotWithShape="0">
              <a:gsLst>
                <a:gs pos="0">
                  <a:srgbClr val="4E72CA"/>
                </a:gs>
                <a:gs pos="50000">
                  <a:srgbClr val="618FFD"/>
                </a:gs>
                <a:gs pos="100000">
                  <a:srgbClr val="4E72C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s-AR" sz="4000" b="1">
                <a:solidFill>
                  <a:srgbClr val="FFFF00"/>
                </a:solidFill>
              </a:endParaRPr>
            </a:p>
          </p:txBody>
        </p:sp>
        <p:sp>
          <p:nvSpPr>
            <p:cNvPr id="172036" name="Rectangle 4"/>
            <p:cNvSpPr>
              <a:spLocks noChangeArrowheads="1"/>
            </p:cNvSpPr>
            <p:nvPr/>
          </p:nvSpPr>
          <p:spPr bwMode="auto">
            <a:xfrm>
              <a:off x="469" y="96"/>
              <a:ext cx="490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A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72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8" y="2362200"/>
            <a:ext cx="4606925" cy="41148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Corticoides    </a:t>
            </a:r>
            <a:r>
              <a:rPr lang="es-ES_tradnl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inhalatorios		       - orales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Cromonas      - CGDS  			      - Nedocromil 	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Teofilina liberaci</a:t>
            </a: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sostenida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Beta 2 agonistas de acci</a:t>
            </a: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                    prolongada	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- inhalatorios			- orales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Antileucotrienos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title"/>
          </p:nvPr>
        </p:nvSpPr>
        <p:spPr>
          <a:xfrm>
            <a:off x="471488" y="152400"/>
            <a:ext cx="8061325" cy="123825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s-ES_tradnl" sz="36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AGENTES FARMACOL</a:t>
            </a:r>
            <a:r>
              <a:rPr lang="es-ES_tradnl" sz="36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36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GICOS UTILIZADOS PARA EL ASMA</a:t>
            </a:r>
            <a:endParaRPr lang="es-ES_tradnl" sz="36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20638" y="1692275"/>
            <a:ext cx="75644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s-ES_tradnl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CONTROLADORES		   RESCATADORES</a:t>
            </a:r>
          </a:p>
        </p:txBody>
      </p:sp>
      <p:sp>
        <p:nvSpPr>
          <p:cNvPr id="60422" name="Line 8"/>
          <p:cNvSpPr>
            <a:spLocks noChangeShapeType="1"/>
          </p:cNvSpPr>
          <p:nvPr/>
        </p:nvSpPr>
        <p:spPr bwMode="auto">
          <a:xfrm>
            <a:off x="68263" y="1676400"/>
            <a:ext cx="9007475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0423" name="Line 9"/>
          <p:cNvSpPr>
            <a:spLocks noChangeShapeType="1"/>
          </p:cNvSpPr>
          <p:nvPr/>
        </p:nvSpPr>
        <p:spPr bwMode="auto">
          <a:xfrm>
            <a:off x="68263" y="2286000"/>
            <a:ext cx="9007475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4706938" y="2362200"/>
            <a:ext cx="440372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s-ES_tradnl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Corticoides   </a:t>
            </a: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sistémicos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s-ES_tradnl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Teofilina de acción corta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s-ES_tradnl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Beta 2 agonistas de acción                     corta     	   </a:t>
            </a: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inhalatorios	                 - orales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s-ES_tradnl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Anticolinérgicos  		              </a:t>
            </a: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inhalatorios</a:t>
            </a:r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      </a:t>
            </a:r>
          </a:p>
        </p:txBody>
      </p:sp>
      <p:sp>
        <p:nvSpPr>
          <p:cNvPr id="60425" name="Line 11"/>
          <p:cNvSpPr>
            <a:spLocks noChangeShapeType="1"/>
          </p:cNvSpPr>
          <p:nvPr/>
        </p:nvSpPr>
        <p:spPr bwMode="auto">
          <a:xfrm>
            <a:off x="68263" y="6781800"/>
            <a:ext cx="9007475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0426" name="Line 12"/>
          <p:cNvSpPr>
            <a:spLocks noChangeShapeType="1"/>
          </p:cNvSpPr>
          <p:nvPr/>
        </p:nvSpPr>
        <p:spPr bwMode="auto">
          <a:xfrm>
            <a:off x="4640263" y="1701800"/>
            <a:ext cx="0" cy="50546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6"/>
          <p:cNvSpPr txBox="1">
            <a:spLocks noChangeArrowheads="1"/>
          </p:cNvSpPr>
          <p:nvPr/>
        </p:nvSpPr>
        <p:spPr bwMode="auto">
          <a:xfrm>
            <a:off x="107950" y="260350"/>
            <a:ext cx="6696075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CONTROLADORES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Corticosteroides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pic>
        <p:nvPicPr>
          <p:cNvPr id="614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5943600" y="3048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>
                <a:solidFill>
                  <a:srgbClr val="FF0000"/>
                </a:solidFill>
              </a:rPr>
              <a:t>CORTICOIDES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2590800"/>
            <a:ext cx="4233863" cy="3505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INFLAMACI</a:t>
            </a: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RESPUESTA A B-2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LIBERACION DE MEDIADORES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SECRECION DE MUCUS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EDEMA DE LA MUCOSA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VASODILATACION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SINTESIS DE HISTAMINA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EICOSANOIDES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HIPERREACTIVIDAD</a:t>
            </a:r>
            <a:endParaRPr lang="es-ES_tradnl" sz="2400" b="1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590800"/>
            <a:ext cx="4503738" cy="3505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REDUCCION 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POTENCIACI</a:t>
            </a: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DISMINUCION MASTOCITOS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REDUCCION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INHIBICION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VASOCONSTRICCION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REDUCCION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INHIB. FOSFOLIPASA A2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NORMALIZACI</a:t>
            </a: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s-ES_tradnl" sz="2400" b="1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74663" y="1676400"/>
            <a:ext cx="3860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800" b="1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MECANISMO FISIOPATOLOGICO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4876800" y="1676400"/>
            <a:ext cx="3860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800" b="1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ACCION DE LOS CORTICOIDES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07950" y="260350"/>
            <a:ext cx="6696075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CONTROLADORES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Corticosteroides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1463" y="2409825"/>
            <a:ext cx="8702675" cy="41148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Reducen la inflamaci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de la v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a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rea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Inhiben la generaci</a:t>
            </a:r>
            <a:r>
              <a:rPr lang="es-ES_tradnl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de citocinas implicadas en el reclutamiento y activaci</a:t>
            </a:r>
            <a:r>
              <a:rPr lang="es-ES_tradnl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de c</a:t>
            </a:r>
            <a:r>
              <a:rPr lang="es-ES_tradnl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es-ES_tradnl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lulas inflamatorias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Inhiben la liberaci</a:t>
            </a:r>
            <a:r>
              <a:rPr lang="es-ES_tradnl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de mediadores inflamatorios</a:t>
            </a:r>
          </a:p>
          <a:p>
            <a:pPr>
              <a:lnSpc>
                <a:spcPct val="90000"/>
              </a:lnSpc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Disminuyen las secreciones</a:t>
            </a:r>
          </a:p>
          <a:p>
            <a:pPr>
              <a:lnSpc>
                <a:spcPct val="90000"/>
              </a:lnSpc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Mejoran la funci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respiratoria</a:t>
            </a:r>
          </a:p>
          <a:p>
            <a:pPr>
              <a:lnSpc>
                <a:spcPct val="90000"/>
              </a:lnSpc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Disminuyen la hiperreactividad bronquial</a:t>
            </a:r>
          </a:p>
          <a:p>
            <a:pPr>
              <a:lnSpc>
                <a:spcPct val="90000"/>
              </a:lnSpc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Restauran la integridad de la v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a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rea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07950" y="260350"/>
            <a:ext cx="6696075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CONTROLADORES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Corticosteroides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73088" y="1739900"/>
            <a:ext cx="767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4000" b="1" i="1">
                <a:solidFill>
                  <a:srgbClr val="CCECFF"/>
                </a:solidFill>
                <a:latin typeface="Tahoma" panose="020B0604030504040204" pitchFamily="34" charset="0"/>
              </a:rPr>
              <a:t>Efectos farmacológicos</a:t>
            </a:r>
            <a:endParaRPr lang="es-AR" altLang="es-AR" sz="4000" b="1" i="1">
              <a:solidFill>
                <a:srgbClr val="CCECFF"/>
              </a:solidFill>
              <a:latin typeface="Arial MT Black" pitchFamily="2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00025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179" name="Text Box 35"/>
          <p:cNvSpPr txBox="1">
            <a:spLocks noChangeArrowheads="1"/>
          </p:cNvSpPr>
          <p:nvPr/>
        </p:nvSpPr>
        <p:spPr bwMode="auto">
          <a:xfrm>
            <a:off x="468313" y="152400"/>
            <a:ext cx="8077200" cy="4572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AR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PRINCIPALES ALÉRGENOS</a:t>
            </a:r>
            <a:endParaRPr lang="es-ES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lum bright="-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1400175"/>
            <a:ext cx="43434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</a:rPr>
              <a:t>ÁCAROS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</a:rPr>
              <a:t>PÓLENES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</a:rPr>
              <a:t>HONGOS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</a:rPr>
              <a:t>CUCARACHAS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</a:rPr>
              <a:t>EPITELIOS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b="1">
                <a:solidFill>
                  <a:schemeClr val="bg1"/>
                </a:solidFill>
              </a:rPr>
              <a:t>Cáscara de Soja (aeroalérgeno regional)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b="1">
              <a:solidFill>
                <a:schemeClr val="bg1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0" y="9906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b="1">
                <a:solidFill>
                  <a:srgbClr val="FF3300"/>
                </a:solidFill>
              </a:rPr>
              <a:t>AEROALERGENOS</a:t>
            </a:r>
            <a:endParaRPr lang="es-ES" altLang="es-AR" b="1">
              <a:solidFill>
                <a:srgbClr val="FF3300"/>
              </a:solidFill>
            </a:endParaRP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0" y="838200"/>
            <a:ext cx="5334000" cy="5715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107950" y="260350"/>
            <a:ext cx="6696075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CONTROLADORES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Corticosteroides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573088" y="1739900"/>
            <a:ext cx="767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4000" b="1" i="1">
                <a:solidFill>
                  <a:srgbClr val="CCECFF"/>
                </a:solidFill>
                <a:latin typeface="Tahoma" panose="020B0604030504040204" pitchFamily="34" charset="0"/>
              </a:rPr>
              <a:t>Efectos farmacológicos</a:t>
            </a:r>
            <a:endParaRPr lang="es-AR" altLang="es-AR" sz="4000" b="1" i="1">
              <a:solidFill>
                <a:srgbClr val="CCECFF"/>
              </a:solidFill>
              <a:latin typeface="Arial MT Black" pitchFamily="2" charset="0"/>
            </a:endParaRPr>
          </a:p>
        </p:txBody>
      </p:sp>
      <p:sp>
        <p:nvSpPr>
          <p:cNvPr id="655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 smtClean="0"/>
          </a:p>
        </p:txBody>
      </p:sp>
      <p:pic>
        <p:nvPicPr>
          <p:cNvPr id="655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4191000" y="2286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>
                <a:solidFill>
                  <a:srgbClr val="FF0000"/>
                </a:solidFill>
              </a:rPr>
              <a:t>CORTICOIDES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5351463" y="5715000"/>
            <a:ext cx="744537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4605338" y="5486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H="1">
            <a:off x="3048000" y="5715000"/>
            <a:ext cx="8810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4605338" y="4343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4605338" y="3048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2913063" y="2286000"/>
            <a:ext cx="3386137" cy="9144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3251200" y="25146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Células Inflamatorias</a:t>
            </a:r>
          </a:p>
        </p:txBody>
      </p:sp>
      <p:sp>
        <p:nvSpPr>
          <p:cNvPr id="180233" name="AutoShape 9"/>
          <p:cNvSpPr>
            <a:spLocks noChangeArrowheads="1"/>
          </p:cNvSpPr>
          <p:nvPr/>
        </p:nvSpPr>
        <p:spPr bwMode="auto">
          <a:xfrm>
            <a:off x="3860800" y="11430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851275" y="1295400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Alergenos</a:t>
            </a:r>
          </a:p>
        </p:txBody>
      </p:sp>
      <p:sp>
        <p:nvSpPr>
          <p:cNvPr id="180235" name="AutoShape 11"/>
          <p:cNvSpPr>
            <a:spLocks noChangeArrowheads="1"/>
          </p:cNvSpPr>
          <p:nvPr/>
        </p:nvSpPr>
        <p:spPr bwMode="auto">
          <a:xfrm>
            <a:off x="812800" y="23622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812800" y="2514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Ejercicio</a:t>
            </a:r>
          </a:p>
        </p:txBody>
      </p:sp>
      <p:sp>
        <p:nvSpPr>
          <p:cNvPr id="180237" name="AutoShape 13"/>
          <p:cNvSpPr>
            <a:spLocks noChangeArrowheads="1"/>
          </p:cNvSpPr>
          <p:nvPr/>
        </p:nvSpPr>
        <p:spPr bwMode="auto">
          <a:xfrm>
            <a:off x="1625600" y="12954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1625600" y="14478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Aire frío</a:t>
            </a:r>
          </a:p>
        </p:txBody>
      </p:sp>
      <p:sp>
        <p:nvSpPr>
          <p:cNvPr id="180239" name="AutoShape 15"/>
          <p:cNvSpPr>
            <a:spLocks noChangeArrowheads="1"/>
          </p:cNvSpPr>
          <p:nvPr/>
        </p:nvSpPr>
        <p:spPr bwMode="auto">
          <a:xfrm>
            <a:off x="5892800" y="12192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5892800" y="1371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PAF</a:t>
            </a:r>
          </a:p>
        </p:txBody>
      </p:sp>
      <p:sp>
        <p:nvSpPr>
          <p:cNvPr id="180241" name="AutoShape 17"/>
          <p:cNvSpPr>
            <a:spLocks noChangeArrowheads="1"/>
          </p:cNvSpPr>
          <p:nvPr/>
        </p:nvSpPr>
        <p:spPr bwMode="auto">
          <a:xfrm>
            <a:off x="7112000" y="23622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80242" name="Text Box 18"/>
          <p:cNvSpPr txBox="1">
            <a:spLocks noChangeArrowheads="1"/>
          </p:cNvSpPr>
          <p:nvPr/>
        </p:nvSpPr>
        <p:spPr bwMode="auto">
          <a:xfrm>
            <a:off x="7112000" y="2514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Aspirina</a:t>
            </a:r>
          </a:p>
        </p:txBody>
      </p:sp>
      <p:cxnSp>
        <p:nvCxnSpPr>
          <p:cNvPr id="67603" name="AutoShape 19"/>
          <p:cNvCxnSpPr>
            <a:cxnSpLocks noChangeShapeType="1"/>
            <a:stCxn id="180236" idx="3"/>
            <a:endCxn id="67591" idx="2"/>
          </p:cNvCxnSpPr>
          <p:nvPr/>
        </p:nvCxnSpPr>
        <p:spPr bwMode="auto">
          <a:xfrm>
            <a:off x="2235200" y="2713038"/>
            <a:ext cx="677863" cy="30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4" name="AutoShape 20"/>
          <p:cNvCxnSpPr>
            <a:cxnSpLocks noChangeShapeType="1"/>
            <a:stCxn id="180242" idx="1"/>
            <a:endCxn id="67591" idx="6"/>
          </p:cNvCxnSpPr>
          <p:nvPr/>
        </p:nvCxnSpPr>
        <p:spPr bwMode="auto">
          <a:xfrm flipH="1">
            <a:off x="6299200" y="2713038"/>
            <a:ext cx="812800" cy="30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4605338" y="1905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H="1">
            <a:off x="5824538" y="1981200"/>
            <a:ext cx="74612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2303463" y="2057400"/>
            <a:ext cx="8794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7608" name="AutoShape 24"/>
          <p:cNvSpPr>
            <a:spLocks noChangeArrowheads="1"/>
          </p:cNvSpPr>
          <p:nvPr/>
        </p:nvSpPr>
        <p:spPr bwMode="auto">
          <a:xfrm>
            <a:off x="3251200" y="3733800"/>
            <a:ext cx="2709863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3319463" y="3886200"/>
            <a:ext cx="2573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LTC4, LTD4, LTE4</a:t>
            </a: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3792538" y="4953000"/>
            <a:ext cx="1625600" cy="838200"/>
          </a:xfrm>
          <a:prstGeom prst="rect">
            <a:avLst/>
          </a:prstGeom>
          <a:gradFill rotWithShape="0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80251" name="Rectangle 27"/>
          <p:cNvSpPr>
            <a:spLocks noChangeArrowheads="1"/>
          </p:cNvSpPr>
          <p:nvPr/>
        </p:nvSpPr>
        <p:spPr bwMode="auto">
          <a:xfrm>
            <a:off x="3752850" y="4968875"/>
            <a:ext cx="173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Receptores CysLT1</a:t>
            </a:r>
            <a:endParaRPr lang="es-ES_tradnl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252" name="Oval 28"/>
          <p:cNvSpPr>
            <a:spLocks noChangeArrowheads="1"/>
          </p:cNvSpPr>
          <p:nvPr/>
        </p:nvSpPr>
        <p:spPr bwMode="auto">
          <a:xfrm>
            <a:off x="677863" y="5867400"/>
            <a:ext cx="2370137" cy="609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80253" name="Oval 29"/>
          <p:cNvSpPr>
            <a:spLocks noChangeArrowheads="1"/>
          </p:cNvSpPr>
          <p:nvPr/>
        </p:nvSpPr>
        <p:spPr bwMode="auto">
          <a:xfrm>
            <a:off x="3319463" y="6096000"/>
            <a:ext cx="2573337" cy="609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80254" name="Oval 30"/>
          <p:cNvSpPr>
            <a:spLocks noChangeArrowheads="1"/>
          </p:cNvSpPr>
          <p:nvPr/>
        </p:nvSpPr>
        <p:spPr bwMode="auto">
          <a:xfrm>
            <a:off x="6096000" y="5867400"/>
            <a:ext cx="2370138" cy="609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80255" name="Text Box 31"/>
          <p:cNvSpPr txBox="1">
            <a:spLocks noChangeArrowheads="1"/>
          </p:cNvSpPr>
          <p:nvPr/>
        </p:nvSpPr>
        <p:spPr bwMode="auto">
          <a:xfrm>
            <a:off x="1181100" y="5876925"/>
            <a:ext cx="1590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Exudación plasma</a:t>
            </a:r>
          </a:p>
        </p:txBody>
      </p:sp>
      <p:sp>
        <p:nvSpPr>
          <p:cNvPr id="180256" name="Text Box 32"/>
          <p:cNvSpPr txBox="1">
            <a:spLocks noChangeArrowheads="1"/>
          </p:cNvSpPr>
          <p:nvPr/>
        </p:nvSpPr>
        <p:spPr bwMode="auto">
          <a:xfrm>
            <a:off x="3314700" y="6200775"/>
            <a:ext cx="262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Broncoconstricción</a:t>
            </a:r>
          </a:p>
        </p:txBody>
      </p:sp>
      <p:sp>
        <p:nvSpPr>
          <p:cNvPr id="180257" name="Text Box 33"/>
          <p:cNvSpPr txBox="1">
            <a:spLocks noChangeArrowheads="1"/>
          </p:cNvSpPr>
          <p:nvPr/>
        </p:nvSpPr>
        <p:spPr bwMode="auto">
          <a:xfrm>
            <a:off x="6164263" y="5943600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Secreción mucus</a:t>
            </a:r>
          </a:p>
        </p:txBody>
      </p:sp>
      <p:sp>
        <p:nvSpPr>
          <p:cNvPr id="180258" name="Text Box 34"/>
          <p:cNvSpPr txBox="1">
            <a:spLocks noChangeArrowheads="1"/>
          </p:cNvSpPr>
          <p:nvPr/>
        </p:nvSpPr>
        <p:spPr bwMode="auto">
          <a:xfrm>
            <a:off x="6434138" y="3213100"/>
            <a:ext cx="1558925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Inhibidores de 5-LO</a:t>
            </a:r>
          </a:p>
        </p:txBody>
      </p:sp>
      <p:sp>
        <p:nvSpPr>
          <p:cNvPr id="180259" name="Text Box 35"/>
          <p:cNvSpPr txBox="1">
            <a:spLocks noChangeArrowheads="1"/>
          </p:cNvSpPr>
          <p:nvPr/>
        </p:nvSpPr>
        <p:spPr bwMode="auto">
          <a:xfrm>
            <a:off x="6570663" y="5013325"/>
            <a:ext cx="1817687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Antagonistas de LT</a:t>
            </a:r>
          </a:p>
        </p:txBody>
      </p:sp>
      <p:sp>
        <p:nvSpPr>
          <p:cNvPr id="67620" name="AutoShape 36"/>
          <p:cNvSpPr>
            <a:spLocks noChangeArrowheads="1"/>
          </p:cNvSpPr>
          <p:nvPr/>
        </p:nvSpPr>
        <p:spPr bwMode="auto">
          <a:xfrm>
            <a:off x="5351463" y="3352800"/>
            <a:ext cx="1082675" cy="228600"/>
          </a:xfrm>
          <a:prstGeom prst="leftArrow">
            <a:avLst>
              <a:gd name="adj1" fmla="val 50000"/>
              <a:gd name="adj2" fmla="val 11840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67621" name="AutoShape 37"/>
          <p:cNvSpPr>
            <a:spLocks noChangeArrowheads="1"/>
          </p:cNvSpPr>
          <p:nvPr/>
        </p:nvSpPr>
        <p:spPr bwMode="auto">
          <a:xfrm>
            <a:off x="5486400" y="5181600"/>
            <a:ext cx="1084263" cy="228600"/>
          </a:xfrm>
          <a:prstGeom prst="leftArrow">
            <a:avLst>
              <a:gd name="adj1" fmla="val 50000"/>
              <a:gd name="adj2" fmla="val 11857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107950" y="134938"/>
            <a:ext cx="6696075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Antileucotrienos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pic>
        <p:nvPicPr>
          <p:cNvPr id="67623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2"/>
          <p:cNvSpPr>
            <a:spLocks noChangeShapeType="1"/>
          </p:cNvSpPr>
          <p:nvPr/>
        </p:nvSpPr>
        <p:spPr bwMode="auto">
          <a:xfrm>
            <a:off x="5351463" y="5715000"/>
            <a:ext cx="744537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4605338" y="5486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H="1">
            <a:off x="3048000" y="5715000"/>
            <a:ext cx="8810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4605338" y="4343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4605338" y="3048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2913063" y="2286000"/>
            <a:ext cx="3386137" cy="9144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3251200" y="25146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Células Inflamatorias</a:t>
            </a:r>
          </a:p>
        </p:txBody>
      </p:sp>
      <p:sp>
        <p:nvSpPr>
          <p:cNvPr id="198665" name="AutoShape 9"/>
          <p:cNvSpPr>
            <a:spLocks noChangeArrowheads="1"/>
          </p:cNvSpPr>
          <p:nvPr/>
        </p:nvSpPr>
        <p:spPr bwMode="auto">
          <a:xfrm>
            <a:off x="3860800" y="11430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3851275" y="1295400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Alergenos</a:t>
            </a:r>
          </a:p>
        </p:txBody>
      </p:sp>
      <p:sp>
        <p:nvSpPr>
          <p:cNvPr id="198667" name="AutoShape 11"/>
          <p:cNvSpPr>
            <a:spLocks noChangeArrowheads="1"/>
          </p:cNvSpPr>
          <p:nvPr/>
        </p:nvSpPr>
        <p:spPr bwMode="auto">
          <a:xfrm>
            <a:off x="812800" y="23622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812800" y="2514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Ejercicio</a:t>
            </a:r>
          </a:p>
        </p:txBody>
      </p:sp>
      <p:sp>
        <p:nvSpPr>
          <p:cNvPr id="198669" name="AutoShape 13"/>
          <p:cNvSpPr>
            <a:spLocks noChangeArrowheads="1"/>
          </p:cNvSpPr>
          <p:nvPr/>
        </p:nvSpPr>
        <p:spPr bwMode="auto">
          <a:xfrm>
            <a:off x="1625600" y="12954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8670" name="Text Box 14"/>
          <p:cNvSpPr txBox="1">
            <a:spLocks noChangeArrowheads="1"/>
          </p:cNvSpPr>
          <p:nvPr/>
        </p:nvSpPr>
        <p:spPr bwMode="auto">
          <a:xfrm>
            <a:off x="1625600" y="14478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Aire frío</a:t>
            </a:r>
          </a:p>
        </p:txBody>
      </p:sp>
      <p:sp>
        <p:nvSpPr>
          <p:cNvPr id="198671" name="AutoShape 15"/>
          <p:cNvSpPr>
            <a:spLocks noChangeArrowheads="1"/>
          </p:cNvSpPr>
          <p:nvPr/>
        </p:nvSpPr>
        <p:spPr bwMode="auto">
          <a:xfrm>
            <a:off x="5892800" y="12192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5892800" y="1371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PAF</a:t>
            </a:r>
          </a:p>
        </p:txBody>
      </p:sp>
      <p:sp>
        <p:nvSpPr>
          <p:cNvPr id="198673" name="AutoShape 17"/>
          <p:cNvSpPr>
            <a:spLocks noChangeArrowheads="1"/>
          </p:cNvSpPr>
          <p:nvPr/>
        </p:nvSpPr>
        <p:spPr bwMode="auto">
          <a:xfrm>
            <a:off x="7112000" y="23622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8674" name="Text Box 18"/>
          <p:cNvSpPr txBox="1">
            <a:spLocks noChangeArrowheads="1"/>
          </p:cNvSpPr>
          <p:nvPr/>
        </p:nvSpPr>
        <p:spPr bwMode="auto">
          <a:xfrm>
            <a:off x="7112000" y="2514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Aspirina</a:t>
            </a:r>
          </a:p>
        </p:txBody>
      </p:sp>
      <p:cxnSp>
        <p:nvCxnSpPr>
          <p:cNvPr id="68627" name="AutoShape 19"/>
          <p:cNvCxnSpPr>
            <a:cxnSpLocks noChangeShapeType="1"/>
            <a:stCxn id="198668" idx="3"/>
            <a:endCxn id="68615" idx="2"/>
          </p:cNvCxnSpPr>
          <p:nvPr/>
        </p:nvCxnSpPr>
        <p:spPr bwMode="auto">
          <a:xfrm>
            <a:off x="2235200" y="2713038"/>
            <a:ext cx="677863" cy="30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8" name="AutoShape 20"/>
          <p:cNvCxnSpPr>
            <a:cxnSpLocks noChangeShapeType="1"/>
            <a:stCxn id="198674" idx="1"/>
            <a:endCxn id="68615" idx="6"/>
          </p:cNvCxnSpPr>
          <p:nvPr/>
        </p:nvCxnSpPr>
        <p:spPr bwMode="auto">
          <a:xfrm flipH="1">
            <a:off x="6299200" y="2713038"/>
            <a:ext cx="812800" cy="30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4605338" y="1905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H="1">
            <a:off x="5824538" y="1981200"/>
            <a:ext cx="74612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>
            <a:off x="2303463" y="2057400"/>
            <a:ext cx="8794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8632" name="AutoShape 24"/>
          <p:cNvSpPr>
            <a:spLocks noChangeArrowheads="1"/>
          </p:cNvSpPr>
          <p:nvPr/>
        </p:nvSpPr>
        <p:spPr bwMode="auto">
          <a:xfrm>
            <a:off x="3251200" y="3733800"/>
            <a:ext cx="2709863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98681" name="Text Box 25"/>
          <p:cNvSpPr txBox="1">
            <a:spLocks noChangeArrowheads="1"/>
          </p:cNvSpPr>
          <p:nvPr/>
        </p:nvSpPr>
        <p:spPr bwMode="auto">
          <a:xfrm>
            <a:off x="3319463" y="3886200"/>
            <a:ext cx="2573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LTC4, LTD4, LTE4</a:t>
            </a:r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3792538" y="4953000"/>
            <a:ext cx="1625600" cy="838200"/>
          </a:xfrm>
          <a:prstGeom prst="rect">
            <a:avLst/>
          </a:prstGeom>
          <a:gradFill rotWithShape="0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3752850" y="4968875"/>
            <a:ext cx="173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Receptores CysLT1</a:t>
            </a:r>
            <a:endParaRPr lang="es-ES_tradnl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8684" name="Oval 28"/>
          <p:cNvSpPr>
            <a:spLocks noChangeArrowheads="1"/>
          </p:cNvSpPr>
          <p:nvPr/>
        </p:nvSpPr>
        <p:spPr bwMode="auto">
          <a:xfrm>
            <a:off x="677863" y="5867400"/>
            <a:ext cx="2370137" cy="609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8685" name="Oval 29"/>
          <p:cNvSpPr>
            <a:spLocks noChangeArrowheads="1"/>
          </p:cNvSpPr>
          <p:nvPr/>
        </p:nvSpPr>
        <p:spPr bwMode="auto">
          <a:xfrm>
            <a:off x="3319463" y="6096000"/>
            <a:ext cx="2573337" cy="609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6096000" y="5867400"/>
            <a:ext cx="2370138" cy="609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8687" name="Text Box 31"/>
          <p:cNvSpPr txBox="1">
            <a:spLocks noChangeArrowheads="1"/>
          </p:cNvSpPr>
          <p:nvPr/>
        </p:nvSpPr>
        <p:spPr bwMode="auto">
          <a:xfrm>
            <a:off x="1181100" y="5876925"/>
            <a:ext cx="1590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Exudación plasma</a:t>
            </a:r>
          </a:p>
        </p:txBody>
      </p: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3314700" y="6200775"/>
            <a:ext cx="262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Broncoconstricción</a:t>
            </a:r>
          </a:p>
        </p:txBody>
      </p:sp>
      <p:sp>
        <p:nvSpPr>
          <p:cNvPr id="198689" name="Text Box 33"/>
          <p:cNvSpPr txBox="1">
            <a:spLocks noChangeArrowheads="1"/>
          </p:cNvSpPr>
          <p:nvPr/>
        </p:nvSpPr>
        <p:spPr bwMode="auto">
          <a:xfrm>
            <a:off x="6164263" y="5943600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Secreción mucus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6434138" y="3213100"/>
            <a:ext cx="1558925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Inhibidores de 5-LO</a:t>
            </a: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6570663" y="5013325"/>
            <a:ext cx="1817687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Antagonistas de LT</a:t>
            </a:r>
          </a:p>
        </p:txBody>
      </p:sp>
      <p:sp>
        <p:nvSpPr>
          <p:cNvPr id="68644" name="AutoShape 36"/>
          <p:cNvSpPr>
            <a:spLocks noChangeArrowheads="1"/>
          </p:cNvSpPr>
          <p:nvPr/>
        </p:nvSpPr>
        <p:spPr bwMode="auto">
          <a:xfrm>
            <a:off x="5351463" y="3352800"/>
            <a:ext cx="1082675" cy="228600"/>
          </a:xfrm>
          <a:prstGeom prst="leftArrow">
            <a:avLst>
              <a:gd name="adj1" fmla="val 50000"/>
              <a:gd name="adj2" fmla="val 11840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68645" name="AutoShape 37"/>
          <p:cNvSpPr>
            <a:spLocks noChangeArrowheads="1"/>
          </p:cNvSpPr>
          <p:nvPr/>
        </p:nvSpPr>
        <p:spPr bwMode="auto">
          <a:xfrm>
            <a:off x="5486400" y="5181600"/>
            <a:ext cx="1084263" cy="228600"/>
          </a:xfrm>
          <a:prstGeom prst="leftArrow">
            <a:avLst>
              <a:gd name="adj1" fmla="val 50000"/>
              <a:gd name="adj2" fmla="val 11857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68646" name="Text Box 38"/>
          <p:cNvSpPr txBox="1">
            <a:spLocks noChangeArrowheads="1"/>
          </p:cNvSpPr>
          <p:nvPr/>
        </p:nvSpPr>
        <p:spPr bwMode="auto">
          <a:xfrm>
            <a:off x="107950" y="134938"/>
            <a:ext cx="6696075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Antileucotrienos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pic>
        <p:nvPicPr>
          <p:cNvPr id="68647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2"/>
          <p:cNvSpPr>
            <a:spLocks noChangeShapeType="1"/>
          </p:cNvSpPr>
          <p:nvPr/>
        </p:nvSpPr>
        <p:spPr bwMode="auto">
          <a:xfrm>
            <a:off x="5351463" y="5715000"/>
            <a:ext cx="744537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4605338" y="5486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H="1">
            <a:off x="3048000" y="5715000"/>
            <a:ext cx="8810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4605338" y="4343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605338" y="3048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2913063" y="2286000"/>
            <a:ext cx="3386137" cy="9144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3251200" y="25146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Células Inflamatorias</a:t>
            </a:r>
          </a:p>
        </p:txBody>
      </p:sp>
      <p:sp>
        <p:nvSpPr>
          <p:cNvPr id="199689" name="AutoShape 9"/>
          <p:cNvSpPr>
            <a:spLocks noChangeArrowheads="1"/>
          </p:cNvSpPr>
          <p:nvPr/>
        </p:nvSpPr>
        <p:spPr bwMode="auto">
          <a:xfrm>
            <a:off x="3860800" y="11430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3851275" y="1295400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Alergenos</a:t>
            </a:r>
          </a:p>
        </p:txBody>
      </p:sp>
      <p:sp>
        <p:nvSpPr>
          <p:cNvPr id="199691" name="AutoShape 11"/>
          <p:cNvSpPr>
            <a:spLocks noChangeArrowheads="1"/>
          </p:cNvSpPr>
          <p:nvPr/>
        </p:nvSpPr>
        <p:spPr bwMode="auto">
          <a:xfrm>
            <a:off x="812800" y="23622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812800" y="2514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Ejercicio</a:t>
            </a:r>
          </a:p>
        </p:txBody>
      </p:sp>
      <p:sp>
        <p:nvSpPr>
          <p:cNvPr id="199693" name="AutoShape 13"/>
          <p:cNvSpPr>
            <a:spLocks noChangeArrowheads="1"/>
          </p:cNvSpPr>
          <p:nvPr/>
        </p:nvSpPr>
        <p:spPr bwMode="auto">
          <a:xfrm>
            <a:off x="1625600" y="12954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9694" name="Text Box 14"/>
          <p:cNvSpPr txBox="1">
            <a:spLocks noChangeArrowheads="1"/>
          </p:cNvSpPr>
          <p:nvPr/>
        </p:nvSpPr>
        <p:spPr bwMode="auto">
          <a:xfrm>
            <a:off x="1625600" y="14478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Aire frío</a:t>
            </a:r>
          </a:p>
        </p:txBody>
      </p:sp>
      <p:sp>
        <p:nvSpPr>
          <p:cNvPr id="199695" name="AutoShape 15"/>
          <p:cNvSpPr>
            <a:spLocks noChangeArrowheads="1"/>
          </p:cNvSpPr>
          <p:nvPr/>
        </p:nvSpPr>
        <p:spPr bwMode="auto">
          <a:xfrm>
            <a:off x="5892800" y="12192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9696" name="Text Box 16"/>
          <p:cNvSpPr txBox="1">
            <a:spLocks noChangeArrowheads="1"/>
          </p:cNvSpPr>
          <p:nvPr/>
        </p:nvSpPr>
        <p:spPr bwMode="auto">
          <a:xfrm>
            <a:off x="5892800" y="1371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PAF</a:t>
            </a:r>
          </a:p>
        </p:txBody>
      </p:sp>
      <p:sp>
        <p:nvSpPr>
          <p:cNvPr id="199697" name="AutoShape 17"/>
          <p:cNvSpPr>
            <a:spLocks noChangeArrowheads="1"/>
          </p:cNvSpPr>
          <p:nvPr/>
        </p:nvSpPr>
        <p:spPr bwMode="auto">
          <a:xfrm>
            <a:off x="7112000" y="23622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7112000" y="2514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Aspirina</a:t>
            </a:r>
          </a:p>
        </p:txBody>
      </p:sp>
      <p:cxnSp>
        <p:nvCxnSpPr>
          <p:cNvPr id="69651" name="AutoShape 19"/>
          <p:cNvCxnSpPr>
            <a:cxnSpLocks noChangeShapeType="1"/>
            <a:stCxn id="199692" idx="3"/>
            <a:endCxn id="69639" idx="2"/>
          </p:cNvCxnSpPr>
          <p:nvPr/>
        </p:nvCxnSpPr>
        <p:spPr bwMode="auto">
          <a:xfrm>
            <a:off x="2235200" y="2713038"/>
            <a:ext cx="677863" cy="30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52" name="AutoShape 20"/>
          <p:cNvCxnSpPr>
            <a:cxnSpLocks noChangeShapeType="1"/>
            <a:stCxn id="199698" idx="1"/>
            <a:endCxn id="69639" idx="6"/>
          </p:cNvCxnSpPr>
          <p:nvPr/>
        </p:nvCxnSpPr>
        <p:spPr bwMode="auto">
          <a:xfrm flipH="1">
            <a:off x="6299200" y="2713038"/>
            <a:ext cx="812800" cy="30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53" name="Line 21"/>
          <p:cNvSpPr>
            <a:spLocks noChangeShapeType="1"/>
          </p:cNvSpPr>
          <p:nvPr/>
        </p:nvSpPr>
        <p:spPr bwMode="auto">
          <a:xfrm>
            <a:off x="4605338" y="1905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 flipH="1">
            <a:off x="5824538" y="1981200"/>
            <a:ext cx="74612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>
            <a:off x="2303463" y="2057400"/>
            <a:ext cx="8794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9656" name="AutoShape 24"/>
          <p:cNvSpPr>
            <a:spLocks noChangeArrowheads="1"/>
          </p:cNvSpPr>
          <p:nvPr/>
        </p:nvSpPr>
        <p:spPr bwMode="auto">
          <a:xfrm>
            <a:off x="3251200" y="3733800"/>
            <a:ext cx="2709863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99705" name="Text Box 25"/>
          <p:cNvSpPr txBox="1">
            <a:spLocks noChangeArrowheads="1"/>
          </p:cNvSpPr>
          <p:nvPr/>
        </p:nvSpPr>
        <p:spPr bwMode="auto">
          <a:xfrm>
            <a:off x="3319463" y="3886200"/>
            <a:ext cx="2573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LTC4, LTD4, LTE4</a:t>
            </a: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3792538" y="4953000"/>
            <a:ext cx="1625600" cy="838200"/>
          </a:xfrm>
          <a:prstGeom prst="rect">
            <a:avLst/>
          </a:prstGeom>
          <a:gradFill rotWithShape="0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99707" name="Rectangle 27"/>
          <p:cNvSpPr>
            <a:spLocks noChangeArrowheads="1"/>
          </p:cNvSpPr>
          <p:nvPr/>
        </p:nvSpPr>
        <p:spPr bwMode="auto">
          <a:xfrm>
            <a:off x="3752850" y="4968875"/>
            <a:ext cx="173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Receptores CysLT1</a:t>
            </a:r>
            <a:endParaRPr lang="es-ES_tradnl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9708" name="Oval 28"/>
          <p:cNvSpPr>
            <a:spLocks noChangeArrowheads="1"/>
          </p:cNvSpPr>
          <p:nvPr/>
        </p:nvSpPr>
        <p:spPr bwMode="auto">
          <a:xfrm>
            <a:off x="677863" y="5867400"/>
            <a:ext cx="2370137" cy="609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9709" name="Oval 29"/>
          <p:cNvSpPr>
            <a:spLocks noChangeArrowheads="1"/>
          </p:cNvSpPr>
          <p:nvPr/>
        </p:nvSpPr>
        <p:spPr bwMode="auto">
          <a:xfrm>
            <a:off x="3319463" y="6096000"/>
            <a:ext cx="2573337" cy="609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9710" name="Oval 30"/>
          <p:cNvSpPr>
            <a:spLocks noChangeArrowheads="1"/>
          </p:cNvSpPr>
          <p:nvPr/>
        </p:nvSpPr>
        <p:spPr bwMode="auto">
          <a:xfrm>
            <a:off x="6096000" y="5867400"/>
            <a:ext cx="2370138" cy="609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9711" name="Text Box 31"/>
          <p:cNvSpPr txBox="1">
            <a:spLocks noChangeArrowheads="1"/>
          </p:cNvSpPr>
          <p:nvPr/>
        </p:nvSpPr>
        <p:spPr bwMode="auto">
          <a:xfrm>
            <a:off x="1181100" y="5876925"/>
            <a:ext cx="1590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Exudación plasma</a:t>
            </a:r>
          </a:p>
        </p:txBody>
      </p:sp>
      <p:sp>
        <p:nvSpPr>
          <p:cNvPr id="199712" name="Text Box 32"/>
          <p:cNvSpPr txBox="1">
            <a:spLocks noChangeArrowheads="1"/>
          </p:cNvSpPr>
          <p:nvPr/>
        </p:nvSpPr>
        <p:spPr bwMode="auto">
          <a:xfrm>
            <a:off x="3314700" y="6200775"/>
            <a:ext cx="262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Broncoconstricción</a:t>
            </a:r>
          </a:p>
        </p:txBody>
      </p:sp>
      <p:sp>
        <p:nvSpPr>
          <p:cNvPr id="199713" name="Text Box 33"/>
          <p:cNvSpPr txBox="1">
            <a:spLocks noChangeArrowheads="1"/>
          </p:cNvSpPr>
          <p:nvPr/>
        </p:nvSpPr>
        <p:spPr bwMode="auto">
          <a:xfrm>
            <a:off x="6164263" y="5943600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Secreción mucus</a:t>
            </a:r>
          </a:p>
        </p:txBody>
      </p:sp>
      <p:sp>
        <p:nvSpPr>
          <p:cNvPr id="199714" name="Text Box 34"/>
          <p:cNvSpPr txBox="1">
            <a:spLocks noChangeArrowheads="1"/>
          </p:cNvSpPr>
          <p:nvPr/>
        </p:nvSpPr>
        <p:spPr bwMode="auto">
          <a:xfrm>
            <a:off x="6434138" y="3213100"/>
            <a:ext cx="1558925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Inhibidores de 5-LO</a:t>
            </a:r>
          </a:p>
        </p:txBody>
      </p:sp>
      <p:sp>
        <p:nvSpPr>
          <p:cNvPr id="199715" name="Text Box 35"/>
          <p:cNvSpPr txBox="1">
            <a:spLocks noChangeArrowheads="1"/>
          </p:cNvSpPr>
          <p:nvPr/>
        </p:nvSpPr>
        <p:spPr bwMode="auto">
          <a:xfrm>
            <a:off x="6570663" y="5013325"/>
            <a:ext cx="1817687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Antagonistas de LT</a:t>
            </a:r>
          </a:p>
        </p:txBody>
      </p:sp>
      <p:sp>
        <p:nvSpPr>
          <p:cNvPr id="69668" name="AutoShape 36"/>
          <p:cNvSpPr>
            <a:spLocks noChangeArrowheads="1"/>
          </p:cNvSpPr>
          <p:nvPr/>
        </p:nvSpPr>
        <p:spPr bwMode="auto">
          <a:xfrm>
            <a:off x="5351463" y="3352800"/>
            <a:ext cx="1082675" cy="228600"/>
          </a:xfrm>
          <a:prstGeom prst="leftArrow">
            <a:avLst>
              <a:gd name="adj1" fmla="val 50000"/>
              <a:gd name="adj2" fmla="val 11840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69669" name="AutoShape 37"/>
          <p:cNvSpPr>
            <a:spLocks noChangeArrowheads="1"/>
          </p:cNvSpPr>
          <p:nvPr/>
        </p:nvSpPr>
        <p:spPr bwMode="auto">
          <a:xfrm>
            <a:off x="5486400" y="5181600"/>
            <a:ext cx="1084263" cy="228600"/>
          </a:xfrm>
          <a:prstGeom prst="leftArrow">
            <a:avLst>
              <a:gd name="adj1" fmla="val 50000"/>
              <a:gd name="adj2" fmla="val 11857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69670" name="Text Box 38"/>
          <p:cNvSpPr txBox="1">
            <a:spLocks noChangeArrowheads="1"/>
          </p:cNvSpPr>
          <p:nvPr/>
        </p:nvSpPr>
        <p:spPr bwMode="auto">
          <a:xfrm>
            <a:off x="107950" y="134938"/>
            <a:ext cx="6696075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Antileucotrienos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pic>
        <p:nvPicPr>
          <p:cNvPr id="69671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5351463" y="5715000"/>
            <a:ext cx="744537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4605338" y="5486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 flipH="1">
            <a:off x="3048000" y="5715000"/>
            <a:ext cx="8810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4605338" y="4343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4605338" y="3048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2913063" y="2286000"/>
            <a:ext cx="3386137" cy="9144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3251200" y="25146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Células Inflamatorias</a:t>
            </a:r>
          </a:p>
        </p:txBody>
      </p:sp>
      <p:sp>
        <p:nvSpPr>
          <p:cNvPr id="197641" name="AutoShape 9"/>
          <p:cNvSpPr>
            <a:spLocks noChangeArrowheads="1"/>
          </p:cNvSpPr>
          <p:nvPr/>
        </p:nvSpPr>
        <p:spPr bwMode="auto">
          <a:xfrm>
            <a:off x="3860800" y="11430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3851275" y="1295400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Alergenos</a:t>
            </a:r>
          </a:p>
        </p:txBody>
      </p:sp>
      <p:sp>
        <p:nvSpPr>
          <p:cNvPr id="197643" name="AutoShape 11"/>
          <p:cNvSpPr>
            <a:spLocks noChangeArrowheads="1"/>
          </p:cNvSpPr>
          <p:nvPr/>
        </p:nvSpPr>
        <p:spPr bwMode="auto">
          <a:xfrm>
            <a:off x="812800" y="23622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812800" y="2514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Ejercicio</a:t>
            </a:r>
          </a:p>
        </p:txBody>
      </p:sp>
      <p:sp>
        <p:nvSpPr>
          <p:cNvPr id="197645" name="AutoShape 13"/>
          <p:cNvSpPr>
            <a:spLocks noChangeArrowheads="1"/>
          </p:cNvSpPr>
          <p:nvPr/>
        </p:nvSpPr>
        <p:spPr bwMode="auto">
          <a:xfrm>
            <a:off x="1625600" y="12954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1625600" y="14478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Aire frío</a:t>
            </a:r>
          </a:p>
        </p:txBody>
      </p:sp>
      <p:sp>
        <p:nvSpPr>
          <p:cNvPr id="197647" name="AutoShape 15"/>
          <p:cNvSpPr>
            <a:spLocks noChangeArrowheads="1"/>
          </p:cNvSpPr>
          <p:nvPr/>
        </p:nvSpPr>
        <p:spPr bwMode="auto">
          <a:xfrm>
            <a:off x="5892800" y="12192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7648" name="Text Box 16"/>
          <p:cNvSpPr txBox="1">
            <a:spLocks noChangeArrowheads="1"/>
          </p:cNvSpPr>
          <p:nvPr/>
        </p:nvSpPr>
        <p:spPr bwMode="auto">
          <a:xfrm>
            <a:off x="5892800" y="1371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PAF</a:t>
            </a:r>
          </a:p>
        </p:txBody>
      </p:sp>
      <p:sp>
        <p:nvSpPr>
          <p:cNvPr id="197649" name="AutoShape 17"/>
          <p:cNvSpPr>
            <a:spLocks noChangeArrowheads="1"/>
          </p:cNvSpPr>
          <p:nvPr/>
        </p:nvSpPr>
        <p:spPr bwMode="auto">
          <a:xfrm>
            <a:off x="7112000" y="2362200"/>
            <a:ext cx="1422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7112000" y="2514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Aspirina</a:t>
            </a:r>
          </a:p>
        </p:txBody>
      </p:sp>
      <p:cxnSp>
        <p:nvCxnSpPr>
          <p:cNvPr id="70675" name="AutoShape 19"/>
          <p:cNvCxnSpPr>
            <a:cxnSpLocks noChangeShapeType="1"/>
            <a:stCxn id="197644" idx="3"/>
            <a:endCxn id="70663" idx="2"/>
          </p:cNvCxnSpPr>
          <p:nvPr/>
        </p:nvCxnSpPr>
        <p:spPr bwMode="auto">
          <a:xfrm>
            <a:off x="2235200" y="2713038"/>
            <a:ext cx="677863" cy="30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6" name="AutoShape 20"/>
          <p:cNvCxnSpPr>
            <a:cxnSpLocks noChangeShapeType="1"/>
            <a:stCxn id="197650" idx="1"/>
            <a:endCxn id="70663" idx="6"/>
          </p:cNvCxnSpPr>
          <p:nvPr/>
        </p:nvCxnSpPr>
        <p:spPr bwMode="auto">
          <a:xfrm flipH="1">
            <a:off x="6299200" y="2713038"/>
            <a:ext cx="812800" cy="30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4605338" y="1905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 flipH="1">
            <a:off x="5824538" y="1981200"/>
            <a:ext cx="74612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>
            <a:off x="2303463" y="2057400"/>
            <a:ext cx="8794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auto">
          <a:xfrm>
            <a:off x="3251200" y="3733800"/>
            <a:ext cx="2709863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97657" name="Text Box 25"/>
          <p:cNvSpPr txBox="1">
            <a:spLocks noChangeArrowheads="1"/>
          </p:cNvSpPr>
          <p:nvPr/>
        </p:nvSpPr>
        <p:spPr bwMode="auto">
          <a:xfrm>
            <a:off x="3319463" y="3886200"/>
            <a:ext cx="2573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LTC4, LTD4, LTE4</a:t>
            </a: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3792538" y="4953000"/>
            <a:ext cx="1625600" cy="838200"/>
          </a:xfrm>
          <a:prstGeom prst="rect">
            <a:avLst/>
          </a:prstGeom>
          <a:gradFill rotWithShape="0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97659" name="Rectangle 27"/>
          <p:cNvSpPr>
            <a:spLocks noChangeArrowheads="1"/>
          </p:cNvSpPr>
          <p:nvPr/>
        </p:nvSpPr>
        <p:spPr bwMode="auto">
          <a:xfrm>
            <a:off x="3752850" y="4968875"/>
            <a:ext cx="173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Receptores CysLT1</a:t>
            </a:r>
            <a:endParaRPr lang="es-ES_tradnl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7660" name="Oval 28"/>
          <p:cNvSpPr>
            <a:spLocks noChangeArrowheads="1"/>
          </p:cNvSpPr>
          <p:nvPr/>
        </p:nvSpPr>
        <p:spPr bwMode="auto">
          <a:xfrm>
            <a:off x="677863" y="5867400"/>
            <a:ext cx="2370137" cy="609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7661" name="Oval 29"/>
          <p:cNvSpPr>
            <a:spLocks noChangeArrowheads="1"/>
          </p:cNvSpPr>
          <p:nvPr/>
        </p:nvSpPr>
        <p:spPr bwMode="auto">
          <a:xfrm>
            <a:off x="3319463" y="6096000"/>
            <a:ext cx="2573337" cy="609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7662" name="Oval 30"/>
          <p:cNvSpPr>
            <a:spLocks noChangeArrowheads="1"/>
          </p:cNvSpPr>
          <p:nvPr/>
        </p:nvSpPr>
        <p:spPr bwMode="auto">
          <a:xfrm>
            <a:off x="6096000" y="5867400"/>
            <a:ext cx="2370138" cy="609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7663" name="Text Box 31"/>
          <p:cNvSpPr txBox="1">
            <a:spLocks noChangeArrowheads="1"/>
          </p:cNvSpPr>
          <p:nvPr/>
        </p:nvSpPr>
        <p:spPr bwMode="auto">
          <a:xfrm>
            <a:off x="1181100" y="5876925"/>
            <a:ext cx="1590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Exudación plasma</a:t>
            </a: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3314700" y="6200775"/>
            <a:ext cx="262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Broncoconstricción</a:t>
            </a:r>
          </a:p>
        </p:txBody>
      </p:sp>
      <p:sp>
        <p:nvSpPr>
          <p:cNvPr id="197665" name="Text Box 33"/>
          <p:cNvSpPr txBox="1">
            <a:spLocks noChangeArrowheads="1"/>
          </p:cNvSpPr>
          <p:nvPr/>
        </p:nvSpPr>
        <p:spPr bwMode="auto">
          <a:xfrm>
            <a:off x="6164263" y="5943600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Secreción mucus</a:t>
            </a: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6434138" y="3213100"/>
            <a:ext cx="1558925" cy="527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Inhibidores de 5-LO</a:t>
            </a:r>
          </a:p>
        </p:txBody>
      </p:sp>
      <p:sp>
        <p:nvSpPr>
          <p:cNvPr id="197667" name="Text Box 35"/>
          <p:cNvSpPr txBox="1">
            <a:spLocks noChangeArrowheads="1"/>
          </p:cNvSpPr>
          <p:nvPr/>
        </p:nvSpPr>
        <p:spPr bwMode="auto">
          <a:xfrm>
            <a:off x="6570663" y="5013325"/>
            <a:ext cx="1817687" cy="527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Antagonistas de LT</a:t>
            </a:r>
          </a:p>
        </p:txBody>
      </p:sp>
      <p:sp>
        <p:nvSpPr>
          <p:cNvPr id="70692" name="AutoShape 36"/>
          <p:cNvSpPr>
            <a:spLocks noChangeArrowheads="1"/>
          </p:cNvSpPr>
          <p:nvPr/>
        </p:nvSpPr>
        <p:spPr bwMode="auto">
          <a:xfrm>
            <a:off x="5351463" y="3352800"/>
            <a:ext cx="1082675" cy="228600"/>
          </a:xfrm>
          <a:prstGeom prst="leftArrow">
            <a:avLst>
              <a:gd name="adj1" fmla="val 50000"/>
              <a:gd name="adj2" fmla="val 11840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70693" name="AutoShape 37"/>
          <p:cNvSpPr>
            <a:spLocks noChangeArrowheads="1"/>
          </p:cNvSpPr>
          <p:nvPr/>
        </p:nvSpPr>
        <p:spPr bwMode="auto">
          <a:xfrm>
            <a:off x="5486400" y="5181600"/>
            <a:ext cx="1084263" cy="228600"/>
          </a:xfrm>
          <a:prstGeom prst="leftArrow">
            <a:avLst>
              <a:gd name="adj1" fmla="val 50000"/>
              <a:gd name="adj2" fmla="val 11857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107950" y="134938"/>
            <a:ext cx="6696075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Antileucotrienos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400" y="2409825"/>
            <a:ext cx="8501063" cy="41148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66FFCC"/>
              </a:buClr>
              <a:buFont typeface="Wingdings" pitchFamily="2" charset="2"/>
              <a:buChar char="Ø"/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Mejoran algunos par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metros inflamatorios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66FFCC"/>
              </a:buClr>
              <a:buFont typeface="Wingdings" pitchFamily="2" charset="2"/>
              <a:buChar char="Ø"/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Aten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ú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 la respuesta asm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tica temprana y tard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inducida por alergenos 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66FFCC"/>
              </a:buClr>
              <a:buFont typeface="Wingdings" pitchFamily="2" charset="2"/>
              <a:buChar char="Ø"/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Mejoran la funci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respiratoria y la HRB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66FFCC"/>
              </a:buClr>
              <a:buFont typeface="Wingdings" pitchFamily="2" charset="2"/>
              <a:buChar char="Ø"/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Disminuyen los requerimientos de esteroides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66FFCC"/>
              </a:buClr>
              <a:buFont typeface="Wingdings" pitchFamily="2" charset="2"/>
              <a:buChar char="Ø"/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Reducen el consumo de Beta 2 agonistas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66FFCC"/>
              </a:buClr>
              <a:buFont typeface="Wingdings" pitchFamily="2" charset="2"/>
              <a:buChar char="Ø"/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Efectivos en asm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ticos sensibles a AAS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66FFCC"/>
              </a:buClr>
              <a:buFont typeface="Wingdings" pitchFamily="2" charset="2"/>
              <a:buChar char="Ø"/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Previenen broncoconstricci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por ejercicio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07950" y="260350"/>
            <a:ext cx="6696075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CONTROLADORES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Antileucotrienos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573088" y="1739900"/>
            <a:ext cx="767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4000" b="1" i="1">
                <a:solidFill>
                  <a:srgbClr val="CCECFF"/>
                </a:solidFill>
                <a:latin typeface="Tahoma" panose="020B0604030504040204" pitchFamily="34" charset="0"/>
              </a:rPr>
              <a:t>Efectos farmacológicos</a:t>
            </a:r>
            <a:endParaRPr lang="es-AR" altLang="es-AR" sz="4000" b="1" i="1">
              <a:solidFill>
                <a:srgbClr val="CCECFF"/>
              </a:solidFill>
              <a:latin typeface="Arial MT Black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4163" y="2627313"/>
            <a:ext cx="8575675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Alternativa a los corticoides inhalatorios en ni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ñ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os con asma persistente leve que no pueden hacer un uso adecuado de los aerosoles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Como controlador suplementario para disminuir altas dosis de corticoides inhalados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Para mejorar la respuesta global al tratamiento, ya que por su diferente mecanismo de acci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  <a:r>
              <a:rPr lang="es-ES_tradnl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pueden tener efecto aditivo con otras drogas</a:t>
            </a:r>
            <a:endParaRPr lang="es-ES_tradnl" sz="2800" b="1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07950" y="260350"/>
            <a:ext cx="6696075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CONTROLADORES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AR" sz="4000" b="1">
                <a:latin typeface="Arial" panose="020B0604020202020204" pitchFamily="34" charset="0"/>
              </a:rPr>
              <a:t>Antileucotrienos</a:t>
            </a:r>
            <a:endParaRPr lang="es-AR" altLang="es-AR" sz="4000" b="1">
              <a:latin typeface="Arial" panose="020B0604020202020204" pitchFamily="34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73088" y="1955800"/>
            <a:ext cx="767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4000" b="1" i="1">
                <a:solidFill>
                  <a:srgbClr val="CCECFF"/>
                </a:solidFill>
                <a:latin typeface="Tahoma" panose="020B0604030504040204" pitchFamily="34" charset="0"/>
              </a:rPr>
              <a:t>Indicaciones</a:t>
            </a:r>
            <a:endParaRPr lang="es-AR" altLang="es-AR" sz="4000" b="1" i="1">
              <a:solidFill>
                <a:srgbClr val="CCECFF"/>
              </a:solidFill>
              <a:latin typeface="Arial MT Black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sz="5400" b="1" smtClean="0">
                <a:solidFill>
                  <a:schemeClr val="bg1"/>
                </a:solidFill>
                <a:latin typeface="Copperplate Gothic Bold" pitchFamily="34" charset="0"/>
              </a:rPr>
              <a:t>CLASIFICACION</a:t>
            </a:r>
            <a:endParaRPr lang="es-ES" altLang="es-AR" sz="5400" b="1" smtClean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altLang="es-AR" b="1" smtClean="0">
                <a:solidFill>
                  <a:schemeClr val="bg1"/>
                </a:solidFill>
              </a:rPr>
              <a:t>ASMA PERSISTENTE SEVERA</a:t>
            </a:r>
          </a:p>
          <a:p>
            <a:r>
              <a:rPr lang="es-ES_tradnl" altLang="es-AR" b="1" smtClean="0">
                <a:solidFill>
                  <a:schemeClr val="bg1"/>
                </a:solidFill>
              </a:rPr>
              <a:t>ASMA PERSISTENTE MODERADA</a:t>
            </a:r>
          </a:p>
          <a:p>
            <a:r>
              <a:rPr lang="es-ES_tradnl" altLang="es-AR" b="1" smtClean="0">
                <a:solidFill>
                  <a:schemeClr val="bg1"/>
                </a:solidFill>
              </a:rPr>
              <a:t>ASMA PERSISTENTE LEVE</a:t>
            </a:r>
          </a:p>
          <a:p>
            <a:r>
              <a:rPr lang="es-ES_tradnl" altLang="es-AR" b="1" smtClean="0">
                <a:solidFill>
                  <a:schemeClr val="bg1"/>
                </a:solidFill>
              </a:rPr>
              <a:t>ASMA INTERMITENTE</a:t>
            </a:r>
            <a:endParaRPr lang="es-ES" altLang="es-AR" b="1" smtClean="0">
              <a:solidFill>
                <a:schemeClr val="bg1"/>
              </a:solidFill>
            </a:endParaRPr>
          </a:p>
        </p:txBody>
      </p:sp>
      <p:pic>
        <p:nvPicPr>
          <p:cNvPr id="73732" name="Picture 4" descr="D:\CLIPART\PEOPLE\MEN\MEN06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4724400"/>
            <a:ext cx="44862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307" name="Group 35"/>
          <p:cNvGraphicFramePr>
            <a:graphicFrameLocks noGrp="1"/>
          </p:cNvGraphicFramePr>
          <p:nvPr/>
        </p:nvGraphicFramePr>
        <p:xfrm>
          <a:off x="609600" y="533400"/>
          <a:ext cx="7696200" cy="605472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SINTOMAS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SINTOMAS NOCTURNOS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PERSISTENTE GRAVE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Continuos y actividad física limitada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Frecuentes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&lt;60% del valor predictivo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PERSISTENTE MODERADA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Diarios, utilización diaria de b2, afección de actividad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Más de una vez a la semana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&gt;60% &lt;80% del valor predictivo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5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PERSISTENTE LEVE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Más de una vez a la semana pero menos de una vez al día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Más de 2 veces al mes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&gt;80% del valor predictivo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5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INTERMITEN-TE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Menos de una vez a la semana y asintomático entre ataques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Menos o igual a 2 veces al mes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&gt;80% del valor predictivo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sz="4800" b="1" smtClean="0">
                <a:solidFill>
                  <a:schemeClr val="bg1"/>
                </a:solidFill>
              </a:rPr>
              <a:t>INTERMITENTE</a:t>
            </a:r>
            <a:endParaRPr lang="es-ES" altLang="es-AR" sz="4800" b="1" smtClean="0">
              <a:solidFill>
                <a:schemeClr val="bg1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077913" y="2370138"/>
            <a:ext cx="69389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SINTOMAS MENOS DE 1 VEZ POR SEMANA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ASINTOMATICO ENTRE ATAQUES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PEF MAS DEL 80 % DEL TEORICO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VARIABILIDAD MENOR DEL 20%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SINTOMAS NOCTURNOS MENOS DE 2 POR 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SIN MEDICACION DE BASE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B2 A DEMANDA</a:t>
            </a:r>
            <a:endParaRPr lang="es-ES" altLang="es-AR" sz="2400" b="1">
              <a:solidFill>
                <a:schemeClr val="bg1"/>
              </a:solidFill>
              <a:latin typeface="Lucky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 descr="Lienzo"/>
          <p:cNvSpPr txBox="1">
            <a:spLocks noChangeArrowheads="1"/>
          </p:cNvSpPr>
          <p:nvPr/>
        </p:nvSpPr>
        <p:spPr bwMode="auto">
          <a:xfrm>
            <a:off x="381000" y="136525"/>
            <a:ext cx="8458200" cy="3968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Síntomas actuales de enfermedades atópicas en Rosario</a:t>
            </a:r>
            <a:endParaRPr lang="es-E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267" name="Object 3" descr="Mármol bl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486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457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AR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%</a:t>
            </a:r>
            <a:endParaRPr lang="es-ES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>
            <a:off x="609600" y="1295400"/>
            <a:ext cx="8153400" cy="510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543800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4000" b="1">
                <a:latin typeface="Arial" panose="020B0604020202020204" pitchFamily="34" charset="0"/>
              </a:rPr>
              <a:t>Asma intermitente tratamiento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7467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Tratamiento sintomatológico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SALBUTAMOL A DEMANDA (B2 adrenérgico corta)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200mcg (2 puffs o 15 gotas en 3cc de suero)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O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IPATROPIO A DEMANDA (Anticolinérgico)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20mcg (2 puffs o 10 gotas en 3cc de suero)</a:t>
            </a:r>
          </a:p>
          <a:p>
            <a:pPr algn="ctr">
              <a:spcBef>
                <a:spcPct val="50000"/>
              </a:spcBef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76805" name="AutoShape 6" descr="Resultado de imagen para aerosoles bronquiales"/>
          <p:cNvSpPr>
            <a:spLocks noChangeAspect="1" noChangeArrowheads="1"/>
          </p:cNvSpPr>
          <p:nvPr/>
        </p:nvSpPr>
        <p:spPr bwMode="auto">
          <a:xfrm>
            <a:off x="411163" y="652463"/>
            <a:ext cx="8321675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pic>
        <p:nvPicPr>
          <p:cNvPr id="7680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4577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67225"/>
            <a:ext cx="4381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81513"/>
            <a:ext cx="22764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5" descr="Resultado de imagen para aerosoles bronquiales"/>
          <p:cNvSpPr>
            <a:spLocks noChangeAspect="1" noChangeArrowheads="1"/>
          </p:cNvSpPr>
          <p:nvPr/>
        </p:nvSpPr>
        <p:spPr bwMode="auto">
          <a:xfrm>
            <a:off x="411163" y="652463"/>
            <a:ext cx="8321675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pic>
        <p:nvPicPr>
          <p:cNvPr id="778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1981200" y="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400" b="1" i="1"/>
              <a:t>SALBUTAMOL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 descr="Resultado de imagen para aerosoles bronquiales"/>
          <p:cNvSpPr>
            <a:spLocks noChangeAspect="1" noChangeArrowheads="1"/>
          </p:cNvSpPr>
          <p:nvPr/>
        </p:nvSpPr>
        <p:spPr bwMode="auto">
          <a:xfrm>
            <a:off x="411163" y="652463"/>
            <a:ext cx="8321675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981200" y="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400" b="1" i="1"/>
              <a:t>SALBUTAMOL</a:t>
            </a:r>
          </a:p>
        </p:txBody>
      </p:sp>
      <p:pic>
        <p:nvPicPr>
          <p:cNvPr id="788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AutoShape 2"/>
          <p:cNvSpPr>
            <a:spLocks noChangeArrowheads="1"/>
          </p:cNvSpPr>
          <p:nvPr/>
        </p:nvSpPr>
        <p:spPr bwMode="auto">
          <a:xfrm>
            <a:off x="609600" y="914400"/>
            <a:ext cx="8153400" cy="510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-228600" y="76200"/>
            <a:ext cx="9525000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4000" b="1">
                <a:latin typeface="Arial" panose="020B0604020202020204" pitchFamily="34" charset="0"/>
              </a:rPr>
              <a:t>Efectos adversos broncodilatadores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74676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u="sng">
                <a:solidFill>
                  <a:schemeClr val="bg1"/>
                </a:solidFill>
              </a:rPr>
              <a:t>SALBUTAMOL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Taquicardia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Temblor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Hiperglicemia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Hipopotasemia - Hipomagnesemia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u="sng">
                <a:solidFill>
                  <a:schemeClr val="bg1"/>
                </a:solidFill>
              </a:rPr>
              <a:t>IPATROPIO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Sequedad de mucosas – tos – sabor amargo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Nauseas – molestias abdominales – cefalea –nerviosismo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Hipotensión – taquicardia – midriasis - glaucoma</a:t>
            </a:r>
          </a:p>
          <a:p>
            <a:pPr algn="ctr">
              <a:spcBef>
                <a:spcPct val="50000"/>
              </a:spcBef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79877" name="AutoShape 5" descr="Resultado de imagen para aerosoles bronquiales"/>
          <p:cNvSpPr>
            <a:spLocks noChangeAspect="1" noChangeArrowheads="1"/>
          </p:cNvSpPr>
          <p:nvPr/>
        </p:nvSpPr>
        <p:spPr bwMode="auto">
          <a:xfrm>
            <a:off x="411163" y="652463"/>
            <a:ext cx="8321675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81FF"/>
            </a:gs>
            <a:gs pos="100000">
              <a:srgbClr val="99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 smtClean="0">
                <a:solidFill>
                  <a:schemeClr val="bg1"/>
                </a:solidFill>
              </a:rPr>
              <a:t> PERSISTENTE LEVE</a:t>
            </a:r>
            <a:endParaRPr lang="es-ES" altLang="es-AR" b="1" smtClean="0">
              <a:solidFill>
                <a:schemeClr val="bg1"/>
              </a:solidFill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57200" y="2390775"/>
            <a:ext cx="49307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DOS A UNA VEZ POR SEMANA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MENOS DE UNA VEZ POR 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SINTOMAS NOCTURNOS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MAS DE 2 VECES AL 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PEF= 0 + DEL 80%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VARIABILIDAD DEL 20 AL 30%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CORTICOIDES INHALADOS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CROMOGLICATO</a:t>
            </a:r>
            <a:endParaRPr lang="es-ES" altLang="es-AR" sz="2400">
              <a:solidFill>
                <a:schemeClr val="bg1"/>
              </a:solidFill>
              <a:latin typeface="Lucky" pitchFamily="82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AutoShape 2"/>
          <p:cNvSpPr>
            <a:spLocks noChangeArrowheads="1"/>
          </p:cNvSpPr>
          <p:nvPr/>
        </p:nvSpPr>
        <p:spPr bwMode="auto">
          <a:xfrm>
            <a:off x="609600" y="1295400"/>
            <a:ext cx="8153400" cy="510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543800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4000" b="1">
                <a:latin typeface="Arial" panose="020B0604020202020204" pitchFamily="34" charset="0"/>
              </a:rPr>
              <a:t>Asma persistente leve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74676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BUDESONIDE 400mcg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FLUTICASONA 500mcg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MOMETASONA 400mcg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BECLOMETASONA 500mcg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o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MONTELUKAST 10 / 5 / 4 mg día según edad.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O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CROMOGLICATO 20mg (2 puffs) cada 6 horas</a:t>
            </a:r>
          </a:p>
        </p:txBody>
      </p:sp>
      <p:sp>
        <p:nvSpPr>
          <p:cNvPr id="81925" name="AutoShape 5" descr="Resultado de imagen para aerosoles bronquiales"/>
          <p:cNvSpPr>
            <a:spLocks noChangeAspect="1" noChangeArrowheads="1"/>
          </p:cNvSpPr>
          <p:nvPr/>
        </p:nvSpPr>
        <p:spPr bwMode="auto">
          <a:xfrm>
            <a:off x="411163" y="652463"/>
            <a:ext cx="8321675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/>
          <p:cNvSpPr>
            <a:spLocks noChangeArrowheads="1"/>
          </p:cNvSpPr>
          <p:nvPr/>
        </p:nvSpPr>
        <p:spPr bwMode="auto">
          <a:xfrm>
            <a:off x="609600" y="1295400"/>
            <a:ext cx="8153400" cy="533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543800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4000" b="1">
                <a:latin typeface="Arial" panose="020B0604020202020204" pitchFamily="34" charset="0"/>
              </a:rPr>
              <a:t>Asma persistente leve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74676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BUDESONIDE 400mcg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FLUTICASONA 500mcg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MOMETASONA 400mcg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BECLOMETASONA 500mcg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El 80% se deposita en boca o se degluten, el 20% se deposita en bronquios.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Mínimas proporciones pasan a circulación. Alto efecto de primer paso hepático.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u="sng">
                <a:solidFill>
                  <a:schemeClr val="bg1"/>
                </a:solidFill>
              </a:rPr>
              <a:t>Efectos adversos</a:t>
            </a:r>
            <a:r>
              <a:rPr lang="es-ES">
                <a:solidFill>
                  <a:schemeClr val="bg1"/>
                </a:solidFill>
              </a:rPr>
              <a:t>: disfonia, tos, disglucia, candidiasis, cefalea, broncoespasmo. Muy pocas posibilidades de efectos cushingoides sistémicos o de supresión del eje.</a:t>
            </a:r>
          </a:p>
        </p:txBody>
      </p:sp>
      <p:sp>
        <p:nvSpPr>
          <p:cNvPr id="82949" name="AutoShape 5" descr="Resultado de imagen para aerosoles bronquiales"/>
          <p:cNvSpPr>
            <a:spLocks noChangeAspect="1" noChangeArrowheads="1"/>
          </p:cNvSpPr>
          <p:nvPr/>
        </p:nvSpPr>
        <p:spPr bwMode="auto">
          <a:xfrm>
            <a:off x="411163" y="652463"/>
            <a:ext cx="832167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2"/>
          <p:cNvSpPr>
            <a:spLocks noChangeArrowheads="1"/>
          </p:cNvSpPr>
          <p:nvPr/>
        </p:nvSpPr>
        <p:spPr bwMode="auto">
          <a:xfrm>
            <a:off x="609600" y="1295400"/>
            <a:ext cx="8153400" cy="23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543800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4000" b="1">
                <a:latin typeface="Arial" panose="020B0604020202020204" pitchFamily="34" charset="0"/>
              </a:rPr>
              <a:t>Asma persistente leve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7467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BUDESONIDE 400mcg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FLUTICASONA 500mcg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MOMETASONA 400mcg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BECLOMETASONA 500mcg (2 puffs) por día</a:t>
            </a:r>
          </a:p>
        </p:txBody>
      </p:sp>
      <p:sp>
        <p:nvSpPr>
          <p:cNvPr id="83973" name="AutoShape 5" descr="Resultado de imagen para aerosoles bronquiales"/>
          <p:cNvSpPr>
            <a:spLocks noChangeAspect="1" noChangeArrowheads="1"/>
          </p:cNvSpPr>
          <p:nvPr/>
        </p:nvSpPr>
        <p:spPr bwMode="auto">
          <a:xfrm>
            <a:off x="411163" y="652463"/>
            <a:ext cx="832167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pic>
        <p:nvPicPr>
          <p:cNvPr id="8397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5908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2209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ChangeArrowheads="1"/>
          </p:cNvSpPr>
          <p:nvPr/>
        </p:nvSpPr>
        <p:spPr bwMode="auto">
          <a:xfrm>
            <a:off x="304800" y="1295400"/>
            <a:ext cx="8610600" cy="23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4000" b="1">
                <a:latin typeface="Arial" panose="020B0604020202020204" pitchFamily="34" charset="0"/>
              </a:rPr>
              <a:t>Montelukast – efectos adversos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381000" y="1508125"/>
            <a:ext cx="8077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000">
                <a:solidFill>
                  <a:schemeClr val="bg1"/>
                </a:solidFill>
              </a:rPr>
              <a:t>Infección respiratoria alta; cefalea; dolor abdominal, diarrea, náuseas, vómitos; niveles elevados de transaminasas en suero (ALT, AST); erupción; pirosis</a:t>
            </a:r>
            <a:r>
              <a:rPr lang="es-E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4997" name="AutoShape 5" descr="Resultado de imagen para aerosoles bronquiales"/>
          <p:cNvSpPr>
            <a:spLocks noChangeAspect="1" noChangeArrowheads="1"/>
          </p:cNvSpPr>
          <p:nvPr/>
        </p:nvSpPr>
        <p:spPr bwMode="auto">
          <a:xfrm>
            <a:off x="411163" y="652463"/>
            <a:ext cx="832167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pic>
        <p:nvPicPr>
          <p:cNvPr id="8499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63975"/>
            <a:ext cx="41148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53" name="Rectangle 13"/>
          <p:cNvSpPr>
            <a:spLocks noChangeArrowheads="1"/>
          </p:cNvSpPr>
          <p:nvPr/>
        </p:nvSpPr>
        <p:spPr bwMode="auto">
          <a:xfrm>
            <a:off x="3810000" y="4953000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ES_tradnl" altLang="es-AR" b="1" smtClean="0">
                <a:solidFill>
                  <a:srgbClr val="00FF00"/>
                </a:solidFill>
              </a:rPr>
              <a:t>PERSISTENTE</a:t>
            </a:r>
            <a:r>
              <a:rPr lang="es-ES_tradnl" altLang="es-AR" b="1" smtClean="0"/>
              <a:t> </a:t>
            </a:r>
            <a:r>
              <a:rPr lang="es-ES_tradnl" altLang="es-AR" b="1" smtClean="0">
                <a:solidFill>
                  <a:srgbClr val="00FF00"/>
                </a:solidFill>
              </a:rPr>
              <a:t>MODERADA</a:t>
            </a:r>
            <a:endParaRPr lang="es-ES" altLang="es-AR" b="1" smtClean="0">
              <a:solidFill>
                <a:srgbClr val="00FF00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927100" y="1781175"/>
            <a:ext cx="6756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rgbClr val="00FF00"/>
                </a:solidFill>
                <a:latin typeface="Courier New" panose="02070309020205020404" pitchFamily="49" charset="0"/>
              </a:rPr>
              <a:t>SINTOMAS DIARIOS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rgbClr val="00FF00"/>
                </a:solidFill>
                <a:latin typeface="Courier New" panose="02070309020205020404" pitchFamily="49" charset="0"/>
              </a:rPr>
              <a:t>USO DIARIO DE B2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rgbClr val="00FF00"/>
                </a:solidFill>
                <a:latin typeface="Courier New" panose="02070309020205020404" pitchFamily="49" charset="0"/>
              </a:rPr>
              <a:t>LOS ATAQUES AFECTAN LA ACTIVIDAD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rgbClr val="00FF00"/>
                </a:solidFill>
                <a:latin typeface="Courier New" panose="02070309020205020404" pitchFamily="49" charset="0"/>
              </a:rPr>
              <a:t>SINTOMAS NOCTURNOS MAS DE UNA VEZ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rgbClr val="00FF00"/>
                </a:solidFill>
                <a:latin typeface="Courier New" panose="02070309020205020404" pitchFamily="49" charset="0"/>
              </a:rPr>
              <a:t>POR SEMANA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rgbClr val="00FF00"/>
                </a:solidFill>
                <a:latin typeface="Courier New" panose="02070309020205020404" pitchFamily="49" charset="0"/>
              </a:rPr>
              <a:t>PEF DEL 60 AL 80% DEL TEORICO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rgbClr val="00FF00"/>
                </a:solidFill>
                <a:latin typeface="Courier New" panose="02070309020205020404" pitchFamily="49" charset="0"/>
              </a:rPr>
              <a:t>VARIABILIDAD MENOR DEL 30%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rgbClr val="00FF00"/>
                </a:solidFill>
                <a:latin typeface="Courier New" panose="02070309020205020404" pitchFamily="49" charset="0"/>
              </a:rPr>
              <a:t>CORTICOIDES INHALADOS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rgbClr val="00FF00"/>
                </a:solidFill>
                <a:latin typeface="Courier New" panose="02070309020205020404" pitchFamily="49" charset="0"/>
              </a:rPr>
              <a:t>B2 DE ACCION PROLONGADA POR LA NOCHE</a:t>
            </a:r>
            <a:endParaRPr lang="es-ES" altLang="es-AR" sz="2400">
              <a:solidFill>
                <a:srgbClr val="00FF00"/>
              </a:solidFill>
              <a:latin typeface="Lucky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26988" y="-30163"/>
            <a:ext cx="9234488" cy="6919913"/>
            <a:chOff x="-17" y="-19"/>
            <a:chExt cx="5817" cy="4359"/>
          </a:xfrm>
        </p:grpSpPr>
        <p:grpSp>
          <p:nvGrpSpPr>
            <p:cNvPr id="12918" name="Group 3"/>
            <p:cNvGrpSpPr>
              <a:grpSpLocks/>
            </p:cNvGrpSpPr>
            <p:nvPr/>
          </p:nvGrpSpPr>
          <p:grpSpPr bwMode="auto">
            <a:xfrm>
              <a:off x="-17" y="-19"/>
              <a:ext cx="5816" cy="4358"/>
              <a:chOff x="-17" y="-19"/>
              <a:chExt cx="5816" cy="4358"/>
            </a:xfrm>
          </p:grpSpPr>
          <p:pic>
            <p:nvPicPr>
              <p:cNvPr id="1292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1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3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4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5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-1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6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7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8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9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30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31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974"/>
                <a:ext cx="849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32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33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34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35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36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37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1966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38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39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40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41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42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43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295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44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-1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45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976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46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1970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47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2963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48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395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49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 b="60938"/>
              <a:stretch>
                <a:fillRect/>
              </a:stretch>
            </p:blipFill>
            <p:spPr bwMode="auto">
              <a:xfrm>
                <a:off x="4950" y="3952"/>
                <a:ext cx="849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4882" name="Rectangle 34"/>
            <p:cNvSpPr>
              <a:spLocks noChangeArrowheads="1"/>
            </p:cNvSpPr>
            <p:nvPr/>
          </p:nvSpPr>
          <p:spPr bwMode="auto">
            <a:xfrm>
              <a:off x="-17" y="-19"/>
              <a:ext cx="5817" cy="43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4884" name="Oval 36"/>
          <p:cNvSpPr>
            <a:spLocks noChangeArrowheads="1"/>
          </p:cNvSpPr>
          <p:nvPr/>
        </p:nvSpPr>
        <p:spPr bwMode="auto">
          <a:xfrm>
            <a:off x="1508125" y="1276350"/>
            <a:ext cx="312738" cy="233363"/>
          </a:xfrm>
          <a:prstGeom prst="ellipse">
            <a:avLst/>
          </a:prstGeom>
          <a:solidFill>
            <a:srgbClr val="FF9933"/>
          </a:solidFill>
          <a:ln w="9525">
            <a:solidFill>
              <a:srgbClr val="101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292" name="Group 37"/>
          <p:cNvGrpSpPr>
            <a:grpSpLocks/>
          </p:cNvGrpSpPr>
          <p:nvPr/>
        </p:nvGrpSpPr>
        <p:grpSpPr bwMode="auto">
          <a:xfrm>
            <a:off x="582613" y="766763"/>
            <a:ext cx="981075" cy="1109662"/>
            <a:chOff x="367" y="483"/>
            <a:chExt cx="618" cy="699"/>
          </a:xfrm>
        </p:grpSpPr>
        <p:grpSp>
          <p:nvGrpSpPr>
            <p:cNvPr id="12912" name="Group 38"/>
            <p:cNvGrpSpPr>
              <a:grpSpLocks/>
            </p:cNvGrpSpPr>
            <p:nvPr/>
          </p:nvGrpSpPr>
          <p:grpSpPr bwMode="auto">
            <a:xfrm>
              <a:off x="367" y="483"/>
              <a:ext cx="618" cy="699"/>
              <a:chOff x="367" y="483"/>
              <a:chExt cx="618" cy="699"/>
            </a:xfrm>
          </p:grpSpPr>
          <p:pic>
            <p:nvPicPr>
              <p:cNvPr id="12914" name="Picture 3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483"/>
                <a:ext cx="618" cy="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4888" name="Freeform 40"/>
              <p:cNvSpPr>
                <a:spLocks/>
              </p:cNvSpPr>
              <p:nvPr/>
            </p:nvSpPr>
            <p:spPr bwMode="auto">
              <a:xfrm>
                <a:off x="367" y="483"/>
                <a:ext cx="617" cy="698"/>
              </a:xfrm>
              <a:custGeom>
                <a:avLst/>
                <a:gdLst>
                  <a:gd name="T0" fmla="*/ 413 w 617"/>
                  <a:gd name="T1" fmla="*/ 286 h 698"/>
                  <a:gd name="T2" fmla="*/ 420 w 617"/>
                  <a:gd name="T3" fmla="*/ 162 h 698"/>
                  <a:gd name="T4" fmla="*/ 322 w 617"/>
                  <a:gd name="T5" fmla="*/ 227 h 698"/>
                  <a:gd name="T6" fmla="*/ 233 w 617"/>
                  <a:gd name="T7" fmla="*/ 0 h 698"/>
                  <a:gd name="T8" fmla="*/ 235 w 617"/>
                  <a:gd name="T9" fmla="*/ 199 h 698"/>
                  <a:gd name="T10" fmla="*/ 107 w 617"/>
                  <a:gd name="T11" fmla="*/ 127 h 698"/>
                  <a:gd name="T12" fmla="*/ 137 w 617"/>
                  <a:gd name="T13" fmla="*/ 270 h 698"/>
                  <a:gd name="T14" fmla="*/ 0 w 617"/>
                  <a:gd name="T15" fmla="*/ 258 h 698"/>
                  <a:gd name="T16" fmla="*/ 143 w 617"/>
                  <a:gd name="T17" fmla="*/ 356 h 698"/>
                  <a:gd name="T18" fmla="*/ 54 w 617"/>
                  <a:gd name="T19" fmla="*/ 416 h 698"/>
                  <a:gd name="T20" fmla="*/ 160 w 617"/>
                  <a:gd name="T21" fmla="*/ 433 h 698"/>
                  <a:gd name="T22" fmla="*/ 68 w 617"/>
                  <a:gd name="T23" fmla="*/ 577 h 698"/>
                  <a:gd name="T24" fmla="*/ 239 w 617"/>
                  <a:gd name="T25" fmla="*/ 476 h 698"/>
                  <a:gd name="T26" fmla="*/ 214 w 617"/>
                  <a:gd name="T27" fmla="*/ 634 h 698"/>
                  <a:gd name="T28" fmla="*/ 330 w 617"/>
                  <a:gd name="T29" fmla="*/ 536 h 698"/>
                  <a:gd name="T30" fmla="*/ 360 w 617"/>
                  <a:gd name="T31" fmla="*/ 698 h 698"/>
                  <a:gd name="T32" fmla="*/ 425 w 617"/>
                  <a:gd name="T33" fmla="*/ 561 h 698"/>
                  <a:gd name="T34" fmla="*/ 531 w 617"/>
                  <a:gd name="T35" fmla="*/ 665 h 698"/>
                  <a:gd name="T36" fmla="*/ 488 w 617"/>
                  <a:gd name="T37" fmla="*/ 524 h 698"/>
                  <a:gd name="T38" fmla="*/ 613 w 617"/>
                  <a:gd name="T39" fmla="*/ 545 h 698"/>
                  <a:gd name="T40" fmla="*/ 524 w 617"/>
                  <a:gd name="T41" fmla="*/ 438 h 698"/>
                  <a:gd name="T42" fmla="*/ 617 w 617"/>
                  <a:gd name="T43" fmla="*/ 411 h 698"/>
                  <a:gd name="T44" fmla="*/ 501 w 617"/>
                  <a:gd name="T45" fmla="*/ 345 h 698"/>
                  <a:gd name="T46" fmla="*/ 608 w 617"/>
                  <a:gd name="T47" fmla="*/ 238 h 698"/>
                  <a:gd name="T48" fmla="*/ 413 w 617"/>
                  <a:gd name="T49" fmla="*/ 286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7" h="698">
                    <a:moveTo>
                      <a:pt x="413" y="286"/>
                    </a:moveTo>
                    <a:lnTo>
                      <a:pt x="420" y="162"/>
                    </a:lnTo>
                    <a:lnTo>
                      <a:pt x="322" y="227"/>
                    </a:lnTo>
                    <a:lnTo>
                      <a:pt x="233" y="0"/>
                    </a:lnTo>
                    <a:lnTo>
                      <a:pt x="235" y="199"/>
                    </a:lnTo>
                    <a:lnTo>
                      <a:pt x="107" y="127"/>
                    </a:lnTo>
                    <a:lnTo>
                      <a:pt x="137" y="270"/>
                    </a:lnTo>
                    <a:lnTo>
                      <a:pt x="0" y="258"/>
                    </a:lnTo>
                    <a:lnTo>
                      <a:pt x="143" y="356"/>
                    </a:lnTo>
                    <a:lnTo>
                      <a:pt x="54" y="416"/>
                    </a:lnTo>
                    <a:lnTo>
                      <a:pt x="160" y="433"/>
                    </a:lnTo>
                    <a:lnTo>
                      <a:pt x="68" y="577"/>
                    </a:lnTo>
                    <a:lnTo>
                      <a:pt x="239" y="476"/>
                    </a:lnTo>
                    <a:lnTo>
                      <a:pt x="214" y="634"/>
                    </a:lnTo>
                    <a:lnTo>
                      <a:pt x="330" y="536"/>
                    </a:lnTo>
                    <a:lnTo>
                      <a:pt x="360" y="698"/>
                    </a:lnTo>
                    <a:lnTo>
                      <a:pt x="425" y="561"/>
                    </a:lnTo>
                    <a:lnTo>
                      <a:pt x="531" y="665"/>
                    </a:lnTo>
                    <a:lnTo>
                      <a:pt x="488" y="524"/>
                    </a:lnTo>
                    <a:lnTo>
                      <a:pt x="613" y="545"/>
                    </a:lnTo>
                    <a:lnTo>
                      <a:pt x="524" y="438"/>
                    </a:lnTo>
                    <a:lnTo>
                      <a:pt x="617" y="411"/>
                    </a:lnTo>
                    <a:lnTo>
                      <a:pt x="501" y="345"/>
                    </a:lnTo>
                    <a:lnTo>
                      <a:pt x="608" y="238"/>
                    </a:lnTo>
                    <a:lnTo>
                      <a:pt x="413" y="286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889" name="Freeform 41"/>
              <p:cNvSpPr>
                <a:spLocks/>
              </p:cNvSpPr>
              <p:nvPr/>
            </p:nvSpPr>
            <p:spPr bwMode="auto">
              <a:xfrm>
                <a:off x="367" y="483"/>
                <a:ext cx="617" cy="698"/>
              </a:xfrm>
              <a:custGeom>
                <a:avLst/>
                <a:gdLst>
                  <a:gd name="T0" fmla="*/ 413 w 617"/>
                  <a:gd name="T1" fmla="*/ 286 h 698"/>
                  <a:gd name="T2" fmla="*/ 420 w 617"/>
                  <a:gd name="T3" fmla="*/ 162 h 698"/>
                  <a:gd name="T4" fmla="*/ 322 w 617"/>
                  <a:gd name="T5" fmla="*/ 227 h 698"/>
                  <a:gd name="T6" fmla="*/ 233 w 617"/>
                  <a:gd name="T7" fmla="*/ 0 h 698"/>
                  <a:gd name="T8" fmla="*/ 235 w 617"/>
                  <a:gd name="T9" fmla="*/ 199 h 698"/>
                  <a:gd name="T10" fmla="*/ 107 w 617"/>
                  <a:gd name="T11" fmla="*/ 127 h 698"/>
                  <a:gd name="T12" fmla="*/ 137 w 617"/>
                  <a:gd name="T13" fmla="*/ 270 h 698"/>
                  <a:gd name="T14" fmla="*/ 0 w 617"/>
                  <a:gd name="T15" fmla="*/ 258 h 698"/>
                  <a:gd name="T16" fmla="*/ 143 w 617"/>
                  <a:gd name="T17" fmla="*/ 356 h 698"/>
                  <a:gd name="T18" fmla="*/ 54 w 617"/>
                  <a:gd name="T19" fmla="*/ 416 h 698"/>
                  <a:gd name="T20" fmla="*/ 160 w 617"/>
                  <a:gd name="T21" fmla="*/ 433 h 698"/>
                  <a:gd name="T22" fmla="*/ 68 w 617"/>
                  <a:gd name="T23" fmla="*/ 577 h 698"/>
                  <a:gd name="T24" fmla="*/ 239 w 617"/>
                  <a:gd name="T25" fmla="*/ 476 h 698"/>
                  <a:gd name="T26" fmla="*/ 214 w 617"/>
                  <a:gd name="T27" fmla="*/ 634 h 698"/>
                  <a:gd name="T28" fmla="*/ 330 w 617"/>
                  <a:gd name="T29" fmla="*/ 536 h 698"/>
                  <a:gd name="T30" fmla="*/ 360 w 617"/>
                  <a:gd name="T31" fmla="*/ 698 h 698"/>
                  <a:gd name="T32" fmla="*/ 425 w 617"/>
                  <a:gd name="T33" fmla="*/ 561 h 698"/>
                  <a:gd name="T34" fmla="*/ 531 w 617"/>
                  <a:gd name="T35" fmla="*/ 665 h 698"/>
                  <a:gd name="T36" fmla="*/ 488 w 617"/>
                  <a:gd name="T37" fmla="*/ 524 h 698"/>
                  <a:gd name="T38" fmla="*/ 613 w 617"/>
                  <a:gd name="T39" fmla="*/ 545 h 698"/>
                  <a:gd name="T40" fmla="*/ 524 w 617"/>
                  <a:gd name="T41" fmla="*/ 438 h 698"/>
                  <a:gd name="T42" fmla="*/ 617 w 617"/>
                  <a:gd name="T43" fmla="*/ 411 h 698"/>
                  <a:gd name="T44" fmla="*/ 501 w 617"/>
                  <a:gd name="T45" fmla="*/ 345 h 698"/>
                  <a:gd name="T46" fmla="*/ 608 w 617"/>
                  <a:gd name="T47" fmla="*/ 238 h 698"/>
                  <a:gd name="T48" fmla="*/ 413 w 617"/>
                  <a:gd name="T49" fmla="*/ 286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7" h="698">
                    <a:moveTo>
                      <a:pt x="413" y="286"/>
                    </a:moveTo>
                    <a:lnTo>
                      <a:pt x="420" y="162"/>
                    </a:lnTo>
                    <a:lnTo>
                      <a:pt x="322" y="227"/>
                    </a:lnTo>
                    <a:lnTo>
                      <a:pt x="233" y="0"/>
                    </a:lnTo>
                    <a:lnTo>
                      <a:pt x="235" y="199"/>
                    </a:lnTo>
                    <a:lnTo>
                      <a:pt x="107" y="127"/>
                    </a:lnTo>
                    <a:lnTo>
                      <a:pt x="137" y="270"/>
                    </a:lnTo>
                    <a:lnTo>
                      <a:pt x="0" y="258"/>
                    </a:lnTo>
                    <a:lnTo>
                      <a:pt x="143" y="356"/>
                    </a:lnTo>
                    <a:lnTo>
                      <a:pt x="54" y="416"/>
                    </a:lnTo>
                    <a:lnTo>
                      <a:pt x="160" y="433"/>
                    </a:lnTo>
                    <a:lnTo>
                      <a:pt x="68" y="577"/>
                    </a:lnTo>
                    <a:lnTo>
                      <a:pt x="239" y="476"/>
                    </a:lnTo>
                    <a:lnTo>
                      <a:pt x="214" y="634"/>
                    </a:lnTo>
                    <a:lnTo>
                      <a:pt x="330" y="536"/>
                    </a:lnTo>
                    <a:lnTo>
                      <a:pt x="360" y="698"/>
                    </a:lnTo>
                    <a:lnTo>
                      <a:pt x="425" y="561"/>
                    </a:lnTo>
                    <a:lnTo>
                      <a:pt x="531" y="665"/>
                    </a:lnTo>
                    <a:lnTo>
                      <a:pt x="488" y="524"/>
                    </a:lnTo>
                    <a:lnTo>
                      <a:pt x="613" y="545"/>
                    </a:lnTo>
                    <a:lnTo>
                      <a:pt x="524" y="438"/>
                    </a:lnTo>
                    <a:lnTo>
                      <a:pt x="617" y="411"/>
                    </a:lnTo>
                    <a:lnTo>
                      <a:pt x="501" y="345"/>
                    </a:lnTo>
                    <a:lnTo>
                      <a:pt x="608" y="238"/>
                    </a:lnTo>
                    <a:lnTo>
                      <a:pt x="41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917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483"/>
                <a:ext cx="618" cy="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4891" name="Freeform 43"/>
            <p:cNvSpPr>
              <a:spLocks/>
            </p:cNvSpPr>
            <p:nvPr/>
          </p:nvSpPr>
          <p:spPr bwMode="auto">
            <a:xfrm>
              <a:off x="367" y="483"/>
              <a:ext cx="617" cy="698"/>
            </a:xfrm>
            <a:custGeom>
              <a:avLst/>
              <a:gdLst>
                <a:gd name="T0" fmla="*/ 413 w 617"/>
                <a:gd name="T1" fmla="*/ 286 h 698"/>
                <a:gd name="T2" fmla="*/ 420 w 617"/>
                <a:gd name="T3" fmla="*/ 162 h 698"/>
                <a:gd name="T4" fmla="*/ 322 w 617"/>
                <a:gd name="T5" fmla="*/ 227 h 698"/>
                <a:gd name="T6" fmla="*/ 233 w 617"/>
                <a:gd name="T7" fmla="*/ 0 h 698"/>
                <a:gd name="T8" fmla="*/ 235 w 617"/>
                <a:gd name="T9" fmla="*/ 199 h 698"/>
                <a:gd name="T10" fmla="*/ 107 w 617"/>
                <a:gd name="T11" fmla="*/ 127 h 698"/>
                <a:gd name="T12" fmla="*/ 137 w 617"/>
                <a:gd name="T13" fmla="*/ 270 h 698"/>
                <a:gd name="T14" fmla="*/ 0 w 617"/>
                <a:gd name="T15" fmla="*/ 258 h 698"/>
                <a:gd name="T16" fmla="*/ 143 w 617"/>
                <a:gd name="T17" fmla="*/ 356 h 698"/>
                <a:gd name="T18" fmla="*/ 54 w 617"/>
                <a:gd name="T19" fmla="*/ 416 h 698"/>
                <a:gd name="T20" fmla="*/ 160 w 617"/>
                <a:gd name="T21" fmla="*/ 433 h 698"/>
                <a:gd name="T22" fmla="*/ 68 w 617"/>
                <a:gd name="T23" fmla="*/ 577 h 698"/>
                <a:gd name="T24" fmla="*/ 239 w 617"/>
                <a:gd name="T25" fmla="*/ 476 h 698"/>
                <a:gd name="T26" fmla="*/ 214 w 617"/>
                <a:gd name="T27" fmla="*/ 634 h 698"/>
                <a:gd name="T28" fmla="*/ 330 w 617"/>
                <a:gd name="T29" fmla="*/ 536 h 698"/>
                <a:gd name="T30" fmla="*/ 360 w 617"/>
                <a:gd name="T31" fmla="*/ 698 h 698"/>
                <a:gd name="T32" fmla="*/ 425 w 617"/>
                <a:gd name="T33" fmla="*/ 561 h 698"/>
                <a:gd name="T34" fmla="*/ 531 w 617"/>
                <a:gd name="T35" fmla="*/ 665 h 698"/>
                <a:gd name="T36" fmla="*/ 488 w 617"/>
                <a:gd name="T37" fmla="*/ 524 h 698"/>
                <a:gd name="T38" fmla="*/ 613 w 617"/>
                <a:gd name="T39" fmla="*/ 545 h 698"/>
                <a:gd name="T40" fmla="*/ 524 w 617"/>
                <a:gd name="T41" fmla="*/ 438 h 698"/>
                <a:gd name="T42" fmla="*/ 617 w 617"/>
                <a:gd name="T43" fmla="*/ 411 h 698"/>
                <a:gd name="T44" fmla="*/ 501 w 617"/>
                <a:gd name="T45" fmla="*/ 345 h 698"/>
                <a:gd name="T46" fmla="*/ 608 w 617"/>
                <a:gd name="T47" fmla="*/ 238 h 698"/>
                <a:gd name="T48" fmla="*/ 413 w 617"/>
                <a:gd name="T49" fmla="*/ 28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7" h="698">
                  <a:moveTo>
                    <a:pt x="413" y="286"/>
                  </a:moveTo>
                  <a:lnTo>
                    <a:pt x="420" y="162"/>
                  </a:lnTo>
                  <a:lnTo>
                    <a:pt x="322" y="227"/>
                  </a:lnTo>
                  <a:lnTo>
                    <a:pt x="233" y="0"/>
                  </a:lnTo>
                  <a:lnTo>
                    <a:pt x="235" y="199"/>
                  </a:lnTo>
                  <a:lnTo>
                    <a:pt x="107" y="127"/>
                  </a:lnTo>
                  <a:lnTo>
                    <a:pt x="137" y="270"/>
                  </a:lnTo>
                  <a:lnTo>
                    <a:pt x="0" y="258"/>
                  </a:lnTo>
                  <a:lnTo>
                    <a:pt x="143" y="356"/>
                  </a:lnTo>
                  <a:lnTo>
                    <a:pt x="54" y="416"/>
                  </a:lnTo>
                  <a:lnTo>
                    <a:pt x="160" y="433"/>
                  </a:lnTo>
                  <a:lnTo>
                    <a:pt x="68" y="577"/>
                  </a:lnTo>
                  <a:lnTo>
                    <a:pt x="239" y="476"/>
                  </a:lnTo>
                  <a:lnTo>
                    <a:pt x="214" y="634"/>
                  </a:lnTo>
                  <a:lnTo>
                    <a:pt x="330" y="536"/>
                  </a:lnTo>
                  <a:lnTo>
                    <a:pt x="360" y="698"/>
                  </a:lnTo>
                  <a:lnTo>
                    <a:pt x="425" y="561"/>
                  </a:lnTo>
                  <a:lnTo>
                    <a:pt x="531" y="665"/>
                  </a:lnTo>
                  <a:lnTo>
                    <a:pt x="488" y="524"/>
                  </a:lnTo>
                  <a:lnTo>
                    <a:pt x="613" y="545"/>
                  </a:lnTo>
                  <a:lnTo>
                    <a:pt x="524" y="438"/>
                  </a:lnTo>
                  <a:lnTo>
                    <a:pt x="617" y="411"/>
                  </a:lnTo>
                  <a:lnTo>
                    <a:pt x="501" y="345"/>
                  </a:lnTo>
                  <a:lnTo>
                    <a:pt x="608" y="238"/>
                  </a:lnTo>
                  <a:lnTo>
                    <a:pt x="413" y="286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4892" name="Oval 44"/>
          <p:cNvSpPr>
            <a:spLocks noChangeArrowheads="1"/>
          </p:cNvSpPr>
          <p:nvPr/>
        </p:nvSpPr>
        <p:spPr bwMode="auto">
          <a:xfrm>
            <a:off x="1744663" y="1482725"/>
            <a:ext cx="625475" cy="53975"/>
          </a:xfrm>
          <a:prstGeom prst="ellipse">
            <a:avLst/>
          </a:prstGeom>
          <a:solidFill>
            <a:srgbClr val="FF33CC"/>
          </a:solidFill>
          <a:ln w="9525">
            <a:solidFill>
              <a:srgbClr val="101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4893" name="Rectangle 45"/>
          <p:cNvSpPr>
            <a:spLocks noChangeArrowheads="1"/>
          </p:cNvSpPr>
          <p:nvPr/>
        </p:nvSpPr>
        <p:spPr bwMode="auto">
          <a:xfrm>
            <a:off x="1808163" y="1446213"/>
            <a:ext cx="247650" cy="28575"/>
          </a:xfrm>
          <a:prstGeom prst="rect">
            <a:avLst/>
          </a:prstGeom>
          <a:solidFill>
            <a:srgbClr val="FFFFF7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4894" name="Rectangle 46"/>
          <p:cNvSpPr>
            <a:spLocks noChangeArrowheads="1"/>
          </p:cNvSpPr>
          <p:nvPr/>
        </p:nvSpPr>
        <p:spPr bwMode="auto">
          <a:xfrm>
            <a:off x="812800" y="1179513"/>
            <a:ext cx="873125" cy="401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4895" name="Rectangle 47"/>
          <p:cNvSpPr>
            <a:spLocks noChangeArrowheads="1"/>
          </p:cNvSpPr>
          <p:nvPr/>
        </p:nvSpPr>
        <p:spPr bwMode="auto">
          <a:xfrm>
            <a:off x="914400" y="1247775"/>
            <a:ext cx="665163" cy="3603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C0C0C0"/>
                </a:solidFill>
              </a:rPr>
              <a:t>CPA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4896" name="Rectangle 48"/>
          <p:cNvSpPr>
            <a:spLocks noChangeArrowheads="1"/>
          </p:cNvSpPr>
          <p:nvPr/>
        </p:nvSpPr>
        <p:spPr bwMode="auto">
          <a:xfrm>
            <a:off x="908050" y="1238250"/>
            <a:ext cx="52387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FFFFF7"/>
                </a:solidFill>
              </a:rPr>
              <a:t>CPA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4897" name="Rectangle 49"/>
          <p:cNvSpPr>
            <a:spLocks noChangeArrowheads="1"/>
          </p:cNvSpPr>
          <p:nvPr/>
        </p:nvSpPr>
        <p:spPr bwMode="auto">
          <a:xfrm>
            <a:off x="1808163" y="1395413"/>
            <a:ext cx="247650" cy="28575"/>
          </a:xfrm>
          <a:prstGeom prst="rect">
            <a:avLst/>
          </a:prstGeom>
          <a:solidFill>
            <a:srgbClr val="FFFFF7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4898" name="Freeform 50"/>
          <p:cNvSpPr>
            <a:spLocks/>
          </p:cNvSpPr>
          <p:nvPr/>
        </p:nvSpPr>
        <p:spPr bwMode="auto">
          <a:xfrm>
            <a:off x="1620838" y="1358900"/>
            <a:ext cx="187325" cy="152400"/>
          </a:xfrm>
          <a:custGeom>
            <a:avLst/>
            <a:gdLst>
              <a:gd name="T0" fmla="*/ 58 w 118"/>
              <a:gd name="T1" fmla="*/ 0 h 96"/>
              <a:gd name="T2" fmla="*/ 50 w 118"/>
              <a:gd name="T3" fmla="*/ 13 h 96"/>
              <a:gd name="T4" fmla="*/ 36 w 118"/>
              <a:gd name="T5" fmla="*/ 4 h 96"/>
              <a:gd name="T6" fmla="*/ 34 w 118"/>
              <a:gd name="T7" fmla="*/ 18 h 96"/>
              <a:gd name="T8" fmla="*/ 17 w 118"/>
              <a:gd name="T9" fmla="*/ 14 h 96"/>
              <a:gd name="T10" fmla="*/ 22 w 118"/>
              <a:gd name="T11" fmla="*/ 28 h 96"/>
              <a:gd name="T12" fmla="*/ 4 w 118"/>
              <a:gd name="T13" fmla="*/ 29 h 96"/>
              <a:gd name="T14" fmla="*/ 15 w 118"/>
              <a:gd name="T15" fmla="*/ 41 h 96"/>
              <a:gd name="T16" fmla="*/ 0 w 118"/>
              <a:gd name="T17" fmla="*/ 48 h 96"/>
              <a:gd name="T18" fmla="*/ 15 w 118"/>
              <a:gd name="T19" fmla="*/ 54 h 96"/>
              <a:gd name="T20" fmla="*/ 4 w 118"/>
              <a:gd name="T21" fmla="*/ 66 h 96"/>
              <a:gd name="T22" fmla="*/ 22 w 118"/>
              <a:gd name="T23" fmla="*/ 67 h 96"/>
              <a:gd name="T24" fmla="*/ 17 w 118"/>
              <a:gd name="T25" fmla="*/ 82 h 96"/>
              <a:gd name="T26" fmla="*/ 34 w 118"/>
              <a:gd name="T27" fmla="*/ 77 h 96"/>
              <a:gd name="T28" fmla="*/ 36 w 118"/>
              <a:gd name="T29" fmla="*/ 92 h 96"/>
              <a:gd name="T30" fmla="*/ 50 w 118"/>
              <a:gd name="T31" fmla="*/ 83 h 96"/>
              <a:gd name="T32" fmla="*/ 58 w 118"/>
              <a:gd name="T33" fmla="*/ 96 h 96"/>
              <a:gd name="T34" fmla="*/ 67 w 118"/>
              <a:gd name="T35" fmla="*/ 83 h 96"/>
              <a:gd name="T36" fmla="*/ 81 w 118"/>
              <a:gd name="T37" fmla="*/ 92 h 96"/>
              <a:gd name="T38" fmla="*/ 84 w 118"/>
              <a:gd name="T39" fmla="*/ 77 h 96"/>
              <a:gd name="T40" fmla="*/ 101 w 118"/>
              <a:gd name="T41" fmla="*/ 82 h 96"/>
              <a:gd name="T42" fmla="*/ 96 w 118"/>
              <a:gd name="T43" fmla="*/ 67 h 96"/>
              <a:gd name="T44" fmla="*/ 114 w 118"/>
              <a:gd name="T45" fmla="*/ 66 h 96"/>
              <a:gd name="T46" fmla="*/ 103 w 118"/>
              <a:gd name="T47" fmla="*/ 54 h 96"/>
              <a:gd name="T48" fmla="*/ 118 w 118"/>
              <a:gd name="T49" fmla="*/ 47 h 96"/>
              <a:gd name="T50" fmla="*/ 103 w 118"/>
              <a:gd name="T51" fmla="*/ 41 h 96"/>
              <a:gd name="T52" fmla="*/ 114 w 118"/>
              <a:gd name="T53" fmla="*/ 29 h 96"/>
              <a:gd name="T54" fmla="*/ 96 w 118"/>
              <a:gd name="T55" fmla="*/ 28 h 96"/>
              <a:gd name="T56" fmla="*/ 101 w 118"/>
              <a:gd name="T57" fmla="*/ 14 h 96"/>
              <a:gd name="T58" fmla="*/ 84 w 118"/>
              <a:gd name="T59" fmla="*/ 18 h 96"/>
              <a:gd name="T60" fmla="*/ 81 w 118"/>
              <a:gd name="T61" fmla="*/ 4 h 96"/>
              <a:gd name="T62" fmla="*/ 67 w 118"/>
              <a:gd name="T63" fmla="*/ 13 h 96"/>
              <a:gd name="T64" fmla="*/ 58 w 118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6"/>
                </a:lnTo>
                <a:lnTo>
                  <a:pt x="22" y="67"/>
                </a:lnTo>
                <a:lnTo>
                  <a:pt x="17" y="82"/>
                </a:lnTo>
                <a:lnTo>
                  <a:pt x="34" y="77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7" y="83"/>
                </a:lnTo>
                <a:lnTo>
                  <a:pt x="81" y="92"/>
                </a:lnTo>
                <a:lnTo>
                  <a:pt x="84" y="77"/>
                </a:lnTo>
                <a:lnTo>
                  <a:pt x="101" y="82"/>
                </a:lnTo>
                <a:lnTo>
                  <a:pt x="96" y="67"/>
                </a:lnTo>
                <a:lnTo>
                  <a:pt x="114" y="66"/>
                </a:lnTo>
                <a:lnTo>
                  <a:pt x="103" y="54"/>
                </a:lnTo>
                <a:lnTo>
                  <a:pt x="118" y="47"/>
                </a:lnTo>
                <a:lnTo>
                  <a:pt x="103" y="41"/>
                </a:lnTo>
                <a:lnTo>
                  <a:pt x="114" y="29"/>
                </a:lnTo>
                <a:lnTo>
                  <a:pt x="96" y="28"/>
                </a:lnTo>
                <a:lnTo>
                  <a:pt x="101" y="14"/>
                </a:lnTo>
                <a:lnTo>
                  <a:pt x="84" y="18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300" name="Group 51"/>
          <p:cNvGrpSpPr>
            <a:grpSpLocks/>
          </p:cNvGrpSpPr>
          <p:nvPr/>
        </p:nvGrpSpPr>
        <p:grpSpPr bwMode="auto">
          <a:xfrm>
            <a:off x="2055813" y="1076325"/>
            <a:ext cx="874712" cy="714375"/>
            <a:chOff x="1295" y="678"/>
            <a:chExt cx="551" cy="450"/>
          </a:xfrm>
        </p:grpSpPr>
        <p:sp>
          <p:nvSpPr>
            <p:cNvPr id="334900" name="Oval 52"/>
            <p:cNvSpPr>
              <a:spLocks noChangeArrowheads="1"/>
            </p:cNvSpPr>
            <p:nvPr/>
          </p:nvSpPr>
          <p:spPr bwMode="auto">
            <a:xfrm>
              <a:off x="1295" y="678"/>
              <a:ext cx="551" cy="450"/>
            </a:xfrm>
            <a:prstGeom prst="ellipse">
              <a:avLst/>
            </a:prstGeom>
            <a:solidFill>
              <a:srgbClr val="005CB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01" name="Oval 53"/>
            <p:cNvSpPr>
              <a:spLocks noChangeArrowheads="1"/>
            </p:cNvSpPr>
            <p:nvPr/>
          </p:nvSpPr>
          <p:spPr bwMode="auto">
            <a:xfrm>
              <a:off x="1299" y="681"/>
              <a:ext cx="543" cy="444"/>
            </a:xfrm>
            <a:prstGeom prst="ellipse">
              <a:avLst/>
            </a:prstGeom>
            <a:solidFill>
              <a:srgbClr val="005D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02" name="Oval 54"/>
            <p:cNvSpPr>
              <a:spLocks noChangeArrowheads="1"/>
            </p:cNvSpPr>
            <p:nvPr/>
          </p:nvSpPr>
          <p:spPr bwMode="auto">
            <a:xfrm>
              <a:off x="1301" y="682"/>
              <a:ext cx="539" cy="442"/>
            </a:xfrm>
            <a:prstGeom prst="ellipse">
              <a:avLst/>
            </a:prstGeom>
            <a:solidFill>
              <a:srgbClr val="005F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03" name="Oval 55"/>
            <p:cNvSpPr>
              <a:spLocks noChangeArrowheads="1"/>
            </p:cNvSpPr>
            <p:nvPr/>
          </p:nvSpPr>
          <p:spPr bwMode="auto">
            <a:xfrm>
              <a:off x="1303" y="684"/>
              <a:ext cx="535" cy="438"/>
            </a:xfrm>
            <a:prstGeom prst="ellipse">
              <a:avLst/>
            </a:prstGeom>
            <a:solidFill>
              <a:srgbClr val="0060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04" name="Oval 56"/>
            <p:cNvSpPr>
              <a:spLocks noChangeArrowheads="1"/>
            </p:cNvSpPr>
            <p:nvPr/>
          </p:nvSpPr>
          <p:spPr bwMode="auto">
            <a:xfrm>
              <a:off x="1305" y="686"/>
              <a:ext cx="531" cy="434"/>
            </a:xfrm>
            <a:prstGeom prst="ellipse">
              <a:avLst/>
            </a:prstGeom>
            <a:solidFill>
              <a:srgbClr val="0061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05" name="Oval 57"/>
            <p:cNvSpPr>
              <a:spLocks noChangeArrowheads="1"/>
            </p:cNvSpPr>
            <p:nvPr/>
          </p:nvSpPr>
          <p:spPr bwMode="auto">
            <a:xfrm>
              <a:off x="1307" y="687"/>
              <a:ext cx="527" cy="432"/>
            </a:xfrm>
            <a:prstGeom prst="ellipse">
              <a:avLst/>
            </a:prstGeom>
            <a:solidFill>
              <a:srgbClr val="0062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06" name="Oval 58"/>
            <p:cNvSpPr>
              <a:spLocks noChangeArrowheads="1"/>
            </p:cNvSpPr>
            <p:nvPr/>
          </p:nvSpPr>
          <p:spPr bwMode="auto">
            <a:xfrm>
              <a:off x="1309" y="689"/>
              <a:ext cx="522" cy="428"/>
            </a:xfrm>
            <a:prstGeom prst="ellipse">
              <a:avLst/>
            </a:prstGeom>
            <a:solidFill>
              <a:srgbClr val="0064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07" name="Oval 59"/>
            <p:cNvSpPr>
              <a:spLocks noChangeArrowheads="1"/>
            </p:cNvSpPr>
            <p:nvPr/>
          </p:nvSpPr>
          <p:spPr bwMode="auto">
            <a:xfrm>
              <a:off x="1311" y="691"/>
              <a:ext cx="518" cy="424"/>
            </a:xfrm>
            <a:prstGeom prst="ellipse">
              <a:avLst/>
            </a:prstGeom>
            <a:solidFill>
              <a:srgbClr val="0065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08" name="Oval 60"/>
            <p:cNvSpPr>
              <a:spLocks noChangeArrowheads="1"/>
            </p:cNvSpPr>
            <p:nvPr/>
          </p:nvSpPr>
          <p:spPr bwMode="auto">
            <a:xfrm>
              <a:off x="1314" y="692"/>
              <a:ext cx="513" cy="422"/>
            </a:xfrm>
            <a:prstGeom prst="ellipse">
              <a:avLst/>
            </a:prstGeom>
            <a:solidFill>
              <a:srgbClr val="0066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09" name="Oval 61"/>
            <p:cNvSpPr>
              <a:spLocks noChangeArrowheads="1"/>
            </p:cNvSpPr>
            <p:nvPr/>
          </p:nvSpPr>
          <p:spPr bwMode="auto">
            <a:xfrm>
              <a:off x="1316" y="694"/>
              <a:ext cx="509" cy="418"/>
            </a:xfrm>
            <a:prstGeom prst="ellipse">
              <a:avLst/>
            </a:prstGeom>
            <a:solidFill>
              <a:srgbClr val="0067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10" name="Oval 62"/>
            <p:cNvSpPr>
              <a:spLocks noChangeArrowheads="1"/>
            </p:cNvSpPr>
            <p:nvPr/>
          </p:nvSpPr>
          <p:spPr bwMode="auto">
            <a:xfrm>
              <a:off x="1318" y="695"/>
              <a:ext cx="505" cy="415"/>
            </a:xfrm>
            <a:prstGeom prst="ellipse">
              <a:avLst/>
            </a:prstGeom>
            <a:solidFill>
              <a:srgbClr val="0069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11" name="Oval 63"/>
            <p:cNvSpPr>
              <a:spLocks noChangeArrowheads="1"/>
            </p:cNvSpPr>
            <p:nvPr/>
          </p:nvSpPr>
          <p:spPr bwMode="auto">
            <a:xfrm>
              <a:off x="1320" y="697"/>
              <a:ext cx="501" cy="412"/>
            </a:xfrm>
            <a:prstGeom prst="ellipse">
              <a:avLst/>
            </a:prstGeom>
            <a:solidFill>
              <a:srgbClr val="006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12" name="Oval 64"/>
            <p:cNvSpPr>
              <a:spLocks noChangeArrowheads="1"/>
            </p:cNvSpPr>
            <p:nvPr/>
          </p:nvSpPr>
          <p:spPr bwMode="auto">
            <a:xfrm>
              <a:off x="1322" y="699"/>
              <a:ext cx="497" cy="408"/>
            </a:xfrm>
            <a:prstGeom prst="ellipse">
              <a:avLst/>
            </a:prstGeom>
            <a:solidFill>
              <a:srgbClr val="006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13" name="Oval 65"/>
            <p:cNvSpPr>
              <a:spLocks noChangeArrowheads="1"/>
            </p:cNvSpPr>
            <p:nvPr/>
          </p:nvSpPr>
          <p:spPr bwMode="auto">
            <a:xfrm>
              <a:off x="1324" y="700"/>
              <a:ext cx="493" cy="406"/>
            </a:xfrm>
            <a:prstGeom prst="ellipse">
              <a:avLst/>
            </a:prstGeom>
            <a:solidFill>
              <a:srgbClr val="006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14" name="Oval 66"/>
            <p:cNvSpPr>
              <a:spLocks noChangeArrowheads="1"/>
            </p:cNvSpPr>
            <p:nvPr/>
          </p:nvSpPr>
          <p:spPr bwMode="auto">
            <a:xfrm>
              <a:off x="1326" y="702"/>
              <a:ext cx="489" cy="402"/>
            </a:xfrm>
            <a:prstGeom prst="ellipse">
              <a:avLst/>
            </a:prstGeom>
            <a:solidFill>
              <a:srgbClr val="006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15" name="Oval 67"/>
            <p:cNvSpPr>
              <a:spLocks noChangeArrowheads="1"/>
            </p:cNvSpPr>
            <p:nvPr/>
          </p:nvSpPr>
          <p:spPr bwMode="auto">
            <a:xfrm>
              <a:off x="1328" y="705"/>
              <a:ext cx="485" cy="397"/>
            </a:xfrm>
            <a:prstGeom prst="ellipse">
              <a:avLst/>
            </a:prstGeom>
            <a:solidFill>
              <a:srgbClr val="006FD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16" name="Oval 68"/>
            <p:cNvSpPr>
              <a:spLocks noChangeArrowheads="1"/>
            </p:cNvSpPr>
            <p:nvPr/>
          </p:nvSpPr>
          <p:spPr bwMode="auto">
            <a:xfrm>
              <a:off x="1330" y="706"/>
              <a:ext cx="481" cy="395"/>
            </a:xfrm>
            <a:prstGeom prst="ellipse">
              <a:avLst/>
            </a:prstGeom>
            <a:solidFill>
              <a:srgbClr val="0070D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17" name="Oval 69"/>
            <p:cNvSpPr>
              <a:spLocks noChangeArrowheads="1"/>
            </p:cNvSpPr>
            <p:nvPr/>
          </p:nvSpPr>
          <p:spPr bwMode="auto">
            <a:xfrm>
              <a:off x="1332" y="708"/>
              <a:ext cx="477" cy="391"/>
            </a:xfrm>
            <a:prstGeom prst="ellipse">
              <a:avLst/>
            </a:prstGeom>
            <a:solidFill>
              <a:srgbClr val="0072D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18" name="Oval 70"/>
            <p:cNvSpPr>
              <a:spLocks noChangeArrowheads="1"/>
            </p:cNvSpPr>
            <p:nvPr/>
          </p:nvSpPr>
          <p:spPr bwMode="auto">
            <a:xfrm>
              <a:off x="1334" y="710"/>
              <a:ext cx="473" cy="387"/>
            </a:xfrm>
            <a:prstGeom prst="ellipse">
              <a:avLst/>
            </a:prstGeom>
            <a:solidFill>
              <a:srgbClr val="0073D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19" name="Oval 71"/>
            <p:cNvSpPr>
              <a:spLocks noChangeArrowheads="1"/>
            </p:cNvSpPr>
            <p:nvPr/>
          </p:nvSpPr>
          <p:spPr bwMode="auto">
            <a:xfrm>
              <a:off x="1336" y="711"/>
              <a:ext cx="469" cy="385"/>
            </a:xfrm>
            <a:prstGeom prst="ellipse">
              <a:avLst/>
            </a:prstGeom>
            <a:solidFill>
              <a:srgbClr val="0074D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20" name="Oval 72"/>
            <p:cNvSpPr>
              <a:spLocks noChangeArrowheads="1"/>
            </p:cNvSpPr>
            <p:nvPr/>
          </p:nvSpPr>
          <p:spPr bwMode="auto">
            <a:xfrm>
              <a:off x="1338" y="713"/>
              <a:ext cx="465" cy="381"/>
            </a:xfrm>
            <a:prstGeom prst="ellipse">
              <a:avLst/>
            </a:prstGeom>
            <a:solidFill>
              <a:srgbClr val="0075D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21" name="Oval 73"/>
            <p:cNvSpPr>
              <a:spLocks noChangeArrowheads="1"/>
            </p:cNvSpPr>
            <p:nvPr/>
          </p:nvSpPr>
          <p:spPr bwMode="auto">
            <a:xfrm>
              <a:off x="1340" y="714"/>
              <a:ext cx="461" cy="378"/>
            </a:xfrm>
            <a:prstGeom prst="ellipse">
              <a:avLst/>
            </a:prstGeom>
            <a:solidFill>
              <a:srgbClr val="0077D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22" name="Oval 74"/>
            <p:cNvSpPr>
              <a:spLocks noChangeArrowheads="1"/>
            </p:cNvSpPr>
            <p:nvPr/>
          </p:nvSpPr>
          <p:spPr bwMode="auto">
            <a:xfrm>
              <a:off x="1342" y="716"/>
              <a:ext cx="457" cy="375"/>
            </a:xfrm>
            <a:prstGeom prst="ellipse">
              <a:avLst/>
            </a:prstGeom>
            <a:solidFill>
              <a:srgbClr val="0078D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23" name="Oval 75"/>
            <p:cNvSpPr>
              <a:spLocks noChangeArrowheads="1"/>
            </p:cNvSpPr>
            <p:nvPr/>
          </p:nvSpPr>
          <p:spPr bwMode="auto">
            <a:xfrm>
              <a:off x="1344" y="718"/>
              <a:ext cx="453" cy="371"/>
            </a:xfrm>
            <a:prstGeom prst="ellipse">
              <a:avLst/>
            </a:prstGeom>
            <a:solidFill>
              <a:srgbClr val="0079D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24" name="Oval 76"/>
            <p:cNvSpPr>
              <a:spLocks noChangeArrowheads="1"/>
            </p:cNvSpPr>
            <p:nvPr/>
          </p:nvSpPr>
          <p:spPr bwMode="auto">
            <a:xfrm>
              <a:off x="1346" y="719"/>
              <a:ext cx="449" cy="368"/>
            </a:xfrm>
            <a:prstGeom prst="ellipse">
              <a:avLst/>
            </a:prstGeom>
            <a:solidFill>
              <a:srgbClr val="007AD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25" name="Oval 77"/>
            <p:cNvSpPr>
              <a:spLocks noChangeArrowheads="1"/>
            </p:cNvSpPr>
            <p:nvPr/>
          </p:nvSpPr>
          <p:spPr bwMode="auto">
            <a:xfrm>
              <a:off x="1348" y="721"/>
              <a:ext cx="445" cy="365"/>
            </a:xfrm>
            <a:prstGeom prst="ellipse">
              <a:avLst/>
            </a:prstGeom>
            <a:solidFill>
              <a:srgbClr val="007CD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26" name="Oval 78"/>
            <p:cNvSpPr>
              <a:spLocks noChangeArrowheads="1"/>
            </p:cNvSpPr>
            <p:nvPr/>
          </p:nvSpPr>
          <p:spPr bwMode="auto">
            <a:xfrm>
              <a:off x="1350" y="723"/>
              <a:ext cx="441" cy="361"/>
            </a:xfrm>
            <a:prstGeom prst="ellipse">
              <a:avLst/>
            </a:prstGeom>
            <a:solidFill>
              <a:srgbClr val="007DD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27" name="Oval 79"/>
            <p:cNvSpPr>
              <a:spLocks noChangeArrowheads="1"/>
            </p:cNvSpPr>
            <p:nvPr/>
          </p:nvSpPr>
          <p:spPr bwMode="auto">
            <a:xfrm>
              <a:off x="1352" y="724"/>
              <a:ext cx="437" cy="359"/>
            </a:xfrm>
            <a:prstGeom prst="ellipse">
              <a:avLst/>
            </a:prstGeom>
            <a:solidFill>
              <a:srgbClr val="007ED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28" name="Oval 80"/>
            <p:cNvSpPr>
              <a:spLocks noChangeArrowheads="1"/>
            </p:cNvSpPr>
            <p:nvPr/>
          </p:nvSpPr>
          <p:spPr bwMode="auto">
            <a:xfrm>
              <a:off x="1354" y="726"/>
              <a:ext cx="433" cy="355"/>
            </a:xfrm>
            <a:prstGeom prst="ellipse">
              <a:avLst/>
            </a:prstGeom>
            <a:solidFill>
              <a:srgbClr val="007FD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29" name="Oval 81"/>
            <p:cNvSpPr>
              <a:spLocks noChangeArrowheads="1"/>
            </p:cNvSpPr>
            <p:nvPr/>
          </p:nvSpPr>
          <p:spPr bwMode="auto">
            <a:xfrm>
              <a:off x="1356" y="728"/>
              <a:ext cx="429" cy="351"/>
            </a:xfrm>
            <a:prstGeom prst="ellipse">
              <a:avLst/>
            </a:prstGeom>
            <a:solidFill>
              <a:srgbClr val="0081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30" name="Oval 82"/>
            <p:cNvSpPr>
              <a:spLocks noChangeArrowheads="1"/>
            </p:cNvSpPr>
            <p:nvPr/>
          </p:nvSpPr>
          <p:spPr bwMode="auto">
            <a:xfrm>
              <a:off x="1358" y="729"/>
              <a:ext cx="425" cy="349"/>
            </a:xfrm>
            <a:prstGeom prst="ellipse">
              <a:avLst/>
            </a:prstGeom>
            <a:solidFill>
              <a:srgbClr val="0082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31" name="Oval 83"/>
            <p:cNvSpPr>
              <a:spLocks noChangeArrowheads="1"/>
            </p:cNvSpPr>
            <p:nvPr/>
          </p:nvSpPr>
          <p:spPr bwMode="auto">
            <a:xfrm>
              <a:off x="1360" y="731"/>
              <a:ext cx="421" cy="345"/>
            </a:xfrm>
            <a:prstGeom prst="ellipse">
              <a:avLst/>
            </a:prstGeom>
            <a:solidFill>
              <a:srgbClr val="0083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32" name="Oval 84"/>
            <p:cNvSpPr>
              <a:spLocks noChangeArrowheads="1"/>
            </p:cNvSpPr>
            <p:nvPr/>
          </p:nvSpPr>
          <p:spPr bwMode="auto">
            <a:xfrm>
              <a:off x="1362" y="732"/>
              <a:ext cx="417" cy="342"/>
            </a:xfrm>
            <a:prstGeom prst="ellipse">
              <a:avLst/>
            </a:prstGeom>
            <a:solidFill>
              <a:srgbClr val="0084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33" name="Oval 85"/>
            <p:cNvSpPr>
              <a:spLocks noChangeArrowheads="1"/>
            </p:cNvSpPr>
            <p:nvPr/>
          </p:nvSpPr>
          <p:spPr bwMode="auto">
            <a:xfrm>
              <a:off x="1364" y="734"/>
              <a:ext cx="413" cy="339"/>
            </a:xfrm>
            <a:prstGeom prst="ellipse">
              <a:avLst/>
            </a:prstGeom>
            <a:solidFill>
              <a:srgbClr val="0086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34" name="Oval 86"/>
            <p:cNvSpPr>
              <a:spLocks noChangeArrowheads="1"/>
            </p:cNvSpPr>
            <p:nvPr/>
          </p:nvSpPr>
          <p:spPr bwMode="auto">
            <a:xfrm>
              <a:off x="1366" y="736"/>
              <a:ext cx="410" cy="336"/>
            </a:xfrm>
            <a:prstGeom prst="ellipse">
              <a:avLst/>
            </a:prstGeom>
            <a:solidFill>
              <a:srgbClr val="0087E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35" name="Oval 87"/>
            <p:cNvSpPr>
              <a:spLocks noChangeArrowheads="1"/>
            </p:cNvSpPr>
            <p:nvPr/>
          </p:nvSpPr>
          <p:spPr bwMode="auto">
            <a:xfrm>
              <a:off x="1368" y="737"/>
              <a:ext cx="406" cy="333"/>
            </a:xfrm>
            <a:prstGeom prst="ellipse">
              <a:avLst/>
            </a:prstGeom>
            <a:solidFill>
              <a:srgbClr val="0087E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36" name="Oval 88"/>
            <p:cNvSpPr>
              <a:spLocks noChangeArrowheads="1"/>
            </p:cNvSpPr>
            <p:nvPr/>
          </p:nvSpPr>
          <p:spPr bwMode="auto">
            <a:xfrm>
              <a:off x="1370" y="739"/>
              <a:ext cx="402" cy="330"/>
            </a:xfrm>
            <a:prstGeom prst="ellipse">
              <a:avLst/>
            </a:prstGeom>
            <a:solidFill>
              <a:srgbClr val="0189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37" name="Oval 89"/>
            <p:cNvSpPr>
              <a:spLocks noChangeArrowheads="1"/>
            </p:cNvSpPr>
            <p:nvPr/>
          </p:nvSpPr>
          <p:spPr bwMode="auto">
            <a:xfrm>
              <a:off x="1372" y="741"/>
              <a:ext cx="398" cy="326"/>
            </a:xfrm>
            <a:prstGeom prst="ellipse">
              <a:avLst/>
            </a:prstGeom>
            <a:solidFill>
              <a:srgbClr val="018A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38" name="Oval 90"/>
            <p:cNvSpPr>
              <a:spLocks noChangeArrowheads="1"/>
            </p:cNvSpPr>
            <p:nvPr/>
          </p:nvSpPr>
          <p:spPr bwMode="auto">
            <a:xfrm>
              <a:off x="1374" y="742"/>
              <a:ext cx="394" cy="323"/>
            </a:xfrm>
            <a:prstGeom prst="ellipse">
              <a:avLst/>
            </a:prstGeom>
            <a:solidFill>
              <a:srgbClr val="028C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39" name="Oval 91"/>
            <p:cNvSpPr>
              <a:spLocks noChangeArrowheads="1"/>
            </p:cNvSpPr>
            <p:nvPr/>
          </p:nvSpPr>
          <p:spPr bwMode="auto">
            <a:xfrm>
              <a:off x="1376" y="744"/>
              <a:ext cx="390" cy="320"/>
            </a:xfrm>
            <a:prstGeom prst="ellipse">
              <a:avLst/>
            </a:prstGeom>
            <a:solidFill>
              <a:srgbClr val="028D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40" name="Oval 92"/>
            <p:cNvSpPr>
              <a:spLocks noChangeArrowheads="1"/>
            </p:cNvSpPr>
            <p:nvPr/>
          </p:nvSpPr>
          <p:spPr bwMode="auto">
            <a:xfrm>
              <a:off x="1378" y="745"/>
              <a:ext cx="386" cy="317"/>
            </a:xfrm>
            <a:prstGeom prst="ellipse">
              <a:avLst/>
            </a:prstGeom>
            <a:solidFill>
              <a:srgbClr val="038E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41" name="Oval 93"/>
            <p:cNvSpPr>
              <a:spLocks noChangeArrowheads="1"/>
            </p:cNvSpPr>
            <p:nvPr/>
          </p:nvSpPr>
          <p:spPr bwMode="auto">
            <a:xfrm>
              <a:off x="1380" y="747"/>
              <a:ext cx="382" cy="314"/>
            </a:xfrm>
            <a:prstGeom prst="ellipse">
              <a:avLst/>
            </a:prstGeom>
            <a:solidFill>
              <a:srgbClr val="038F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42" name="Oval 94"/>
            <p:cNvSpPr>
              <a:spLocks noChangeArrowheads="1"/>
            </p:cNvSpPr>
            <p:nvPr/>
          </p:nvSpPr>
          <p:spPr bwMode="auto">
            <a:xfrm>
              <a:off x="1382" y="749"/>
              <a:ext cx="378" cy="310"/>
            </a:xfrm>
            <a:prstGeom prst="ellipse">
              <a:avLst/>
            </a:prstGeom>
            <a:solidFill>
              <a:srgbClr val="0490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43" name="Oval 95"/>
            <p:cNvSpPr>
              <a:spLocks noChangeArrowheads="1"/>
            </p:cNvSpPr>
            <p:nvPr/>
          </p:nvSpPr>
          <p:spPr bwMode="auto">
            <a:xfrm>
              <a:off x="1384" y="750"/>
              <a:ext cx="374" cy="307"/>
            </a:xfrm>
            <a:prstGeom prst="ellipse">
              <a:avLst/>
            </a:prstGeom>
            <a:solidFill>
              <a:srgbClr val="0491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44" name="Oval 96"/>
            <p:cNvSpPr>
              <a:spLocks noChangeArrowheads="1"/>
            </p:cNvSpPr>
            <p:nvPr/>
          </p:nvSpPr>
          <p:spPr bwMode="auto">
            <a:xfrm>
              <a:off x="1386" y="752"/>
              <a:ext cx="370" cy="304"/>
            </a:xfrm>
            <a:prstGeom prst="ellipse">
              <a:avLst/>
            </a:prstGeom>
            <a:solidFill>
              <a:srgbClr val="0593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45" name="Oval 97"/>
            <p:cNvSpPr>
              <a:spLocks noChangeArrowheads="1"/>
            </p:cNvSpPr>
            <p:nvPr/>
          </p:nvSpPr>
          <p:spPr bwMode="auto">
            <a:xfrm>
              <a:off x="1388" y="754"/>
              <a:ext cx="366" cy="300"/>
            </a:xfrm>
            <a:prstGeom prst="ellipse">
              <a:avLst/>
            </a:prstGeom>
            <a:solidFill>
              <a:srgbClr val="0594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46" name="Oval 98"/>
            <p:cNvSpPr>
              <a:spLocks noChangeArrowheads="1"/>
            </p:cNvSpPr>
            <p:nvPr/>
          </p:nvSpPr>
          <p:spPr bwMode="auto">
            <a:xfrm>
              <a:off x="1390" y="755"/>
              <a:ext cx="362" cy="297"/>
            </a:xfrm>
            <a:prstGeom prst="ellipse">
              <a:avLst/>
            </a:prstGeom>
            <a:solidFill>
              <a:srgbClr val="0595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47" name="Oval 99"/>
            <p:cNvSpPr>
              <a:spLocks noChangeArrowheads="1"/>
            </p:cNvSpPr>
            <p:nvPr/>
          </p:nvSpPr>
          <p:spPr bwMode="auto">
            <a:xfrm>
              <a:off x="1392" y="757"/>
              <a:ext cx="358" cy="293"/>
            </a:xfrm>
            <a:prstGeom prst="ellipse">
              <a:avLst/>
            </a:prstGeom>
            <a:solidFill>
              <a:srgbClr val="0696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48" name="Oval 100"/>
            <p:cNvSpPr>
              <a:spLocks noChangeArrowheads="1"/>
            </p:cNvSpPr>
            <p:nvPr/>
          </p:nvSpPr>
          <p:spPr bwMode="auto">
            <a:xfrm>
              <a:off x="1394" y="759"/>
              <a:ext cx="354" cy="289"/>
            </a:xfrm>
            <a:prstGeom prst="ellipse">
              <a:avLst/>
            </a:prstGeom>
            <a:solidFill>
              <a:srgbClr val="0697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49" name="Oval 101"/>
            <p:cNvSpPr>
              <a:spLocks noChangeArrowheads="1"/>
            </p:cNvSpPr>
            <p:nvPr/>
          </p:nvSpPr>
          <p:spPr bwMode="auto">
            <a:xfrm>
              <a:off x="1396" y="760"/>
              <a:ext cx="350" cy="286"/>
            </a:xfrm>
            <a:prstGeom prst="ellipse">
              <a:avLst/>
            </a:prstGeom>
            <a:solidFill>
              <a:srgbClr val="0798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50" name="Oval 102"/>
            <p:cNvSpPr>
              <a:spLocks noChangeArrowheads="1"/>
            </p:cNvSpPr>
            <p:nvPr/>
          </p:nvSpPr>
          <p:spPr bwMode="auto">
            <a:xfrm>
              <a:off x="1398" y="762"/>
              <a:ext cx="346" cy="283"/>
            </a:xfrm>
            <a:prstGeom prst="ellipse">
              <a:avLst/>
            </a:prstGeom>
            <a:solidFill>
              <a:srgbClr val="0799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51" name="Oval 103"/>
            <p:cNvSpPr>
              <a:spLocks noChangeArrowheads="1"/>
            </p:cNvSpPr>
            <p:nvPr/>
          </p:nvSpPr>
          <p:spPr bwMode="auto">
            <a:xfrm>
              <a:off x="1400" y="763"/>
              <a:ext cx="342" cy="280"/>
            </a:xfrm>
            <a:prstGeom prst="ellipse">
              <a:avLst/>
            </a:prstGeom>
            <a:solidFill>
              <a:srgbClr val="089B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52" name="Oval 104"/>
            <p:cNvSpPr>
              <a:spLocks noChangeArrowheads="1"/>
            </p:cNvSpPr>
            <p:nvPr/>
          </p:nvSpPr>
          <p:spPr bwMode="auto">
            <a:xfrm>
              <a:off x="1402" y="765"/>
              <a:ext cx="338" cy="277"/>
            </a:xfrm>
            <a:prstGeom prst="ellipse">
              <a:avLst/>
            </a:prstGeom>
            <a:solidFill>
              <a:srgbClr val="089C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53" name="Oval 105"/>
            <p:cNvSpPr>
              <a:spLocks noChangeArrowheads="1"/>
            </p:cNvSpPr>
            <p:nvPr/>
          </p:nvSpPr>
          <p:spPr bwMode="auto">
            <a:xfrm>
              <a:off x="1404" y="767"/>
              <a:ext cx="334" cy="273"/>
            </a:xfrm>
            <a:prstGeom prst="ellipse">
              <a:avLst/>
            </a:prstGeom>
            <a:solidFill>
              <a:srgbClr val="099D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54" name="Oval 106"/>
            <p:cNvSpPr>
              <a:spLocks noChangeArrowheads="1"/>
            </p:cNvSpPr>
            <p:nvPr/>
          </p:nvSpPr>
          <p:spPr bwMode="auto">
            <a:xfrm>
              <a:off x="1406" y="768"/>
              <a:ext cx="330" cy="270"/>
            </a:xfrm>
            <a:prstGeom prst="ellipse">
              <a:avLst/>
            </a:prstGeom>
            <a:solidFill>
              <a:srgbClr val="099E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55" name="Oval 107"/>
            <p:cNvSpPr>
              <a:spLocks noChangeArrowheads="1"/>
            </p:cNvSpPr>
            <p:nvPr/>
          </p:nvSpPr>
          <p:spPr bwMode="auto">
            <a:xfrm>
              <a:off x="1408" y="770"/>
              <a:ext cx="326" cy="267"/>
            </a:xfrm>
            <a:prstGeom prst="ellipse">
              <a:avLst/>
            </a:prstGeom>
            <a:solidFill>
              <a:srgbClr val="0A9F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56" name="Oval 108"/>
            <p:cNvSpPr>
              <a:spLocks noChangeArrowheads="1"/>
            </p:cNvSpPr>
            <p:nvPr/>
          </p:nvSpPr>
          <p:spPr bwMode="auto">
            <a:xfrm>
              <a:off x="1410" y="772"/>
              <a:ext cx="322" cy="263"/>
            </a:xfrm>
            <a:prstGeom prst="ellipse">
              <a:avLst/>
            </a:prstGeom>
            <a:solidFill>
              <a:srgbClr val="0AA0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57" name="Oval 109"/>
            <p:cNvSpPr>
              <a:spLocks noChangeArrowheads="1"/>
            </p:cNvSpPr>
            <p:nvPr/>
          </p:nvSpPr>
          <p:spPr bwMode="auto">
            <a:xfrm>
              <a:off x="1412" y="773"/>
              <a:ext cx="318" cy="260"/>
            </a:xfrm>
            <a:prstGeom prst="ellipse">
              <a:avLst/>
            </a:prstGeom>
            <a:solidFill>
              <a:srgbClr val="0BA2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58" name="Oval 110"/>
            <p:cNvSpPr>
              <a:spLocks noChangeArrowheads="1"/>
            </p:cNvSpPr>
            <p:nvPr/>
          </p:nvSpPr>
          <p:spPr bwMode="auto">
            <a:xfrm>
              <a:off x="1414" y="775"/>
              <a:ext cx="313" cy="257"/>
            </a:xfrm>
            <a:prstGeom prst="ellipse">
              <a:avLst/>
            </a:prstGeom>
            <a:solidFill>
              <a:srgbClr val="0BA3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59" name="Oval 111"/>
            <p:cNvSpPr>
              <a:spLocks noChangeArrowheads="1"/>
            </p:cNvSpPr>
            <p:nvPr/>
          </p:nvSpPr>
          <p:spPr bwMode="auto">
            <a:xfrm>
              <a:off x="1417" y="777"/>
              <a:ext cx="308" cy="253"/>
            </a:xfrm>
            <a:prstGeom prst="ellipse">
              <a:avLst/>
            </a:prstGeom>
            <a:solidFill>
              <a:srgbClr val="0CA4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60" name="Oval 112"/>
            <p:cNvSpPr>
              <a:spLocks noChangeArrowheads="1"/>
            </p:cNvSpPr>
            <p:nvPr/>
          </p:nvSpPr>
          <p:spPr bwMode="auto">
            <a:xfrm>
              <a:off x="1419" y="778"/>
              <a:ext cx="304" cy="250"/>
            </a:xfrm>
            <a:prstGeom prst="ellipse">
              <a:avLst/>
            </a:prstGeom>
            <a:solidFill>
              <a:srgbClr val="0CA5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61" name="Oval 113"/>
            <p:cNvSpPr>
              <a:spLocks noChangeArrowheads="1"/>
            </p:cNvSpPr>
            <p:nvPr/>
          </p:nvSpPr>
          <p:spPr bwMode="auto">
            <a:xfrm>
              <a:off x="1421" y="780"/>
              <a:ext cx="300" cy="247"/>
            </a:xfrm>
            <a:prstGeom prst="ellipse">
              <a:avLst/>
            </a:prstGeom>
            <a:solidFill>
              <a:srgbClr val="0DA6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62" name="Oval 114"/>
            <p:cNvSpPr>
              <a:spLocks noChangeArrowheads="1"/>
            </p:cNvSpPr>
            <p:nvPr/>
          </p:nvSpPr>
          <p:spPr bwMode="auto">
            <a:xfrm>
              <a:off x="1423" y="781"/>
              <a:ext cx="296" cy="244"/>
            </a:xfrm>
            <a:prstGeom prst="ellipse">
              <a:avLst/>
            </a:prstGeom>
            <a:solidFill>
              <a:srgbClr val="0DA7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63" name="Oval 115"/>
            <p:cNvSpPr>
              <a:spLocks noChangeArrowheads="1"/>
            </p:cNvSpPr>
            <p:nvPr/>
          </p:nvSpPr>
          <p:spPr bwMode="auto">
            <a:xfrm>
              <a:off x="1425" y="783"/>
              <a:ext cx="292" cy="240"/>
            </a:xfrm>
            <a:prstGeom prst="ellipse">
              <a:avLst/>
            </a:prstGeom>
            <a:solidFill>
              <a:srgbClr val="0EA9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64" name="Oval 116"/>
            <p:cNvSpPr>
              <a:spLocks noChangeArrowheads="1"/>
            </p:cNvSpPr>
            <p:nvPr/>
          </p:nvSpPr>
          <p:spPr bwMode="auto">
            <a:xfrm>
              <a:off x="1427" y="785"/>
              <a:ext cx="288" cy="237"/>
            </a:xfrm>
            <a:prstGeom prst="ellipse">
              <a:avLst/>
            </a:prstGeom>
            <a:solidFill>
              <a:srgbClr val="0EAA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65" name="Oval 117"/>
            <p:cNvSpPr>
              <a:spLocks noChangeArrowheads="1"/>
            </p:cNvSpPr>
            <p:nvPr/>
          </p:nvSpPr>
          <p:spPr bwMode="auto">
            <a:xfrm>
              <a:off x="1429" y="786"/>
              <a:ext cx="284" cy="234"/>
            </a:xfrm>
            <a:prstGeom prst="ellipse">
              <a:avLst/>
            </a:prstGeom>
            <a:solidFill>
              <a:srgbClr val="0FAB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66" name="Oval 118"/>
            <p:cNvSpPr>
              <a:spLocks noChangeArrowheads="1"/>
            </p:cNvSpPr>
            <p:nvPr/>
          </p:nvSpPr>
          <p:spPr bwMode="auto">
            <a:xfrm>
              <a:off x="1431" y="788"/>
              <a:ext cx="280" cy="231"/>
            </a:xfrm>
            <a:prstGeom prst="ellipse">
              <a:avLst/>
            </a:prstGeom>
            <a:solidFill>
              <a:srgbClr val="0FAC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67" name="Oval 119"/>
            <p:cNvSpPr>
              <a:spLocks noChangeArrowheads="1"/>
            </p:cNvSpPr>
            <p:nvPr/>
          </p:nvSpPr>
          <p:spPr bwMode="auto">
            <a:xfrm>
              <a:off x="1433" y="790"/>
              <a:ext cx="276" cy="227"/>
            </a:xfrm>
            <a:prstGeom prst="ellipse">
              <a:avLst/>
            </a:prstGeom>
            <a:solidFill>
              <a:srgbClr val="10AD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68" name="Oval 120"/>
            <p:cNvSpPr>
              <a:spLocks noChangeArrowheads="1"/>
            </p:cNvSpPr>
            <p:nvPr/>
          </p:nvSpPr>
          <p:spPr bwMode="auto">
            <a:xfrm>
              <a:off x="1435" y="791"/>
              <a:ext cx="272" cy="224"/>
            </a:xfrm>
            <a:prstGeom prst="ellipse">
              <a:avLst/>
            </a:prstGeom>
            <a:solidFill>
              <a:srgbClr val="10AE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69" name="Oval 121"/>
            <p:cNvSpPr>
              <a:spLocks noChangeArrowheads="1"/>
            </p:cNvSpPr>
            <p:nvPr/>
          </p:nvSpPr>
          <p:spPr bwMode="auto">
            <a:xfrm>
              <a:off x="1437" y="793"/>
              <a:ext cx="268" cy="221"/>
            </a:xfrm>
            <a:prstGeom prst="ellipse">
              <a:avLst/>
            </a:prstGeom>
            <a:solidFill>
              <a:srgbClr val="11AF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70" name="Oval 122"/>
            <p:cNvSpPr>
              <a:spLocks noChangeArrowheads="1"/>
            </p:cNvSpPr>
            <p:nvPr/>
          </p:nvSpPr>
          <p:spPr bwMode="auto">
            <a:xfrm>
              <a:off x="1439" y="794"/>
              <a:ext cx="264" cy="218"/>
            </a:xfrm>
            <a:prstGeom prst="ellipse">
              <a:avLst/>
            </a:prstGeom>
            <a:solidFill>
              <a:srgbClr val="11B1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71" name="Oval 123"/>
            <p:cNvSpPr>
              <a:spLocks noChangeArrowheads="1"/>
            </p:cNvSpPr>
            <p:nvPr/>
          </p:nvSpPr>
          <p:spPr bwMode="auto">
            <a:xfrm>
              <a:off x="1441" y="796"/>
              <a:ext cx="260" cy="214"/>
            </a:xfrm>
            <a:prstGeom prst="ellipse">
              <a:avLst/>
            </a:prstGeom>
            <a:solidFill>
              <a:srgbClr val="12B2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72" name="Oval 124"/>
            <p:cNvSpPr>
              <a:spLocks noChangeArrowheads="1"/>
            </p:cNvSpPr>
            <p:nvPr/>
          </p:nvSpPr>
          <p:spPr bwMode="auto">
            <a:xfrm>
              <a:off x="1443" y="798"/>
              <a:ext cx="256" cy="211"/>
            </a:xfrm>
            <a:prstGeom prst="ellipse">
              <a:avLst/>
            </a:prstGeom>
            <a:solidFill>
              <a:srgbClr val="12B3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73" name="Oval 125"/>
            <p:cNvSpPr>
              <a:spLocks noChangeArrowheads="1"/>
            </p:cNvSpPr>
            <p:nvPr/>
          </p:nvSpPr>
          <p:spPr bwMode="auto">
            <a:xfrm>
              <a:off x="1445" y="799"/>
              <a:ext cx="252" cy="208"/>
            </a:xfrm>
            <a:prstGeom prst="ellipse">
              <a:avLst/>
            </a:prstGeom>
            <a:solidFill>
              <a:srgbClr val="13B4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74" name="Oval 126"/>
            <p:cNvSpPr>
              <a:spLocks noChangeArrowheads="1"/>
            </p:cNvSpPr>
            <p:nvPr/>
          </p:nvSpPr>
          <p:spPr bwMode="auto">
            <a:xfrm>
              <a:off x="1447" y="801"/>
              <a:ext cx="248" cy="204"/>
            </a:xfrm>
            <a:prstGeom prst="ellipse">
              <a:avLst/>
            </a:prstGeom>
            <a:solidFill>
              <a:srgbClr val="13B5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75" name="Oval 127"/>
            <p:cNvSpPr>
              <a:spLocks noChangeArrowheads="1"/>
            </p:cNvSpPr>
            <p:nvPr/>
          </p:nvSpPr>
          <p:spPr bwMode="auto">
            <a:xfrm>
              <a:off x="1449" y="803"/>
              <a:ext cx="244" cy="201"/>
            </a:xfrm>
            <a:prstGeom prst="ellipse">
              <a:avLst/>
            </a:prstGeom>
            <a:solidFill>
              <a:srgbClr val="14B6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76" name="Oval 128"/>
            <p:cNvSpPr>
              <a:spLocks noChangeArrowheads="1"/>
            </p:cNvSpPr>
            <p:nvPr/>
          </p:nvSpPr>
          <p:spPr bwMode="auto">
            <a:xfrm>
              <a:off x="1451" y="804"/>
              <a:ext cx="240" cy="198"/>
            </a:xfrm>
            <a:prstGeom prst="ellipse">
              <a:avLst/>
            </a:prstGeom>
            <a:solidFill>
              <a:srgbClr val="14B8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77" name="Oval 129"/>
            <p:cNvSpPr>
              <a:spLocks noChangeArrowheads="1"/>
            </p:cNvSpPr>
            <p:nvPr/>
          </p:nvSpPr>
          <p:spPr bwMode="auto">
            <a:xfrm>
              <a:off x="1453" y="806"/>
              <a:ext cx="236" cy="194"/>
            </a:xfrm>
            <a:prstGeom prst="ellipse">
              <a:avLst/>
            </a:prstGeom>
            <a:solidFill>
              <a:srgbClr val="14B9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78" name="Oval 130"/>
            <p:cNvSpPr>
              <a:spLocks noChangeArrowheads="1"/>
            </p:cNvSpPr>
            <p:nvPr/>
          </p:nvSpPr>
          <p:spPr bwMode="auto">
            <a:xfrm>
              <a:off x="1455" y="808"/>
              <a:ext cx="232" cy="191"/>
            </a:xfrm>
            <a:prstGeom prst="ellipse">
              <a:avLst/>
            </a:prstGeom>
            <a:solidFill>
              <a:srgbClr val="15BA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79" name="Oval 131"/>
            <p:cNvSpPr>
              <a:spLocks noChangeArrowheads="1"/>
            </p:cNvSpPr>
            <p:nvPr/>
          </p:nvSpPr>
          <p:spPr bwMode="auto">
            <a:xfrm>
              <a:off x="1457" y="809"/>
              <a:ext cx="228" cy="188"/>
            </a:xfrm>
            <a:prstGeom prst="ellipse">
              <a:avLst/>
            </a:prstGeom>
            <a:solidFill>
              <a:srgbClr val="15BB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80" name="Oval 132"/>
            <p:cNvSpPr>
              <a:spLocks noChangeArrowheads="1"/>
            </p:cNvSpPr>
            <p:nvPr/>
          </p:nvSpPr>
          <p:spPr bwMode="auto">
            <a:xfrm>
              <a:off x="1459" y="811"/>
              <a:ext cx="224" cy="185"/>
            </a:xfrm>
            <a:prstGeom prst="ellipse">
              <a:avLst/>
            </a:prstGeom>
            <a:solidFill>
              <a:srgbClr val="16BC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81" name="Oval 133"/>
            <p:cNvSpPr>
              <a:spLocks noChangeArrowheads="1"/>
            </p:cNvSpPr>
            <p:nvPr/>
          </p:nvSpPr>
          <p:spPr bwMode="auto">
            <a:xfrm>
              <a:off x="1461" y="812"/>
              <a:ext cx="220" cy="182"/>
            </a:xfrm>
            <a:prstGeom prst="ellipse">
              <a:avLst/>
            </a:prstGeom>
            <a:solidFill>
              <a:srgbClr val="16BD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82" name="Oval 134"/>
            <p:cNvSpPr>
              <a:spLocks noChangeArrowheads="1"/>
            </p:cNvSpPr>
            <p:nvPr/>
          </p:nvSpPr>
          <p:spPr bwMode="auto">
            <a:xfrm>
              <a:off x="1463" y="814"/>
              <a:ext cx="216" cy="178"/>
            </a:xfrm>
            <a:prstGeom prst="ellipse">
              <a:avLst/>
            </a:prstGeom>
            <a:solidFill>
              <a:srgbClr val="17BE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83" name="Oval 135"/>
            <p:cNvSpPr>
              <a:spLocks noChangeArrowheads="1"/>
            </p:cNvSpPr>
            <p:nvPr/>
          </p:nvSpPr>
          <p:spPr bwMode="auto">
            <a:xfrm>
              <a:off x="1465" y="816"/>
              <a:ext cx="212" cy="175"/>
            </a:xfrm>
            <a:prstGeom prst="ellipse">
              <a:avLst/>
            </a:prstGeom>
            <a:solidFill>
              <a:srgbClr val="17C0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84" name="Oval 136"/>
            <p:cNvSpPr>
              <a:spLocks noChangeArrowheads="1"/>
            </p:cNvSpPr>
            <p:nvPr/>
          </p:nvSpPr>
          <p:spPr bwMode="auto">
            <a:xfrm>
              <a:off x="1467" y="817"/>
              <a:ext cx="208" cy="172"/>
            </a:xfrm>
            <a:prstGeom prst="ellipse">
              <a:avLst/>
            </a:prstGeom>
            <a:solidFill>
              <a:srgbClr val="18C1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85" name="Oval 137"/>
            <p:cNvSpPr>
              <a:spLocks noChangeArrowheads="1"/>
            </p:cNvSpPr>
            <p:nvPr/>
          </p:nvSpPr>
          <p:spPr bwMode="auto">
            <a:xfrm>
              <a:off x="1469" y="819"/>
              <a:ext cx="204" cy="168"/>
            </a:xfrm>
            <a:prstGeom prst="ellipse">
              <a:avLst/>
            </a:prstGeom>
            <a:solidFill>
              <a:srgbClr val="18C2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86" name="Oval 138"/>
            <p:cNvSpPr>
              <a:spLocks noChangeArrowheads="1"/>
            </p:cNvSpPr>
            <p:nvPr/>
          </p:nvSpPr>
          <p:spPr bwMode="auto">
            <a:xfrm>
              <a:off x="1471" y="822"/>
              <a:ext cx="200" cy="164"/>
            </a:xfrm>
            <a:prstGeom prst="ellipse">
              <a:avLst/>
            </a:prstGeom>
            <a:solidFill>
              <a:srgbClr val="19C3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87" name="Oval 139"/>
            <p:cNvSpPr>
              <a:spLocks noChangeArrowheads="1"/>
            </p:cNvSpPr>
            <p:nvPr/>
          </p:nvSpPr>
          <p:spPr bwMode="auto">
            <a:xfrm>
              <a:off x="1473" y="823"/>
              <a:ext cx="196" cy="161"/>
            </a:xfrm>
            <a:prstGeom prst="ellipse">
              <a:avLst/>
            </a:prstGeom>
            <a:solidFill>
              <a:srgbClr val="19C4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88" name="Oval 140"/>
            <p:cNvSpPr>
              <a:spLocks noChangeArrowheads="1"/>
            </p:cNvSpPr>
            <p:nvPr/>
          </p:nvSpPr>
          <p:spPr bwMode="auto">
            <a:xfrm>
              <a:off x="1475" y="825"/>
              <a:ext cx="192" cy="157"/>
            </a:xfrm>
            <a:prstGeom prst="ellipse">
              <a:avLst/>
            </a:prstGeom>
            <a:solidFill>
              <a:srgbClr val="1AC5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89" name="Oval 141"/>
            <p:cNvSpPr>
              <a:spLocks noChangeArrowheads="1"/>
            </p:cNvSpPr>
            <p:nvPr/>
          </p:nvSpPr>
          <p:spPr bwMode="auto">
            <a:xfrm>
              <a:off x="1477" y="827"/>
              <a:ext cx="188" cy="154"/>
            </a:xfrm>
            <a:prstGeom prst="ellipse">
              <a:avLst/>
            </a:prstGeom>
            <a:solidFill>
              <a:srgbClr val="1AC7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90" name="Oval 142"/>
            <p:cNvSpPr>
              <a:spLocks noChangeArrowheads="1"/>
            </p:cNvSpPr>
            <p:nvPr/>
          </p:nvSpPr>
          <p:spPr bwMode="auto">
            <a:xfrm>
              <a:off x="1479" y="828"/>
              <a:ext cx="184" cy="151"/>
            </a:xfrm>
            <a:prstGeom prst="ellipse">
              <a:avLst/>
            </a:prstGeom>
            <a:solidFill>
              <a:srgbClr val="1BC8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91" name="Oval 143"/>
            <p:cNvSpPr>
              <a:spLocks noChangeArrowheads="1"/>
            </p:cNvSpPr>
            <p:nvPr/>
          </p:nvSpPr>
          <p:spPr bwMode="auto">
            <a:xfrm>
              <a:off x="1481" y="830"/>
              <a:ext cx="180" cy="148"/>
            </a:xfrm>
            <a:prstGeom prst="ellipse">
              <a:avLst/>
            </a:prstGeom>
            <a:solidFill>
              <a:srgbClr val="1BC9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92" name="Oval 144"/>
            <p:cNvSpPr>
              <a:spLocks noChangeArrowheads="1"/>
            </p:cNvSpPr>
            <p:nvPr/>
          </p:nvSpPr>
          <p:spPr bwMode="auto">
            <a:xfrm>
              <a:off x="1483" y="831"/>
              <a:ext cx="176" cy="145"/>
            </a:xfrm>
            <a:prstGeom prst="ellipse">
              <a:avLst/>
            </a:prstGeom>
            <a:solidFill>
              <a:srgbClr val="1CCA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93" name="Oval 145"/>
            <p:cNvSpPr>
              <a:spLocks noChangeArrowheads="1"/>
            </p:cNvSpPr>
            <p:nvPr/>
          </p:nvSpPr>
          <p:spPr bwMode="auto">
            <a:xfrm>
              <a:off x="1485" y="833"/>
              <a:ext cx="172" cy="141"/>
            </a:xfrm>
            <a:prstGeom prst="ellipse">
              <a:avLst/>
            </a:prstGeom>
            <a:solidFill>
              <a:srgbClr val="1CCB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94" name="Oval 146"/>
            <p:cNvSpPr>
              <a:spLocks noChangeArrowheads="1"/>
            </p:cNvSpPr>
            <p:nvPr/>
          </p:nvSpPr>
          <p:spPr bwMode="auto">
            <a:xfrm>
              <a:off x="1487" y="835"/>
              <a:ext cx="168" cy="138"/>
            </a:xfrm>
            <a:prstGeom prst="ellipse">
              <a:avLst/>
            </a:prstGeom>
            <a:solidFill>
              <a:srgbClr val="1DCC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95" name="Oval 147"/>
            <p:cNvSpPr>
              <a:spLocks noChangeArrowheads="1"/>
            </p:cNvSpPr>
            <p:nvPr/>
          </p:nvSpPr>
          <p:spPr bwMode="auto">
            <a:xfrm>
              <a:off x="1489" y="836"/>
              <a:ext cx="164" cy="135"/>
            </a:xfrm>
            <a:prstGeom prst="ellipse">
              <a:avLst/>
            </a:prstGeom>
            <a:solidFill>
              <a:srgbClr val="1DCE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96" name="Oval 148"/>
            <p:cNvSpPr>
              <a:spLocks noChangeArrowheads="1"/>
            </p:cNvSpPr>
            <p:nvPr/>
          </p:nvSpPr>
          <p:spPr bwMode="auto">
            <a:xfrm>
              <a:off x="1491" y="838"/>
              <a:ext cx="160" cy="131"/>
            </a:xfrm>
            <a:prstGeom prst="ellipse">
              <a:avLst/>
            </a:prstGeom>
            <a:solidFill>
              <a:srgbClr val="1ECF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97" name="Oval 149"/>
            <p:cNvSpPr>
              <a:spLocks noChangeArrowheads="1"/>
            </p:cNvSpPr>
            <p:nvPr/>
          </p:nvSpPr>
          <p:spPr bwMode="auto">
            <a:xfrm>
              <a:off x="1493" y="840"/>
              <a:ext cx="156" cy="128"/>
            </a:xfrm>
            <a:prstGeom prst="ellipse">
              <a:avLst/>
            </a:prstGeom>
            <a:solidFill>
              <a:srgbClr val="1ED0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98" name="Oval 150"/>
            <p:cNvSpPr>
              <a:spLocks noChangeArrowheads="1"/>
            </p:cNvSpPr>
            <p:nvPr/>
          </p:nvSpPr>
          <p:spPr bwMode="auto">
            <a:xfrm>
              <a:off x="1495" y="841"/>
              <a:ext cx="152" cy="125"/>
            </a:xfrm>
            <a:prstGeom prst="ellipse">
              <a:avLst/>
            </a:prstGeom>
            <a:solidFill>
              <a:srgbClr val="1FD1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99" name="Oval 151"/>
            <p:cNvSpPr>
              <a:spLocks noChangeArrowheads="1"/>
            </p:cNvSpPr>
            <p:nvPr/>
          </p:nvSpPr>
          <p:spPr bwMode="auto">
            <a:xfrm>
              <a:off x="1497" y="843"/>
              <a:ext cx="148" cy="121"/>
            </a:xfrm>
            <a:prstGeom prst="ellipse">
              <a:avLst/>
            </a:prstGeom>
            <a:solidFill>
              <a:srgbClr val="1FD2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00" name="Oval 152"/>
            <p:cNvSpPr>
              <a:spLocks noChangeArrowheads="1"/>
            </p:cNvSpPr>
            <p:nvPr/>
          </p:nvSpPr>
          <p:spPr bwMode="auto">
            <a:xfrm>
              <a:off x="1499" y="845"/>
              <a:ext cx="144" cy="118"/>
            </a:xfrm>
            <a:prstGeom prst="ellipse">
              <a:avLst/>
            </a:prstGeom>
            <a:solidFill>
              <a:srgbClr val="20D3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01" name="Oval 153"/>
            <p:cNvSpPr>
              <a:spLocks noChangeArrowheads="1"/>
            </p:cNvSpPr>
            <p:nvPr/>
          </p:nvSpPr>
          <p:spPr bwMode="auto">
            <a:xfrm>
              <a:off x="1501" y="846"/>
              <a:ext cx="140" cy="115"/>
            </a:xfrm>
            <a:prstGeom prst="ellipse">
              <a:avLst/>
            </a:prstGeom>
            <a:solidFill>
              <a:srgbClr val="20D4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02" name="Oval 154"/>
            <p:cNvSpPr>
              <a:spLocks noChangeArrowheads="1"/>
            </p:cNvSpPr>
            <p:nvPr/>
          </p:nvSpPr>
          <p:spPr bwMode="auto">
            <a:xfrm>
              <a:off x="1503" y="848"/>
              <a:ext cx="137" cy="112"/>
            </a:xfrm>
            <a:prstGeom prst="ellipse">
              <a:avLst/>
            </a:prstGeom>
            <a:solidFill>
              <a:srgbClr val="21D6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03" name="Oval 155"/>
            <p:cNvSpPr>
              <a:spLocks noChangeArrowheads="1"/>
            </p:cNvSpPr>
            <p:nvPr/>
          </p:nvSpPr>
          <p:spPr bwMode="auto">
            <a:xfrm>
              <a:off x="1505" y="849"/>
              <a:ext cx="133" cy="110"/>
            </a:xfrm>
            <a:prstGeom prst="ellipse">
              <a:avLst/>
            </a:prstGeom>
            <a:solidFill>
              <a:srgbClr val="21D6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04" name="Oval 156"/>
            <p:cNvSpPr>
              <a:spLocks noChangeArrowheads="1"/>
            </p:cNvSpPr>
            <p:nvPr/>
          </p:nvSpPr>
          <p:spPr bwMode="auto">
            <a:xfrm>
              <a:off x="1507" y="851"/>
              <a:ext cx="129" cy="106"/>
            </a:xfrm>
            <a:prstGeom prst="ellipse">
              <a:avLst/>
            </a:prstGeom>
            <a:solidFill>
              <a:srgbClr val="1FD5D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05" name="Oval 157"/>
            <p:cNvSpPr>
              <a:spLocks noChangeArrowheads="1"/>
            </p:cNvSpPr>
            <p:nvPr/>
          </p:nvSpPr>
          <p:spPr bwMode="auto">
            <a:xfrm>
              <a:off x="1509" y="853"/>
              <a:ext cx="125" cy="103"/>
            </a:xfrm>
            <a:prstGeom prst="ellipse">
              <a:avLst/>
            </a:prstGeom>
            <a:solidFill>
              <a:srgbClr val="1ED5D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06" name="Oval 158"/>
            <p:cNvSpPr>
              <a:spLocks noChangeArrowheads="1"/>
            </p:cNvSpPr>
            <p:nvPr/>
          </p:nvSpPr>
          <p:spPr bwMode="auto">
            <a:xfrm>
              <a:off x="1511" y="854"/>
              <a:ext cx="121" cy="100"/>
            </a:xfrm>
            <a:prstGeom prst="ellipse">
              <a:avLst/>
            </a:prstGeom>
            <a:solidFill>
              <a:srgbClr val="1DD5D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07" name="Oval 159"/>
            <p:cNvSpPr>
              <a:spLocks noChangeArrowheads="1"/>
            </p:cNvSpPr>
            <p:nvPr/>
          </p:nvSpPr>
          <p:spPr bwMode="auto">
            <a:xfrm>
              <a:off x="1513" y="856"/>
              <a:ext cx="117" cy="96"/>
            </a:xfrm>
            <a:prstGeom prst="ellipse">
              <a:avLst/>
            </a:prstGeom>
            <a:solidFill>
              <a:srgbClr val="1CD5D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08" name="Oval 160"/>
            <p:cNvSpPr>
              <a:spLocks noChangeArrowheads="1"/>
            </p:cNvSpPr>
            <p:nvPr/>
          </p:nvSpPr>
          <p:spPr bwMode="auto">
            <a:xfrm>
              <a:off x="1515" y="858"/>
              <a:ext cx="113" cy="93"/>
            </a:xfrm>
            <a:prstGeom prst="ellipse">
              <a:avLst/>
            </a:prstGeom>
            <a:solidFill>
              <a:srgbClr val="1BD5D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09" name="Oval 161"/>
            <p:cNvSpPr>
              <a:spLocks noChangeArrowheads="1"/>
            </p:cNvSpPr>
            <p:nvPr/>
          </p:nvSpPr>
          <p:spPr bwMode="auto">
            <a:xfrm>
              <a:off x="1517" y="859"/>
              <a:ext cx="109" cy="90"/>
            </a:xfrm>
            <a:prstGeom prst="ellipse">
              <a:avLst/>
            </a:prstGeom>
            <a:solidFill>
              <a:srgbClr val="1AD5D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10" name="Oval 162"/>
            <p:cNvSpPr>
              <a:spLocks noChangeArrowheads="1"/>
            </p:cNvSpPr>
            <p:nvPr/>
          </p:nvSpPr>
          <p:spPr bwMode="auto">
            <a:xfrm>
              <a:off x="1519" y="861"/>
              <a:ext cx="104" cy="86"/>
            </a:xfrm>
            <a:prstGeom prst="ellipse">
              <a:avLst/>
            </a:prstGeom>
            <a:solidFill>
              <a:srgbClr val="19D5D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11" name="Oval 163"/>
            <p:cNvSpPr>
              <a:spLocks noChangeArrowheads="1"/>
            </p:cNvSpPr>
            <p:nvPr/>
          </p:nvSpPr>
          <p:spPr bwMode="auto">
            <a:xfrm>
              <a:off x="1522" y="862"/>
              <a:ext cx="99" cy="84"/>
            </a:xfrm>
            <a:prstGeom prst="ellipse">
              <a:avLst/>
            </a:prstGeom>
            <a:solidFill>
              <a:srgbClr val="18D5D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12" name="Oval 164"/>
            <p:cNvSpPr>
              <a:spLocks noChangeArrowheads="1"/>
            </p:cNvSpPr>
            <p:nvPr/>
          </p:nvSpPr>
          <p:spPr bwMode="auto">
            <a:xfrm>
              <a:off x="1524" y="864"/>
              <a:ext cx="95" cy="80"/>
            </a:xfrm>
            <a:prstGeom prst="ellipse">
              <a:avLst/>
            </a:prstGeom>
            <a:solidFill>
              <a:srgbClr val="18D5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13" name="Oval 165"/>
            <p:cNvSpPr>
              <a:spLocks noChangeArrowheads="1"/>
            </p:cNvSpPr>
            <p:nvPr/>
          </p:nvSpPr>
          <p:spPr bwMode="auto">
            <a:xfrm>
              <a:off x="1526" y="866"/>
              <a:ext cx="91" cy="76"/>
            </a:xfrm>
            <a:prstGeom prst="ellipse">
              <a:avLst/>
            </a:prstGeom>
            <a:solidFill>
              <a:srgbClr val="17D5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14" name="Oval 166"/>
            <p:cNvSpPr>
              <a:spLocks noChangeArrowheads="1"/>
            </p:cNvSpPr>
            <p:nvPr/>
          </p:nvSpPr>
          <p:spPr bwMode="auto">
            <a:xfrm>
              <a:off x="1528" y="867"/>
              <a:ext cx="87" cy="74"/>
            </a:xfrm>
            <a:prstGeom prst="ellipse">
              <a:avLst/>
            </a:prstGeom>
            <a:solidFill>
              <a:srgbClr val="16D5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15" name="Oval 167"/>
            <p:cNvSpPr>
              <a:spLocks noChangeArrowheads="1"/>
            </p:cNvSpPr>
            <p:nvPr/>
          </p:nvSpPr>
          <p:spPr bwMode="auto">
            <a:xfrm>
              <a:off x="1530" y="869"/>
              <a:ext cx="83" cy="70"/>
            </a:xfrm>
            <a:prstGeom prst="ellipse">
              <a:avLst/>
            </a:prstGeom>
            <a:solidFill>
              <a:srgbClr val="15D5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16" name="Oval 168"/>
            <p:cNvSpPr>
              <a:spLocks noChangeArrowheads="1"/>
            </p:cNvSpPr>
            <p:nvPr/>
          </p:nvSpPr>
          <p:spPr bwMode="auto">
            <a:xfrm>
              <a:off x="1532" y="871"/>
              <a:ext cx="79" cy="66"/>
            </a:xfrm>
            <a:prstGeom prst="ellipse">
              <a:avLst/>
            </a:prstGeom>
            <a:solidFill>
              <a:srgbClr val="14D5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17" name="Oval 169"/>
            <p:cNvSpPr>
              <a:spLocks noChangeArrowheads="1"/>
            </p:cNvSpPr>
            <p:nvPr/>
          </p:nvSpPr>
          <p:spPr bwMode="auto">
            <a:xfrm>
              <a:off x="1534" y="872"/>
              <a:ext cx="75" cy="63"/>
            </a:xfrm>
            <a:prstGeom prst="ellipse">
              <a:avLst/>
            </a:prstGeom>
            <a:solidFill>
              <a:srgbClr val="13D5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18" name="Oval 170"/>
            <p:cNvSpPr>
              <a:spLocks noChangeArrowheads="1"/>
            </p:cNvSpPr>
            <p:nvPr/>
          </p:nvSpPr>
          <p:spPr bwMode="auto">
            <a:xfrm>
              <a:off x="1536" y="874"/>
              <a:ext cx="71" cy="59"/>
            </a:xfrm>
            <a:prstGeom prst="ellipse">
              <a:avLst/>
            </a:prstGeom>
            <a:solidFill>
              <a:srgbClr val="12D5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19" name="Oval 171"/>
            <p:cNvSpPr>
              <a:spLocks noChangeArrowheads="1"/>
            </p:cNvSpPr>
            <p:nvPr/>
          </p:nvSpPr>
          <p:spPr bwMode="auto">
            <a:xfrm>
              <a:off x="1538" y="876"/>
              <a:ext cx="67" cy="56"/>
            </a:xfrm>
            <a:prstGeom prst="ellipse">
              <a:avLst/>
            </a:prstGeom>
            <a:solidFill>
              <a:srgbClr val="11D4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20" name="Oval 172"/>
            <p:cNvSpPr>
              <a:spLocks noChangeArrowheads="1"/>
            </p:cNvSpPr>
            <p:nvPr/>
          </p:nvSpPr>
          <p:spPr bwMode="auto">
            <a:xfrm>
              <a:off x="1540" y="877"/>
              <a:ext cx="63" cy="53"/>
            </a:xfrm>
            <a:prstGeom prst="ellipse">
              <a:avLst/>
            </a:prstGeom>
            <a:solidFill>
              <a:srgbClr val="11D4C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21" name="Oval 173"/>
            <p:cNvSpPr>
              <a:spLocks noChangeArrowheads="1"/>
            </p:cNvSpPr>
            <p:nvPr/>
          </p:nvSpPr>
          <p:spPr bwMode="auto">
            <a:xfrm>
              <a:off x="1542" y="879"/>
              <a:ext cx="59" cy="49"/>
            </a:xfrm>
            <a:prstGeom prst="ellipse">
              <a:avLst/>
            </a:prstGeom>
            <a:solidFill>
              <a:srgbClr val="10D4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22" name="Oval 174"/>
            <p:cNvSpPr>
              <a:spLocks noChangeArrowheads="1"/>
            </p:cNvSpPr>
            <p:nvPr/>
          </p:nvSpPr>
          <p:spPr bwMode="auto">
            <a:xfrm>
              <a:off x="1544" y="880"/>
              <a:ext cx="55" cy="47"/>
            </a:xfrm>
            <a:prstGeom prst="ellipse">
              <a:avLst/>
            </a:prstGeom>
            <a:solidFill>
              <a:srgbClr val="0FD4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23" name="Oval 175"/>
            <p:cNvSpPr>
              <a:spLocks noChangeArrowheads="1"/>
            </p:cNvSpPr>
            <p:nvPr/>
          </p:nvSpPr>
          <p:spPr bwMode="auto">
            <a:xfrm>
              <a:off x="1546" y="882"/>
              <a:ext cx="51" cy="43"/>
            </a:xfrm>
            <a:prstGeom prst="ellipse">
              <a:avLst/>
            </a:prstGeom>
            <a:solidFill>
              <a:srgbClr val="0ED4B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24" name="Oval 176"/>
            <p:cNvSpPr>
              <a:spLocks noChangeArrowheads="1"/>
            </p:cNvSpPr>
            <p:nvPr/>
          </p:nvSpPr>
          <p:spPr bwMode="auto">
            <a:xfrm>
              <a:off x="1548" y="884"/>
              <a:ext cx="47" cy="39"/>
            </a:xfrm>
            <a:prstGeom prst="ellipse">
              <a:avLst/>
            </a:prstGeom>
            <a:solidFill>
              <a:srgbClr val="0DD4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25" name="Oval 177"/>
            <p:cNvSpPr>
              <a:spLocks noChangeArrowheads="1"/>
            </p:cNvSpPr>
            <p:nvPr/>
          </p:nvSpPr>
          <p:spPr bwMode="auto">
            <a:xfrm>
              <a:off x="1550" y="885"/>
              <a:ext cx="43" cy="37"/>
            </a:xfrm>
            <a:prstGeom prst="ellipse">
              <a:avLst/>
            </a:prstGeom>
            <a:solidFill>
              <a:srgbClr val="0CD4B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26" name="Oval 178"/>
            <p:cNvSpPr>
              <a:spLocks noChangeArrowheads="1"/>
            </p:cNvSpPr>
            <p:nvPr/>
          </p:nvSpPr>
          <p:spPr bwMode="auto">
            <a:xfrm>
              <a:off x="1552" y="887"/>
              <a:ext cx="39" cy="33"/>
            </a:xfrm>
            <a:prstGeom prst="ellipse">
              <a:avLst/>
            </a:prstGeom>
            <a:solidFill>
              <a:srgbClr val="0BD4B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27" name="Oval 179"/>
            <p:cNvSpPr>
              <a:spLocks noChangeArrowheads="1"/>
            </p:cNvSpPr>
            <p:nvPr/>
          </p:nvSpPr>
          <p:spPr bwMode="auto">
            <a:xfrm>
              <a:off x="1554" y="889"/>
              <a:ext cx="35" cy="29"/>
            </a:xfrm>
            <a:prstGeom prst="ellipse">
              <a:avLst/>
            </a:prstGeom>
            <a:solidFill>
              <a:srgbClr val="0AD4B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28" name="Oval 180"/>
            <p:cNvSpPr>
              <a:spLocks noChangeArrowheads="1"/>
            </p:cNvSpPr>
            <p:nvPr/>
          </p:nvSpPr>
          <p:spPr bwMode="auto">
            <a:xfrm>
              <a:off x="1556" y="890"/>
              <a:ext cx="31" cy="27"/>
            </a:xfrm>
            <a:prstGeom prst="ellipse">
              <a:avLst/>
            </a:prstGeom>
            <a:solidFill>
              <a:srgbClr val="0AD4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29" name="Oval 181"/>
            <p:cNvSpPr>
              <a:spLocks noChangeArrowheads="1"/>
            </p:cNvSpPr>
            <p:nvPr/>
          </p:nvSpPr>
          <p:spPr bwMode="auto">
            <a:xfrm>
              <a:off x="1558" y="892"/>
              <a:ext cx="27" cy="23"/>
            </a:xfrm>
            <a:prstGeom prst="ellipse">
              <a:avLst/>
            </a:prstGeom>
            <a:solidFill>
              <a:srgbClr val="09D4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30" name="Oval 182"/>
            <p:cNvSpPr>
              <a:spLocks noChangeArrowheads="1"/>
            </p:cNvSpPr>
            <p:nvPr/>
          </p:nvSpPr>
          <p:spPr bwMode="auto">
            <a:xfrm>
              <a:off x="1560" y="894"/>
              <a:ext cx="23" cy="20"/>
            </a:xfrm>
            <a:prstGeom prst="ellipse">
              <a:avLst/>
            </a:prstGeom>
            <a:solidFill>
              <a:srgbClr val="08D4B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31" name="Oval 183"/>
            <p:cNvSpPr>
              <a:spLocks noChangeArrowheads="1"/>
            </p:cNvSpPr>
            <p:nvPr/>
          </p:nvSpPr>
          <p:spPr bwMode="auto">
            <a:xfrm>
              <a:off x="1562" y="895"/>
              <a:ext cx="19" cy="17"/>
            </a:xfrm>
            <a:prstGeom prst="ellipse">
              <a:avLst/>
            </a:prstGeom>
            <a:solidFill>
              <a:srgbClr val="07D4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32" name="Oval 184"/>
            <p:cNvSpPr>
              <a:spLocks noChangeArrowheads="1"/>
            </p:cNvSpPr>
            <p:nvPr/>
          </p:nvSpPr>
          <p:spPr bwMode="auto">
            <a:xfrm>
              <a:off x="1564" y="897"/>
              <a:ext cx="15" cy="13"/>
            </a:xfrm>
            <a:prstGeom prst="ellipse">
              <a:avLst/>
            </a:prstGeom>
            <a:solidFill>
              <a:srgbClr val="06D4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33" name="Oval 185"/>
            <p:cNvSpPr>
              <a:spLocks noChangeArrowheads="1"/>
            </p:cNvSpPr>
            <p:nvPr/>
          </p:nvSpPr>
          <p:spPr bwMode="auto">
            <a:xfrm>
              <a:off x="1566" y="898"/>
              <a:ext cx="11" cy="11"/>
            </a:xfrm>
            <a:prstGeom prst="ellipse">
              <a:avLst/>
            </a:prstGeom>
            <a:solidFill>
              <a:srgbClr val="05D4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34" name="Oval 186"/>
            <p:cNvSpPr>
              <a:spLocks noChangeArrowheads="1"/>
            </p:cNvSpPr>
            <p:nvPr/>
          </p:nvSpPr>
          <p:spPr bwMode="auto">
            <a:xfrm>
              <a:off x="1568" y="900"/>
              <a:ext cx="7" cy="7"/>
            </a:xfrm>
            <a:prstGeom prst="ellipse">
              <a:avLst/>
            </a:prstGeom>
            <a:solidFill>
              <a:srgbClr val="04D4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35" name="Oval 187"/>
            <p:cNvSpPr>
              <a:spLocks noChangeArrowheads="1"/>
            </p:cNvSpPr>
            <p:nvPr/>
          </p:nvSpPr>
          <p:spPr bwMode="auto">
            <a:xfrm>
              <a:off x="1570" y="902"/>
              <a:ext cx="3" cy="3"/>
            </a:xfrm>
            <a:prstGeom prst="ellipse">
              <a:avLst/>
            </a:prstGeom>
            <a:solidFill>
              <a:srgbClr val="03D4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5036" name="Rectangle 188"/>
          <p:cNvSpPr>
            <a:spLocks noChangeArrowheads="1"/>
          </p:cNvSpPr>
          <p:nvPr/>
        </p:nvSpPr>
        <p:spPr bwMode="auto">
          <a:xfrm>
            <a:off x="2057400" y="1228725"/>
            <a:ext cx="996950" cy="401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037" name="Rectangle 189"/>
          <p:cNvSpPr>
            <a:spLocks noChangeArrowheads="1"/>
          </p:cNvSpPr>
          <p:nvPr/>
        </p:nvSpPr>
        <p:spPr bwMode="auto">
          <a:xfrm>
            <a:off x="2292350" y="1298575"/>
            <a:ext cx="438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C0C0C0"/>
                </a:solidFill>
              </a:rPr>
              <a:t>Tho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038" name="Rectangle 190"/>
          <p:cNvSpPr>
            <a:spLocks noChangeArrowheads="1"/>
          </p:cNvSpPr>
          <p:nvPr/>
        </p:nvSpPr>
        <p:spPr bwMode="auto">
          <a:xfrm>
            <a:off x="2282825" y="1289050"/>
            <a:ext cx="438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FFFFF7"/>
                </a:solidFill>
              </a:rPr>
              <a:t>Tho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039" name="Freeform 191"/>
          <p:cNvSpPr>
            <a:spLocks/>
          </p:cNvSpPr>
          <p:nvPr/>
        </p:nvSpPr>
        <p:spPr bwMode="auto">
          <a:xfrm>
            <a:off x="280988" y="1277938"/>
            <a:ext cx="187325" cy="152400"/>
          </a:xfrm>
          <a:custGeom>
            <a:avLst/>
            <a:gdLst>
              <a:gd name="T0" fmla="*/ 58 w 118"/>
              <a:gd name="T1" fmla="*/ 0 h 96"/>
              <a:gd name="T2" fmla="*/ 50 w 118"/>
              <a:gd name="T3" fmla="*/ 13 h 96"/>
              <a:gd name="T4" fmla="*/ 36 w 118"/>
              <a:gd name="T5" fmla="*/ 4 h 96"/>
              <a:gd name="T6" fmla="*/ 34 w 118"/>
              <a:gd name="T7" fmla="*/ 19 h 96"/>
              <a:gd name="T8" fmla="*/ 17 w 118"/>
              <a:gd name="T9" fmla="*/ 14 h 96"/>
              <a:gd name="T10" fmla="*/ 22 w 118"/>
              <a:gd name="T11" fmla="*/ 29 h 96"/>
              <a:gd name="T12" fmla="*/ 4 w 118"/>
              <a:gd name="T13" fmla="*/ 30 h 96"/>
              <a:gd name="T14" fmla="*/ 15 w 118"/>
              <a:gd name="T15" fmla="*/ 42 h 96"/>
              <a:gd name="T16" fmla="*/ 0 w 118"/>
              <a:gd name="T17" fmla="*/ 49 h 96"/>
              <a:gd name="T18" fmla="*/ 15 w 118"/>
              <a:gd name="T19" fmla="*/ 55 h 96"/>
              <a:gd name="T20" fmla="*/ 4 w 118"/>
              <a:gd name="T21" fmla="*/ 67 h 96"/>
              <a:gd name="T22" fmla="*/ 22 w 118"/>
              <a:gd name="T23" fmla="*/ 68 h 96"/>
              <a:gd name="T24" fmla="*/ 17 w 118"/>
              <a:gd name="T25" fmla="*/ 82 h 96"/>
              <a:gd name="T26" fmla="*/ 34 w 118"/>
              <a:gd name="T27" fmla="*/ 78 h 96"/>
              <a:gd name="T28" fmla="*/ 36 w 118"/>
              <a:gd name="T29" fmla="*/ 92 h 96"/>
              <a:gd name="T30" fmla="*/ 50 w 118"/>
              <a:gd name="T31" fmla="*/ 83 h 96"/>
              <a:gd name="T32" fmla="*/ 58 w 118"/>
              <a:gd name="T33" fmla="*/ 96 h 96"/>
              <a:gd name="T34" fmla="*/ 67 w 118"/>
              <a:gd name="T35" fmla="*/ 83 h 96"/>
              <a:gd name="T36" fmla="*/ 81 w 118"/>
              <a:gd name="T37" fmla="*/ 92 h 96"/>
              <a:gd name="T38" fmla="*/ 83 w 118"/>
              <a:gd name="T39" fmla="*/ 78 h 96"/>
              <a:gd name="T40" fmla="*/ 101 w 118"/>
              <a:gd name="T41" fmla="*/ 82 h 96"/>
              <a:gd name="T42" fmla="*/ 96 w 118"/>
              <a:gd name="T43" fmla="*/ 68 h 96"/>
              <a:gd name="T44" fmla="*/ 114 w 118"/>
              <a:gd name="T45" fmla="*/ 67 h 96"/>
              <a:gd name="T46" fmla="*/ 103 w 118"/>
              <a:gd name="T47" fmla="*/ 55 h 96"/>
              <a:gd name="T48" fmla="*/ 118 w 118"/>
              <a:gd name="T49" fmla="*/ 48 h 96"/>
              <a:gd name="T50" fmla="*/ 103 w 118"/>
              <a:gd name="T51" fmla="*/ 42 h 96"/>
              <a:gd name="T52" fmla="*/ 114 w 118"/>
              <a:gd name="T53" fmla="*/ 30 h 96"/>
              <a:gd name="T54" fmla="*/ 96 w 118"/>
              <a:gd name="T55" fmla="*/ 29 h 96"/>
              <a:gd name="T56" fmla="*/ 101 w 118"/>
              <a:gd name="T57" fmla="*/ 14 h 96"/>
              <a:gd name="T58" fmla="*/ 83 w 118"/>
              <a:gd name="T59" fmla="*/ 19 h 96"/>
              <a:gd name="T60" fmla="*/ 81 w 118"/>
              <a:gd name="T61" fmla="*/ 4 h 96"/>
              <a:gd name="T62" fmla="*/ 67 w 118"/>
              <a:gd name="T63" fmla="*/ 13 h 96"/>
              <a:gd name="T64" fmla="*/ 58 w 118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9"/>
                </a:lnTo>
                <a:lnTo>
                  <a:pt x="17" y="14"/>
                </a:lnTo>
                <a:lnTo>
                  <a:pt x="22" y="29"/>
                </a:lnTo>
                <a:lnTo>
                  <a:pt x="4" y="30"/>
                </a:lnTo>
                <a:lnTo>
                  <a:pt x="15" y="42"/>
                </a:lnTo>
                <a:lnTo>
                  <a:pt x="0" y="49"/>
                </a:lnTo>
                <a:lnTo>
                  <a:pt x="15" y="55"/>
                </a:lnTo>
                <a:lnTo>
                  <a:pt x="4" y="67"/>
                </a:lnTo>
                <a:lnTo>
                  <a:pt x="22" y="68"/>
                </a:lnTo>
                <a:lnTo>
                  <a:pt x="17" y="82"/>
                </a:lnTo>
                <a:lnTo>
                  <a:pt x="34" y="78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7" y="83"/>
                </a:lnTo>
                <a:lnTo>
                  <a:pt x="81" y="92"/>
                </a:lnTo>
                <a:lnTo>
                  <a:pt x="83" y="78"/>
                </a:lnTo>
                <a:lnTo>
                  <a:pt x="101" y="82"/>
                </a:lnTo>
                <a:lnTo>
                  <a:pt x="96" y="68"/>
                </a:lnTo>
                <a:lnTo>
                  <a:pt x="114" y="67"/>
                </a:lnTo>
                <a:lnTo>
                  <a:pt x="103" y="55"/>
                </a:lnTo>
                <a:lnTo>
                  <a:pt x="118" y="48"/>
                </a:lnTo>
                <a:lnTo>
                  <a:pt x="103" y="42"/>
                </a:lnTo>
                <a:lnTo>
                  <a:pt x="114" y="30"/>
                </a:lnTo>
                <a:lnTo>
                  <a:pt x="96" y="29"/>
                </a:lnTo>
                <a:lnTo>
                  <a:pt x="101" y="14"/>
                </a:lnTo>
                <a:lnTo>
                  <a:pt x="83" y="19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040" name="Freeform 192"/>
          <p:cNvSpPr>
            <a:spLocks/>
          </p:cNvSpPr>
          <p:nvPr/>
        </p:nvSpPr>
        <p:spPr bwMode="auto">
          <a:xfrm>
            <a:off x="280988" y="969963"/>
            <a:ext cx="185737" cy="152400"/>
          </a:xfrm>
          <a:custGeom>
            <a:avLst/>
            <a:gdLst>
              <a:gd name="T0" fmla="*/ 58 w 117"/>
              <a:gd name="T1" fmla="*/ 0 h 96"/>
              <a:gd name="T2" fmla="*/ 50 w 117"/>
              <a:gd name="T3" fmla="*/ 13 h 96"/>
              <a:gd name="T4" fmla="*/ 36 w 117"/>
              <a:gd name="T5" fmla="*/ 4 h 96"/>
              <a:gd name="T6" fmla="*/ 34 w 117"/>
              <a:gd name="T7" fmla="*/ 18 h 96"/>
              <a:gd name="T8" fmla="*/ 17 w 117"/>
              <a:gd name="T9" fmla="*/ 14 h 96"/>
              <a:gd name="T10" fmla="*/ 22 w 117"/>
              <a:gd name="T11" fmla="*/ 28 h 96"/>
              <a:gd name="T12" fmla="*/ 4 w 117"/>
              <a:gd name="T13" fmla="*/ 29 h 96"/>
              <a:gd name="T14" fmla="*/ 15 w 117"/>
              <a:gd name="T15" fmla="*/ 41 h 96"/>
              <a:gd name="T16" fmla="*/ 0 w 117"/>
              <a:gd name="T17" fmla="*/ 48 h 96"/>
              <a:gd name="T18" fmla="*/ 15 w 117"/>
              <a:gd name="T19" fmla="*/ 54 h 96"/>
              <a:gd name="T20" fmla="*/ 4 w 117"/>
              <a:gd name="T21" fmla="*/ 66 h 96"/>
              <a:gd name="T22" fmla="*/ 22 w 117"/>
              <a:gd name="T23" fmla="*/ 67 h 96"/>
              <a:gd name="T24" fmla="*/ 17 w 117"/>
              <a:gd name="T25" fmla="*/ 81 h 96"/>
              <a:gd name="T26" fmla="*/ 34 w 117"/>
              <a:gd name="T27" fmla="*/ 77 h 96"/>
              <a:gd name="T28" fmla="*/ 36 w 117"/>
              <a:gd name="T29" fmla="*/ 91 h 96"/>
              <a:gd name="T30" fmla="*/ 50 w 117"/>
              <a:gd name="T31" fmla="*/ 82 h 96"/>
              <a:gd name="T32" fmla="*/ 58 w 117"/>
              <a:gd name="T33" fmla="*/ 96 h 96"/>
              <a:gd name="T34" fmla="*/ 66 w 117"/>
              <a:gd name="T35" fmla="*/ 82 h 96"/>
              <a:gd name="T36" fmla="*/ 80 w 117"/>
              <a:gd name="T37" fmla="*/ 91 h 96"/>
              <a:gd name="T38" fmla="*/ 82 w 117"/>
              <a:gd name="T39" fmla="*/ 77 h 96"/>
              <a:gd name="T40" fmla="*/ 100 w 117"/>
              <a:gd name="T41" fmla="*/ 81 h 96"/>
              <a:gd name="T42" fmla="*/ 95 w 117"/>
              <a:gd name="T43" fmla="*/ 67 h 96"/>
              <a:gd name="T44" fmla="*/ 113 w 117"/>
              <a:gd name="T45" fmla="*/ 66 h 96"/>
              <a:gd name="T46" fmla="*/ 102 w 117"/>
              <a:gd name="T47" fmla="*/ 54 h 96"/>
              <a:gd name="T48" fmla="*/ 117 w 117"/>
              <a:gd name="T49" fmla="*/ 47 h 96"/>
              <a:gd name="T50" fmla="*/ 102 w 117"/>
              <a:gd name="T51" fmla="*/ 41 h 96"/>
              <a:gd name="T52" fmla="*/ 113 w 117"/>
              <a:gd name="T53" fmla="*/ 29 h 96"/>
              <a:gd name="T54" fmla="*/ 95 w 117"/>
              <a:gd name="T55" fmla="*/ 28 h 96"/>
              <a:gd name="T56" fmla="*/ 100 w 117"/>
              <a:gd name="T57" fmla="*/ 14 h 96"/>
              <a:gd name="T58" fmla="*/ 82 w 117"/>
              <a:gd name="T59" fmla="*/ 18 h 96"/>
              <a:gd name="T60" fmla="*/ 80 w 117"/>
              <a:gd name="T61" fmla="*/ 4 h 96"/>
              <a:gd name="T62" fmla="*/ 66 w 117"/>
              <a:gd name="T63" fmla="*/ 13 h 96"/>
              <a:gd name="T64" fmla="*/ 58 w 117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7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6"/>
                </a:lnTo>
                <a:lnTo>
                  <a:pt x="22" y="67"/>
                </a:lnTo>
                <a:lnTo>
                  <a:pt x="17" y="81"/>
                </a:lnTo>
                <a:lnTo>
                  <a:pt x="34" y="77"/>
                </a:lnTo>
                <a:lnTo>
                  <a:pt x="36" y="91"/>
                </a:lnTo>
                <a:lnTo>
                  <a:pt x="50" y="82"/>
                </a:lnTo>
                <a:lnTo>
                  <a:pt x="58" y="96"/>
                </a:lnTo>
                <a:lnTo>
                  <a:pt x="66" y="82"/>
                </a:lnTo>
                <a:lnTo>
                  <a:pt x="80" y="91"/>
                </a:lnTo>
                <a:lnTo>
                  <a:pt x="82" y="77"/>
                </a:lnTo>
                <a:lnTo>
                  <a:pt x="100" y="81"/>
                </a:lnTo>
                <a:lnTo>
                  <a:pt x="95" y="67"/>
                </a:lnTo>
                <a:lnTo>
                  <a:pt x="113" y="66"/>
                </a:lnTo>
                <a:lnTo>
                  <a:pt x="102" y="54"/>
                </a:lnTo>
                <a:lnTo>
                  <a:pt x="117" y="47"/>
                </a:lnTo>
                <a:lnTo>
                  <a:pt x="102" y="41"/>
                </a:lnTo>
                <a:lnTo>
                  <a:pt x="113" y="29"/>
                </a:lnTo>
                <a:lnTo>
                  <a:pt x="95" y="28"/>
                </a:lnTo>
                <a:lnTo>
                  <a:pt x="100" y="14"/>
                </a:lnTo>
                <a:lnTo>
                  <a:pt x="82" y="18"/>
                </a:lnTo>
                <a:lnTo>
                  <a:pt x="80" y="4"/>
                </a:lnTo>
                <a:lnTo>
                  <a:pt x="66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041" name="Rectangle 193"/>
          <p:cNvSpPr>
            <a:spLocks noChangeArrowheads="1"/>
          </p:cNvSpPr>
          <p:nvPr/>
        </p:nvSpPr>
        <p:spPr bwMode="auto">
          <a:xfrm>
            <a:off x="280988" y="47625"/>
            <a:ext cx="1433512" cy="8302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042" name="Rectangle 194"/>
          <p:cNvSpPr>
            <a:spLocks noChangeArrowheads="1"/>
          </p:cNvSpPr>
          <p:nvPr/>
        </p:nvSpPr>
        <p:spPr bwMode="auto">
          <a:xfrm>
            <a:off x="541338" y="92075"/>
            <a:ext cx="111125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(Alergenos)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043" name="Rectangle 195"/>
          <p:cNvSpPr>
            <a:spLocks noChangeArrowheads="1"/>
          </p:cNvSpPr>
          <p:nvPr/>
        </p:nvSpPr>
        <p:spPr bwMode="auto">
          <a:xfrm>
            <a:off x="415925" y="276225"/>
            <a:ext cx="138430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ingresando por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044" name="Rectangle 196"/>
          <p:cNvSpPr>
            <a:spLocks noChangeArrowheads="1"/>
          </p:cNvSpPr>
          <p:nvPr/>
        </p:nvSpPr>
        <p:spPr bwMode="auto">
          <a:xfrm>
            <a:off x="603250" y="460375"/>
            <a:ext cx="993775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primera vez 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048" name="Freeform 200"/>
          <p:cNvSpPr>
            <a:spLocks/>
          </p:cNvSpPr>
          <p:nvPr/>
        </p:nvSpPr>
        <p:spPr bwMode="auto">
          <a:xfrm>
            <a:off x="4113213" y="466725"/>
            <a:ext cx="185737" cy="152400"/>
          </a:xfrm>
          <a:custGeom>
            <a:avLst/>
            <a:gdLst>
              <a:gd name="T0" fmla="*/ 58 w 117"/>
              <a:gd name="T1" fmla="*/ 0 h 96"/>
              <a:gd name="T2" fmla="*/ 50 w 117"/>
              <a:gd name="T3" fmla="*/ 13 h 96"/>
              <a:gd name="T4" fmla="*/ 36 w 117"/>
              <a:gd name="T5" fmla="*/ 4 h 96"/>
              <a:gd name="T6" fmla="*/ 34 w 117"/>
              <a:gd name="T7" fmla="*/ 18 h 96"/>
              <a:gd name="T8" fmla="*/ 17 w 117"/>
              <a:gd name="T9" fmla="*/ 14 h 96"/>
              <a:gd name="T10" fmla="*/ 22 w 117"/>
              <a:gd name="T11" fmla="*/ 28 h 96"/>
              <a:gd name="T12" fmla="*/ 4 w 117"/>
              <a:gd name="T13" fmla="*/ 29 h 96"/>
              <a:gd name="T14" fmla="*/ 15 w 117"/>
              <a:gd name="T15" fmla="*/ 41 h 96"/>
              <a:gd name="T16" fmla="*/ 0 w 117"/>
              <a:gd name="T17" fmla="*/ 48 h 96"/>
              <a:gd name="T18" fmla="*/ 15 w 117"/>
              <a:gd name="T19" fmla="*/ 54 h 96"/>
              <a:gd name="T20" fmla="*/ 4 w 117"/>
              <a:gd name="T21" fmla="*/ 67 h 96"/>
              <a:gd name="T22" fmla="*/ 22 w 117"/>
              <a:gd name="T23" fmla="*/ 68 h 96"/>
              <a:gd name="T24" fmla="*/ 17 w 117"/>
              <a:gd name="T25" fmla="*/ 82 h 96"/>
              <a:gd name="T26" fmla="*/ 34 w 117"/>
              <a:gd name="T27" fmla="*/ 78 h 96"/>
              <a:gd name="T28" fmla="*/ 36 w 117"/>
              <a:gd name="T29" fmla="*/ 92 h 96"/>
              <a:gd name="T30" fmla="*/ 50 w 117"/>
              <a:gd name="T31" fmla="*/ 83 h 96"/>
              <a:gd name="T32" fmla="*/ 58 w 117"/>
              <a:gd name="T33" fmla="*/ 96 h 96"/>
              <a:gd name="T34" fmla="*/ 66 w 117"/>
              <a:gd name="T35" fmla="*/ 83 h 96"/>
              <a:gd name="T36" fmla="*/ 81 w 117"/>
              <a:gd name="T37" fmla="*/ 92 h 96"/>
              <a:gd name="T38" fmla="*/ 83 w 117"/>
              <a:gd name="T39" fmla="*/ 78 h 96"/>
              <a:gd name="T40" fmla="*/ 100 w 117"/>
              <a:gd name="T41" fmla="*/ 82 h 96"/>
              <a:gd name="T42" fmla="*/ 95 w 117"/>
              <a:gd name="T43" fmla="*/ 68 h 96"/>
              <a:gd name="T44" fmla="*/ 113 w 117"/>
              <a:gd name="T45" fmla="*/ 67 h 96"/>
              <a:gd name="T46" fmla="*/ 102 w 117"/>
              <a:gd name="T47" fmla="*/ 54 h 96"/>
              <a:gd name="T48" fmla="*/ 117 w 117"/>
              <a:gd name="T49" fmla="*/ 47 h 96"/>
              <a:gd name="T50" fmla="*/ 102 w 117"/>
              <a:gd name="T51" fmla="*/ 41 h 96"/>
              <a:gd name="T52" fmla="*/ 113 w 117"/>
              <a:gd name="T53" fmla="*/ 29 h 96"/>
              <a:gd name="T54" fmla="*/ 95 w 117"/>
              <a:gd name="T55" fmla="*/ 28 h 96"/>
              <a:gd name="T56" fmla="*/ 100 w 117"/>
              <a:gd name="T57" fmla="*/ 14 h 96"/>
              <a:gd name="T58" fmla="*/ 83 w 117"/>
              <a:gd name="T59" fmla="*/ 18 h 96"/>
              <a:gd name="T60" fmla="*/ 81 w 117"/>
              <a:gd name="T61" fmla="*/ 4 h 96"/>
              <a:gd name="T62" fmla="*/ 66 w 117"/>
              <a:gd name="T63" fmla="*/ 13 h 96"/>
              <a:gd name="T64" fmla="*/ 58 w 117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7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7"/>
                </a:lnTo>
                <a:lnTo>
                  <a:pt x="22" y="68"/>
                </a:lnTo>
                <a:lnTo>
                  <a:pt x="17" y="82"/>
                </a:lnTo>
                <a:lnTo>
                  <a:pt x="34" y="78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6" y="83"/>
                </a:lnTo>
                <a:lnTo>
                  <a:pt x="81" y="92"/>
                </a:lnTo>
                <a:lnTo>
                  <a:pt x="83" y="78"/>
                </a:lnTo>
                <a:lnTo>
                  <a:pt x="100" y="82"/>
                </a:lnTo>
                <a:lnTo>
                  <a:pt x="95" y="68"/>
                </a:lnTo>
                <a:lnTo>
                  <a:pt x="113" y="67"/>
                </a:lnTo>
                <a:lnTo>
                  <a:pt x="102" y="54"/>
                </a:lnTo>
                <a:lnTo>
                  <a:pt x="117" y="47"/>
                </a:lnTo>
                <a:lnTo>
                  <a:pt x="102" y="41"/>
                </a:lnTo>
                <a:lnTo>
                  <a:pt x="113" y="29"/>
                </a:lnTo>
                <a:lnTo>
                  <a:pt x="95" y="28"/>
                </a:lnTo>
                <a:lnTo>
                  <a:pt x="100" y="14"/>
                </a:lnTo>
                <a:lnTo>
                  <a:pt x="83" y="18"/>
                </a:lnTo>
                <a:lnTo>
                  <a:pt x="81" y="4"/>
                </a:lnTo>
                <a:lnTo>
                  <a:pt x="66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311" name="Group 201"/>
          <p:cNvGrpSpPr>
            <a:grpSpLocks/>
          </p:cNvGrpSpPr>
          <p:nvPr/>
        </p:nvGrpSpPr>
        <p:grpSpPr bwMode="auto">
          <a:xfrm>
            <a:off x="4486275" y="161925"/>
            <a:ext cx="873125" cy="712788"/>
            <a:chOff x="2826" y="102"/>
            <a:chExt cx="550" cy="449"/>
          </a:xfrm>
        </p:grpSpPr>
        <p:sp>
          <p:nvSpPr>
            <p:cNvPr id="335050" name="Oval 202"/>
            <p:cNvSpPr>
              <a:spLocks noChangeArrowheads="1"/>
            </p:cNvSpPr>
            <p:nvPr/>
          </p:nvSpPr>
          <p:spPr bwMode="auto">
            <a:xfrm>
              <a:off x="2826" y="102"/>
              <a:ext cx="550" cy="449"/>
            </a:xfrm>
            <a:prstGeom prst="ellipse">
              <a:avLst/>
            </a:prstGeom>
            <a:solidFill>
              <a:srgbClr val="8787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51" name="Oval 203"/>
            <p:cNvSpPr>
              <a:spLocks noChangeArrowheads="1"/>
            </p:cNvSpPr>
            <p:nvPr/>
          </p:nvSpPr>
          <p:spPr bwMode="auto">
            <a:xfrm>
              <a:off x="2832" y="107"/>
              <a:ext cx="538" cy="439"/>
            </a:xfrm>
            <a:prstGeom prst="ellipse">
              <a:avLst/>
            </a:prstGeom>
            <a:solidFill>
              <a:srgbClr val="8787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52" name="Oval 204"/>
            <p:cNvSpPr>
              <a:spLocks noChangeArrowheads="1"/>
            </p:cNvSpPr>
            <p:nvPr/>
          </p:nvSpPr>
          <p:spPr bwMode="auto">
            <a:xfrm>
              <a:off x="2835" y="109"/>
              <a:ext cx="532" cy="435"/>
            </a:xfrm>
            <a:prstGeom prst="ellipse">
              <a:avLst/>
            </a:prstGeom>
            <a:solidFill>
              <a:srgbClr val="8787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53" name="Oval 205"/>
            <p:cNvSpPr>
              <a:spLocks noChangeArrowheads="1"/>
            </p:cNvSpPr>
            <p:nvPr/>
          </p:nvSpPr>
          <p:spPr bwMode="auto">
            <a:xfrm>
              <a:off x="2838" y="112"/>
              <a:ext cx="526" cy="429"/>
            </a:xfrm>
            <a:prstGeom prst="ellipse">
              <a:avLst/>
            </a:prstGeom>
            <a:solidFill>
              <a:srgbClr val="8787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54" name="Oval 206"/>
            <p:cNvSpPr>
              <a:spLocks noChangeArrowheads="1"/>
            </p:cNvSpPr>
            <p:nvPr/>
          </p:nvSpPr>
          <p:spPr bwMode="auto">
            <a:xfrm>
              <a:off x="2841" y="114"/>
              <a:ext cx="520" cy="425"/>
            </a:xfrm>
            <a:prstGeom prst="ellipse">
              <a:avLst/>
            </a:prstGeom>
            <a:solidFill>
              <a:srgbClr val="8888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55" name="Oval 207"/>
            <p:cNvSpPr>
              <a:spLocks noChangeArrowheads="1"/>
            </p:cNvSpPr>
            <p:nvPr/>
          </p:nvSpPr>
          <p:spPr bwMode="auto">
            <a:xfrm>
              <a:off x="2844" y="117"/>
              <a:ext cx="514" cy="419"/>
            </a:xfrm>
            <a:prstGeom prst="ellipse">
              <a:avLst/>
            </a:prstGeom>
            <a:solidFill>
              <a:srgbClr val="8888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56" name="Oval 208"/>
            <p:cNvSpPr>
              <a:spLocks noChangeArrowheads="1"/>
            </p:cNvSpPr>
            <p:nvPr/>
          </p:nvSpPr>
          <p:spPr bwMode="auto">
            <a:xfrm>
              <a:off x="2847" y="119"/>
              <a:ext cx="508" cy="415"/>
            </a:xfrm>
            <a:prstGeom prst="ellipse">
              <a:avLst/>
            </a:prstGeom>
            <a:solidFill>
              <a:srgbClr val="8888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57" name="Oval 209"/>
            <p:cNvSpPr>
              <a:spLocks noChangeArrowheads="1"/>
            </p:cNvSpPr>
            <p:nvPr/>
          </p:nvSpPr>
          <p:spPr bwMode="auto">
            <a:xfrm>
              <a:off x="2851" y="122"/>
              <a:ext cx="500" cy="409"/>
            </a:xfrm>
            <a:prstGeom prst="ellipse">
              <a:avLst/>
            </a:prstGeom>
            <a:solidFill>
              <a:srgbClr val="8989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58" name="Oval 210"/>
            <p:cNvSpPr>
              <a:spLocks noChangeArrowheads="1"/>
            </p:cNvSpPr>
            <p:nvPr/>
          </p:nvSpPr>
          <p:spPr bwMode="auto">
            <a:xfrm>
              <a:off x="2854" y="125"/>
              <a:ext cx="494" cy="403"/>
            </a:xfrm>
            <a:prstGeom prst="ellipse">
              <a:avLst/>
            </a:prstGeom>
            <a:solidFill>
              <a:srgbClr val="8989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59" name="Oval 211"/>
            <p:cNvSpPr>
              <a:spLocks noChangeArrowheads="1"/>
            </p:cNvSpPr>
            <p:nvPr/>
          </p:nvSpPr>
          <p:spPr bwMode="auto">
            <a:xfrm>
              <a:off x="2857" y="128"/>
              <a:ext cx="488" cy="398"/>
            </a:xfrm>
            <a:prstGeom prst="ellipse">
              <a:avLst/>
            </a:prstGeom>
            <a:solidFill>
              <a:srgbClr val="8A8A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60" name="Oval 212"/>
            <p:cNvSpPr>
              <a:spLocks noChangeArrowheads="1"/>
            </p:cNvSpPr>
            <p:nvPr/>
          </p:nvSpPr>
          <p:spPr bwMode="auto">
            <a:xfrm>
              <a:off x="2860" y="131"/>
              <a:ext cx="482" cy="392"/>
            </a:xfrm>
            <a:prstGeom prst="ellipse">
              <a:avLst/>
            </a:prstGeom>
            <a:solidFill>
              <a:srgbClr val="8A8AA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61" name="Oval 213"/>
            <p:cNvSpPr>
              <a:spLocks noChangeArrowheads="1"/>
            </p:cNvSpPr>
            <p:nvPr/>
          </p:nvSpPr>
          <p:spPr bwMode="auto">
            <a:xfrm>
              <a:off x="2863" y="133"/>
              <a:ext cx="476" cy="388"/>
            </a:xfrm>
            <a:prstGeom prst="ellipse">
              <a:avLst/>
            </a:prstGeom>
            <a:solidFill>
              <a:srgbClr val="8B8B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62" name="Oval 214"/>
            <p:cNvSpPr>
              <a:spLocks noChangeArrowheads="1"/>
            </p:cNvSpPr>
            <p:nvPr/>
          </p:nvSpPr>
          <p:spPr bwMode="auto">
            <a:xfrm>
              <a:off x="2866" y="136"/>
              <a:ext cx="470" cy="382"/>
            </a:xfrm>
            <a:prstGeom prst="ellipse">
              <a:avLst/>
            </a:prstGeom>
            <a:solidFill>
              <a:srgbClr val="8B8B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63" name="Oval 215"/>
            <p:cNvSpPr>
              <a:spLocks noChangeArrowheads="1"/>
            </p:cNvSpPr>
            <p:nvPr/>
          </p:nvSpPr>
          <p:spPr bwMode="auto">
            <a:xfrm>
              <a:off x="2869" y="138"/>
              <a:ext cx="464" cy="378"/>
            </a:xfrm>
            <a:prstGeom prst="ellipse">
              <a:avLst/>
            </a:prstGeom>
            <a:solidFill>
              <a:srgbClr val="8C8CA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64" name="Oval 216"/>
            <p:cNvSpPr>
              <a:spLocks noChangeArrowheads="1"/>
            </p:cNvSpPr>
            <p:nvPr/>
          </p:nvSpPr>
          <p:spPr bwMode="auto">
            <a:xfrm>
              <a:off x="2873" y="141"/>
              <a:ext cx="456" cy="372"/>
            </a:xfrm>
            <a:prstGeom prst="ellipse">
              <a:avLst/>
            </a:prstGeom>
            <a:solidFill>
              <a:srgbClr val="8C8C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65" name="Oval 217"/>
            <p:cNvSpPr>
              <a:spLocks noChangeArrowheads="1"/>
            </p:cNvSpPr>
            <p:nvPr/>
          </p:nvSpPr>
          <p:spPr bwMode="auto">
            <a:xfrm>
              <a:off x="2877" y="144"/>
              <a:ext cx="449" cy="366"/>
            </a:xfrm>
            <a:prstGeom prst="ellipse">
              <a:avLst/>
            </a:prstGeom>
            <a:solidFill>
              <a:srgbClr val="8D8DB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66" name="Oval 218"/>
            <p:cNvSpPr>
              <a:spLocks noChangeArrowheads="1"/>
            </p:cNvSpPr>
            <p:nvPr/>
          </p:nvSpPr>
          <p:spPr bwMode="auto">
            <a:xfrm>
              <a:off x="2880" y="146"/>
              <a:ext cx="443" cy="362"/>
            </a:xfrm>
            <a:prstGeom prst="ellipse">
              <a:avLst/>
            </a:prstGeom>
            <a:solidFill>
              <a:srgbClr val="8E8E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67" name="Oval 219"/>
            <p:cNvSpPr>
              <a:spLocks noChangeArrowheads="1"/>
            </p:cNvSpPr>
            <p:nvPr/>
          </p:nvSpPr>
          <p:spPr bwMode="auto">
            <a:xfrm>
              <a:off x="2883" y="149"/>
              <a:ext cx="437" cy="356"/>
            </a:xfrm>
            <a:prstGeom prst="ellipse">
              <a:avLst/>
            </a:prstGeom>
            <a:solidFill>
              <a:srgbClr val="8F8F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68" name="Oval 220"/>
            <p:cNvSpPr>
              <a:spLocks noChangeArrowheads="1"/>
            </p:cNvSpPr>
            <p:nvPr/>
          </p:nvSpPr>
          <p:spPr bwMode="auto">
            <a:xfrm>
              <a:off x="2886" y="151"/>
              <a:ext cx="431" cy="352"/>
            </a:xfrm>
            <a:prstGeom prst="ellipse">
              <a:avLst/>
            </a:prstGeom>
            <a:solidFill>
              <a:srgbClr val="8F8FB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69" name="Oval 221"/>
            <p:cNvSpPr>
              <a:spLocks noChangeArrowheads="1"/>
            </p:cNvSpPr>
            <p:nvPr/>
          </p:nvSpPr>
          <p:spPr bwMode="auto">
            <a:xfrm>
              <a:off x="2889" y="154"/>
              <a:ext cx="425" cy="346"/>
            </a:xfrm>
            <a:prstGeom prst="ellipse">
              <a:avLst/>
            </a:prstGeom>
            <a:solidFill>
              <a:srgbClr val="9090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70" name="Oval 222"/>
            <p:cNvSpPr>
              <a:spLocks noChangeArrowheads="1"/>
            </p:cNvSpPr>
            <p:nvPr/>
          </p:nvSpPr>
          <p:spPr bwMode="auto">
            <a:xfrm>
              <a:off x="2892" y="156"/>
              <a:ext cx="419" cy="342"/>
            </a:xfrm>
            <a:prstGeom prst="ellipse">
              <a:avLst/>
            </a:prstGeom>
            <a:solidFill>
              <a:srgbClr val="9191B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71" name="Oval 223"/>
            <p:cNvSpPr>
              <a:spLocks noChangeArrowheads="1"/>
            </p:cNvSpPr>
            <p:nvPr/>
          </p:nvSpPr>
          <p:spPr bwMode="auto">
            <a:xfrm>
              <a:off x="2896" y="159"/>
              <a:ext cx="412" cy="337"/>
            </a:xfrm>
            <a:prstGeom prst="ellipse">
              <a:avLst/>
            </a:prstGeom>
            <a:solidFill>
              <a:srgbClr val="9292B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72" name="Oval 224"/>
            <p:cNvSpPr>
              <a:spLocks noChangeArrowheads="1"/>
            </p:cNvSpPr>
            <p:nvPr/>
          </p:nvSpPr>
          <p:spPr bwMode="auto">
            <a:xfrm>
              <a:off x="2899" y="161"/>
              <a:ext cx="406" cy="333"/>
            </a:xfrm>
            <a:prstGeom prst="ellipse">
              <a:avLst/>
            </a:prstGeom>
            <a:solidFill>
              <a:srgbClr val="9393B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73" name="Oval 225"/>
            <p:cNvSpPr>
              <a:spLocks noChangeArrowheads="1"/>
            </p:cNvSpPr>
            <p:nvPr/>
          </p:nvSpPr>
          <p:spPr bwMode="auto">
            <a:xfrm>
              <a:off x="2902" y="164"/>
              <a:ext cx="400" cy="327"/>
            </a:xfrm>
            <a:prstGeom prst="ellipse">
              <a:avLst/>
            </a:prstGeom>
            <a:solidFill>
              <a:srgbClr val="9494B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74" name="Oval 226"/>
            <p:cNvSpPr>
              <a:spLocks noChangeArrowheads="1"/>
            </p:cNvSpPr>
            <p:nvPr/>
          </p:nvSpPr>
          <p:spPr bwMode="auto">
            <a:xfrm>
              <a:off x="2905" y="167"/>
              <a:ext cx="394" cy="321"/>
            </a:xfrm>
            <a:prstGeom prst="ellipse">
              <a:avLst/>
            </a:prstGeom>
            <a:solidFill>
              <a:srgbClr val="9595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75" name="Oval 227"/>
            <p:cNvSpPr>
              <a:spLocks noChangeArrowheads="1"/>
            </p:cNvSpPr>
            <p:nvPr/>
          </p:nvSpPr>
          <p:spPr bwMode="auto">
            <a:xfrm>
              <a:off x="2908" y="169"/>
              <a:ext cx="388" cy="317"/>
            </a:xfrm>
            <a:prstGeom prst="ellipse">
              <a:avLst/>
            </a:prstGeom>
            <a:solidFill>
              <a:srgbClr val="9696B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76" name="Oval 228"/>
            <p:cNvSpPr>
              <a:spLocks noChangeArrowheads="1"/>
            </p:cNvSpPr>
            <p:nvPr/>
          </p:nvSpPr>
          <p:spPr bwMode="auto">
            <a:xfrm>
              <a:off x="2911" y="172"/>
              <a:ext cx="381" cy="311"/>
            </a:xfrm>
            <a:prstGeom prst="ellipse">
              <a:avLst/>
            </a:prstGeom>
            <a:solidFill>
              <a:srgbClr val="9797B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77" name="Oval 229"/>
            <p:cNvSpPr>
              <a:spLocks noChangeArrowheads="1"/>
            </p:cNvSpPr>
            <p:nvPr/>
          </p:nvSpPr>
          <p:spPr bwMode="auto">
            <a:xfrm>
              <a:off x="2914" y="174"/>
              <a:ext cx="375" cy="307"/>
            </a:xfrm>
            <a:prstGeom prst="ellipse">
              <a:avLst/>
            </a:prstGeom>
            <a:solidFill>
              <a:srgbClr val="9898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78" name="Oval 230"/>
            <p:cNvSpPr>
              <a:spLocks noChangeArrowheads="1"/>
            </p:cNvSpPr>
            <p:nvPr/>
          </p:nvSpPr>
          <p:spPr bwMode="auto">
            <a:xfrm>
              <a:off x="2918" y="177"/>
              <a:ext cx="367" cy="301"/>
            </a:xfrm>
            <a:prstGeom prst="ellipse">
              <a:avLst/>
            </a:prstGeom>
            <a:solidFill>
              <a:srgbClr val="9999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79" name="Oval 231"/>
            <p:cNvSpPr>
              <a:spLocks noChangeArrowheads="1"/>
            </p:cNvSpPr>
            <p:nvPr/>
          </p:nvSpPr>
          <p:spPr bwMode="auto">
            <a:xfrm>
              <a:off x="2921" y="179"/>
              <a:ext cx="361" cy="297"/>
            </a:xfrm>
            <a:prstGeom prst="ellipse">
              <a:avLst/>
            </a:prstGeom>
            <a:solidFill>
              <a:srgbClr val="9A9A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80" name="Oval 232"/>
            <p:cNvSpPr>
              <a:spLocks noChangeArrowheads="1"/>
            </p:cNvSpPr>
            <p:nvPr/>
          </p:nvSpPr>
          <p:spPr bwMode="auto">
            <a:xfrm>
              <a:off x="2924" y="182"/>
              <a:ext cx="355" cy="290"/>
            </a:xfrm>
            <a:prstGeom prst="ellipse">
              <a:avLst/>
            </a:prstGeom>
            <a:solidFill>
              <a:srgbClr val="9C9C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81" name="Oval 233"/>
            <p:cNvSpPr>
              <a:spLocks noChangeArrowheads="1"/>
            </p:cNvSpPr>
            <p:nvPr/>
          </p:nvSpPr>
          <p:spPr bwMode="auto">
            <a:xfrm>
              <a:off x="2927" y="185"/>
              <a:ext cx="349" cy="284"/>
            </a:xfrm>
            <a:prstGeom prst="ellipse">
              <a:avLst/>
            </a:prstGeom>
            <a:solidFill>
              <a:srgbClr val="9D9D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82" name="Oval 234"/>
            <p:cNvSpPr>
              <a:spLocks noChangeArrowheads="1"/>
            </p:cNvSpPr>
            <p:nvPr/>
          </p:nvSpPr>
          <p:spPr bwMode="auto">
            <a:xfrm>
              <a:off x="2930" y="187"/>
              <a:ext cx="343" cy="280"/>
            </a:xfrm>
            <a:prstGeom prst="ellipse">
              <a:avLst/>
            </a:prstGeom>
            <a:solidFill>
              <a:srgbClr val="9E9E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83" name="Oval 235"/>
            <p:cNvSpPr>
              <a:spLocks noChangeArrowheads="1"/>
            </p:cNvSpPr>
            <p:nvPr/>
          </p:nvSpPr>
          <p:spPr bwMode="auto">
            <a:xfrm>
              <a:off x="2933" y="190"/>
              <a:ext cx="337" cy="274"/>
            </a:xfrm>
            <a:prstGeom prst="ellipse">
              <a:avLst/>
            </a:prstGeom>
            <a:solidFill>
              <a:srgbClr val="9F9F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84" name="Oval 236"/>
            <p:cNvSpPr>
              <a:spLocks noChangeArrowheads="1"/>
            </p:cNvSpPr>
            <p:nvPr/>
          </p:nvSpPr>
          <p:spPr bwMode="auto">
            <a:xfrm>
              <a:off x="2936" y="192"/>
              <a:ext cx="331" cy="270"/>
            </a:xfrm>
            <a:prstGeom prst="ellipse">
              <a:avLst/>
            </a:prstGeom>
            <a:solidFill>
              <a:srgbClr val="A1A1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85" name="Oval 237"/>
            <p:cNvSpPr>
              <a:spLocks noChangeArrowheads="1"/>
            </p:cNvSpPr>
            <p:nvPr/>
          </p:nvSpPr>
          <p:spPr bwMode="auto">
            <a:xfrm>
              <a:off x="2939" y="195"/>
              <a:ext cx="325" cy="264"/>
            </a:xfrm>
            <a:prstGeom prst="ellipse">
              <a:avLst/>
            </a:prstGeom>
            <a:solidFill>
              <a:srgbClr val="A2A2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86" name="Oval 238"/>
            <p:cNvSpPr>
              <a:spLocks noChangeArrowheads="1"/>
            </p:cNvSpPr>
            <p:nvPr/>
          </p:nvSpPr>
          <p:spPr bwMode="auto">
            <a:xfrm>
              <a:off x="2943" y="197"/>
              <a:ext cx="317" cy="260"/>
            </a:xfrm>
            <a:prstGeom prst="ellipse">
              <a:avLst/>
            </a:prstGeom>
            <a:solidFill>
              <a:srgbClr val="A3A3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87" name="Oval 239"/>
            <p:cNvSpPr>
              <a:spLocks noChangeArrowheads="1"/>
            </p:cNvSpPr>
            <p:nvPr/>
          </p:nvSpPr>
          <p:spPr bwMode="auto">
            <a:xfrm>
              <a:off x="2946" y="200"/>
              <a:ext cx="311" cy="254"/>
            </a:xfrm>
            <a:prstGeom prst="ellipse">
              <a:avLst/>
            </a:prstGeom>
            <a:solidFill>
              <a:srgbClr val="A5A5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88" name="Oval 240"/>
            <p:cNvSpPr>
              <a:spLocks noChangeArrowheads="1"/>
            </p:cNvSpPr>
            <p:nvPr/>
          </p:nvSpPr>
          <p:spPr bwMode="auto">
            <a:xfrm>
              <a:off x="2949" y="202"/>
              <a:ext cx="305" cy="250"/>
            </a:xfrm>
            <a:prstGeom prst="ellipse">
              <a:avLst/>
            </a:prstGeom>
            <a:solidFill>
              <a:srgbClr val="A6A6D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89" name="Oval 241"/>
            <p:cNvSpPr>
              <a:spLocks noChangeArrowheads="1"/>
            </p:cNvSpPr>
            <p:nvPr/>
          </p:nvSpPr>
          <p:spPr bwMode="auto">
            <a:xfrm>
              <a:off x="2952" y="205"/>
              <a:ext cx="299" cy="244"/>
            </a:xfrm>
            <a:prstGeom prst="ellipse">
              <a:avLst/>
            </a:prstGeom>
            <a:solidFill>
              <a:srgbClr val="A7A7D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90" name="Oval 242"/>
            <p:cNvSpPr>
              <a:spLocks noChangeArrowheads="1"/>
            </p:cNvSpPr>
            <p:nvPr/>
          </p:nvSpPr>
          <p:spPr bwMode="auto">
            <a:xfrm>
              <a:off x="2955" y="208"/>
              <a:ext cx="293" cy="238"/>
            </a:xfrm>
            <a:prstGeom prst="ellipse">
              <a:avLst/>
            </a:prstGeom>
            <a:solidFill>
              <a:srgbClr val="A9A9D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91" name="Oval 243"/>
            <p:cNvSpPr>
              <a:spLocks noChangeArrowheads="1"/>
            </p:cNvSpPr>
            <p:nvPr/>
          </p:nvSpPr>
          <p:spPr bwMode="auto">
            <a:xfrm>
              <a:off x="2958" y="210"/>
              <a:ext cx="287" cy="234"/>
            </a:xfrm>
            <a:prstGeom prst="ellipse">
              <a:avLst/>
            </a:prstGeom>
            <a:solidFill>
              <a:srgbClr val="AAAAD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92" name="Oval 244"/>
            <p:cNvSpPr>
              <a:spLocks noChangeArrowheads="1"/>
            </p:cNvSpPr>
            <p:nvPr/>
          </p:nvSpPr>
          <p:spPr bwMode="auto">
            <a:xfrm>
              <a:off x="2961" y="213"/>
              <a:ext cx="281" cy="228"/>
            </a:xfrm>
            <a:prstGeom prst="ellipse">
              <a:avLst/>
            </a:prstGeom>
            <a:solidFill>
              <a:srgbClr val="ABABD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93" name="Oval 245"/>
            <p:cNvSpPr>
              <a:spLocks noChangeArrowheads="1"/>
            </p:cNvSpPr>
            <p:nvPr/>
          </p:nvSpPr>
          <p:spPr bwMode="auto">
            <a:xfrm>
              <a:off x="2965" y="215"/>
              <a:ext cx="273" cy="224"/>
            </a:xfrm>
            <a:prstGeom prst="ellipse">
              <a:avLst/>
            </a:prstGeom>
            <a:solidFill>
              <a:srgbClr val="ADADD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94" name="Oval 246"/>
            <p:cNvSpPr>
              <a:spLocks noChangeArrowheads="1"/>
            </p:cNvSpPr>
            <p:nvPr/>
          </p:nvSpPr>
          <p:spPr bwMode="auto">
            <a:xfrm>
              <a:off x="2968" y="218"/>
              <a:ext cx="267" cy="218"/>
            </a:xfrm>
            <a:prstGeom prst="ellipse">
              <a:avLst/>
            </a:prstGeom>
            <a:solidFill>
              <a:srgbClr val="AEAED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95" name="Oval 247"/>
            <p:cNvSpPr>
              <a:spLocks noChangeArrowheads="1"/>
            </p:cNvSpPr>
            <p:nvPr/>
          </p:nvSpPr>
          <p:spPr bwMode="auto">
            <a:xfrm>
              <a:off x="2971" y="220"/>
              <a:ext cx="261" cy="214"/>
            </a:xfrm>
            <a:prstGeom prst="ellipse">
              <a:avLst/>
            </a:prstGeom>
            <a:solidFill>
              <a:srgbClr val="AFAFD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96" name="Oval 248"/>
            <p:cNvSpPr>
              <a:spLocks noChangeArrowheads="1"/>
            </p:cNvSpPr>
            <p:nvPr/>
          </p:nvSpPr>
          <p:spPr bwMode="auto">
            <a:xfrm>
              <a:off x="2974" y="223"/>
              <a:ext cx="255" cy="208"/>
            </a:xfrm>
            <a:prstGeom prst="ellipse">
              <a:avLst/>
            </a:prstGeom>
            <a:solidFill>
              <a:srgbClr val="B0B0D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97" name="Oval 249"/>
            <p:cNvSpPr>
              <a:spLocks noChangeArrowheads="1"/>
            </p:cNvSpPr>
            <p:nvPr/>
          </p:nvSpPr>
          <p:spPr bwMode="auto">
            <a:xfrm>
              <a:off x="2977" y="226"/>
              <a:ext cx="249" cy="202"/>
            </a:xfrm>
            <a:prstGeom prst="ellipse">
              <a:avLst/>
            </a:prstGeom>
            <a:solidFill>
              <a:srgbClr val="B1B1D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98" name="Oval 250"/>
            <p:cNvSpPr>
              <a:spLocks noChangeArrowheads="1"/>
            </p:cNvSpPr>
            <p:nvPr/>
          </p:nvSpPr>
          <p:spPr bwMode="auto">
            <a:xfrm>
              <a:off x="2981" y="228"/>
              <a:ext cx="242" cy="198"/>
            </a:xfrm>
            <a:prstGeom prst="ellipse">
              <a:avLst/>
            </a:prstGeom>
            <a:solidFill>
              <a:srgbClr val="B3B3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99" name="Oval 251"/>
            <p:cNvSpPr>
              <a:spLocks noChangeArrowheads="1"/>
            </p:cNvSpPr>
            <p:nvPr/>
          </p:nvSpPr>
          <p:spPr bwMode="auto">
            <a:xfrm>
              <a:off x="2984" y="231"/>
              <a:ext cx="236" cy="192"/>
            </a:xfrm>
            <a:prstGeom prst="ellipse">
              <a:avLst/>
            </a:prstGeom>
            <a:solidFill>
              <a:srgbClr val="B4B4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00" name="Oval 252"/>
            <p:cNvSpPr>
              <a:spLocks noChangeArrowheads="1"/>
            </p:cNvSpPr>
            <p:nvPr/>
          </p:nvSpPr>
          <p:spPr bwMode="auto">
            <a:xfrm>
              <a:off x="2988" y="233"/>
              <a:ext cx="228" cy="188"/>
            </a:xfrm>
            <a:prstGeom prst="ellipse">
              <a:avLst/>
            </a:prstGeom>
            <a:solidFill>
              <a:srgbClr val="B5B5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01" name="Oval 253"/>
            <p:cNvSpPr>
              <a:spLocks noChangeArrowheads="1"/>
            </p:cNvSpPr>
            <p:nvPr/>
          </p:nvSpPr>
          <p:spPr bwMode="auto">
            <a:xfrm>
              <a:off x="2991" y="236"/>
              <a:ext cx="222" cy="182"/>
            </a:xfrm>
            <a:prstGeom prst="ellipse">
              <a:avLst/>
            </a:prstGeom>
            <a:solidFill>
              <a:srgbClr val="B6B6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02" name="Oval 254"/>
            <p:cNvSpPr>
              <a:spLocks noChangeArrowheads="1"/>
            </p:cNvSpPr>
            <p:nvPr/>
          </p:nvSpPr>
          <p:spPr bwMode="auto">
            <a:xfrm>
              <a:off x="2994" y="238"/>
              <a:ext cx="216" cy="178"/>
            </a:xfrm>
            <a:prstGeom prst="ellipse">
              <a:avLst/>
            </a:prstGeom>
            <a:solidFill>
              <a:srgbClr val="B8B8E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03" name="Oval 255"/>
            <p:cNvSpPr>
              <a:spLocks noChangeArrowheads="1"/>
            </p:cNvSpPr>
            <p:nvPr/>
          </p:nvSpPr>
          <p:spPr bwMode="auto">
            <a:xfrm>
              <a:off x="2997" y="242"/>
              <a:ext cx="210" cy="171"/>
            </a:xfrm>
            <a:prstGeom prst="ellipse">
              <a:avLst/>
            </a:prstGeom>
            <a:solidFill>
              <a:srgbClr val="B9B9E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04" name="Oval 256"/>
            <p:cNvSpPr>
              <a:spLocks noChangeArrowheads="1"/>
            </p:cNvSpPr>
            <p:nvPr/>
          </p:nvSpPr>
          <p:spPr bwMode="auto">
            <a:xfrm>
              <a:off x="3000" y="244"/>
              <a:ext cx="204" cy="167"/>
            </a:xfrm>
            <a:prstGeom prst="ellipse">
              <a:avLst/>
            </a:prstGeom>
            <a:solidFill>
              <a:srgbClr val="BABAE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05" name="Oval 257"/>
            <p:cNvSpPr>
              <a:spLocks noChangeArrowheads="1"/>
            </p:cNvSpPr>
            <p:nvPr/>
          </p:nvSpPr>
          <p:spPr bwMode="auto">
            <a:xfrm>
              <a:off x="3003" y="247"/>
              <a:ext cx="198" cy="161"/>
            </a:xfrm>
            <a:prstGeom prst="ellipse">
              <a:avLst/>
            </a:prstGeom>
            <a:solidFill>
              <a:srgbClr val="BBBBE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06" name="Oval 258"/>
            <p:cNvSpPr>
              <a:spLocks noChangeArrowheads="1"/>
            </p:cNvSpPr>
            <p:nvPr/>
          </p:nvSpPr>
          <p:spPr bwMode="auto">
            <a:xfrm>
              <a:off x="3006" y="250"/>
              <a:ext cx="192" cy="155"/>
            </a:xfrm>
            <a:prstGeom prst="ellipse">
              <a:avLst/>
            </a:prstGeom>
            <a:solidFill>
              <a:srgbClr val="BCBCE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07" name="Oval 259"/>
            <p:cNvSpPr>
              <a:spLocks noChangeArrowheads="1"/>
            </p:cNvSpPr>
            <p:nvPr/>
          </p:nvSpPr>
          <p:spPr bwMode="auto">
            <a:xfrm>
              <a:off x="3010" y="252"/>
              <a:ext cx="184" cy="151"/>
            </a:xfrm>
            <a:prstGeom prst="ellipse">
              <a:avLst/>
            </a:prstGeom>
            <a:solidFill>
              <a:srgbClr val="BDBDE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08" name="Oval 260"/>
            <p:cNvSpPr>
              <a:spLocks noChangeArrowheads="1"/>
            </p:cNvSpPr>
            <p:nvPr/>
          </p:nvSpPr>
          <p:spPr bwMode="auto">
            <a:xfrm>
              <a:off x="3013" y="255"/>
              <a:ext cx="178" cy="145"/>
            </a:xfrm>
            <a:prstGeom prst="ellipse">
              <a:avLst/>
            </a:prstGeom>
            <a:solidFill>
              <a:srgbClr val="BEBEE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09" name="Oval 261"/>
            <p:cNvSpPr>
              <a:spLocks noChangeArrowheads="1"/>
            </p:cNvSpPr>
            <p:nvPr/>
          </p:nvSpPr>
          <p:spPr bwMode="auto">
            <a:xfrm>
              <a:off x="3016" y="257"/>
              <a:ext cx="171" cy="141"/>
            </a:xfrm>
            <a:prstGeom prst="ellipse">
              <a:avLst/>
            </a:prstGeom>
            <a:solidFill>
              <a:srgbClr val="BFBFE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10" name="Oval 262"/>
            <p:cNvSpPr>
              <a:spLocks noChangeArrowheads="1"/>
            </p:cNvSpPr>
            <p:nvPr/>
          </p:nvSpPr>
          <p:spPr bwMode="auto">
            <a:xfrm>
              <a:off x="3019" y="260"/>
              <a:ext cx="165" cy="135"/>
            </a:xfrm>
            <a:prstGeom prst="ellipse">
              <a:avLst/>
            </a:prstGeom>
            <a:solidFill>
              <a:srgbClr val="C0C0F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11" name="Oval 263"/>
            <p:cNvSpPr>
              <a:spLocks noChangeArrowheads="1"/>
            </p:cNvSpPr>
            <p:nvPr/>
          </p:nvSpPr>
          <p:spPr bwMode="auto">
            <a:xfrm>
              <a:off x="3022" y="262"/>
              <a:ext cx="159" cy="131"/>
            </a:xfrm>
            <a:prstGeom prst="ellipse">
              <a:avLst/>
            </a:prstGeom>
            <a:solidFill>
              <a:srgbClr val="C0C0F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12" name="Oval 264"/>
            <p:cNvSpPr>
              <a:spLocks noChangeArrowheads="1"/>
            </p:cNvSpPr>
            <p:nvPr/>
          </p:nvSpPr>
          <p:spPr bwMode="auto">
            <a:xfrm>
              <a:off x="3025" y="265"/>
              <a:ext cx="153" cy="125"/>
            </a:xfrm>
            <a:prstGeom prst="ellipse">
              <a:avLst/>
            </a:prstGeom>
            <a:solidFill>
              <a:srgbClr val="C1C1F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13" name="Oval 265"/>
            <p:cNvSpPr>
              <a:spLocks noChangeArrowheads="1"/>
            </p:cNvSpPr>
            <p:nvPr/>
          </p:nvSpPr>
          <p:spPr bwMode="auto">
            <a:xfrm>
              <a:off x="3028" y="268"/>
              <a:ext cx="147" cy="119"/>
            </a:xfrm>
            <a:prstGeom prst="ellipse">
              <a:avLst/>
            </a:prstGeom>
            <a:solidFill>
              <a:srgbClr val="C2C2F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14" name="Oval 266"/>
            <p:cNvSpPr>
              <a:spLocks noChangeArrowheads="1"/>
            </p:cNvSpPr>
            <p:nvPr/>
          </p:nvSpPr>
          <p:spPr bwMode="auto">
            <a:xfrm>
              <a:off x="3031" y="270"/>
              <a:ext cx="141" cy="115"/>
            </a:xfrm>
            <a:prstGeom prst="ellipse">
              <a:avLst/>
            </a:prstGeom>
            <a:solidFill>
              <a:srgbClr val="C3C3F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15" name="Oval 267"/>
            <p:cNvSpPr>
              <a:spLocks noChangeArrowheads="1"/>
            </p:cNvSpPr>
            <p:nvPr/>
          </p:nvSpPr>
          <p:spPr bwMode="auto">
            <a:xfrm>
              <a:off x="3035" y="273"/>
              <a:ext cx="134" cy="110"/>
            </a:xfrm>
            <a:prstGeom prst="ellipse">
              <a:avLst/>
            </a:prstGeom>
            <a:solidFill>
              <a:srgbClr val="C3C3F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16" name="Oval 268"/>
            <p:cNvSpPr>
              <a:spLocks noChangeArrowheads="1"/>
            </p:cNvSpPr>
            <p:nvPr/>
          </p:nvSpPr>
          <p:spPr bwMode="auto">
            <a:xfrm>
              <a:off x="3038" y="275"/>
              <a:ext cx="128" cy="106"/>
            </a:xfrm>
            <a:prstGeom prst="ellipse">
              <a:avLst/>
            </a:prstGeom>
            <a:solidFill>
              <a:srgbClr val="C4C4F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17" name="Oval 269"/>
            <p:cNvSpPr>
              <a:spLocks noChangeArrowheads="1"/>
            </p:cNvSpPr>
            <p:nvPr/>
          </p:nvSpPr>
          <p:spPr bwMode="auto">
            <a:xfrm>
              <a:off x="3041" y="278"/>
              <a:ext cx="122" cy="100"/>
            </a:xfrm>
            <a:prstGeom prst="ellipse">
              <a:avLst/>
            </a:prstGeom>
            <a:solidFill>
              <a:srgbClr val="C5C5F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18" name="Oval 270"/>
            <p:cNvSpPr>
              <a:spLocks noChangeArrowheads="1"/>
            </p:cNvSpPr>
            <p:nvPr/>
          </p:nvSpPr>
          <p:spPr bwMode="auto">
            <a:xfrm>
              <a:off x="3044" y="280"/>
              <a:ext cx="116" cy="96"/>
            </a:xfrm>
            <a:prstGeom prst="ellipse">
              <a:avLst/>
            </a:prstGeom>
            <a:solidFill>
              <a:srgbClr val="C5C5F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19" name="Oval 271"/>
            <p:cNvSpPr>
              <a:spLocks noChangeArrowheads="1"/>
            </p:cNvSpPr>
            <p:nvPr/>
          </p:nvSpPr>
          <p:spPr bwMode="auto">
            <a:xfrm>
              <a:off x="3047" y="283"/>
              <a:ext cx="110" cy="90"/>
            </a:xfrm>
            <a:prstGeom prst="ellipse">
              <a:avLst/>
            </a:prstGeom>
            <a:solidFill>
              <a:srgbClr val="C6C6F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20" name="Oval 272"/>
            <p:cNvSpPr>
              <a:spLocks noChangeArrowheads="1"/>
            </p:cNvSpPr>
            <p:nvPr/>
          </p:nvSpPr>
          <p:spPr bwMode="auto">
            <a:xfrm>
              <a:off x="3050" y="285"/>
              <a:ext cx="104" cy="86"/>
            </a:xfrm>
            <a:prstGeom prst="ellipse">
              <a:avLst/>
            </a:prstGeom>
            <a:solidFill>
              <a:srgbClr val="C6C6F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21" name="Oval 273"/>
            <p:cNvSpPr>
              <a:spLocks noChangeArrowheads="1"/>
            </p:cNvSpPr>
            <p:nvPr/>
          </p:nvSpPr>
          <p:spPr bwMode="auto">
            <a:xfrm>
              <a:off x="3053" y="288"/>
              <a:ext cx="98" cy="80"/>
            </a:xfrm>
            <a:prstGeom prst="ellipse">
              <a:avLst/>
            </a:prstGeom>
            <a:solidFill>
              <a:srgbClr val="C7C7F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22" name="Oval 274"/>
            <p:cNvSpPr>
              <a:spLocks noChangeArrowheads="1"/>
            </p:cNvSpPr>
            <p:nvPr/>
          </p:nvSpPr>
          <p:spPr bwMode="auto">
            <a:xfrm>
              <a:off x="3057" y="291"/>
              <a:ext cx="90" cy="74"/>
            </a:xfrm>
            <a:prstGeom prst="ellipse">
              <a:avLst/>
            </a:prstGeom>
            <a:solidFill>
              <a:srgbClr val="C7C7F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23" name="Oval 275"/>
            <p:cNvSpPr>
              <a:spLocks noChangeArrowheads="1"/>
            </p:cNvSpPr>
            <p:nvPr/>
          </p:nvSpPr>
          <p:spPr bwMode="auto">
            <a:xfrm>
              <a:off x="3060" y="293"/>
              <a:ext cx="84" cy="70"/>
            </a:xfrm>
            <a:prstGeom prst="ellipse">
              <a:avLst/>
            </a:prstGeom>
            <a:solidFill>
              <a:srgbClr val="C8C8F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24" name="Oval 276"/>
            <p:cNvSpPr>
              <a:spLocks noChangeArrowheads="1"/>
            </p:cNvSpPr>
            <p:nvPr/>
          </p:nvSpPr>
          <p:spPr bwMode="auto">
            <a:xfrm>
              <a:off x="3063" y="296"/>
              <a:ext cx="78" cy="64"/>
            </a:xfrm>
            <a:prstGeom prst="ellipse">
              <a:avLst/>
            </a:prstGeom>
            <a:solidFill>
              <a:srgbClr val="C8C8F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25" name="Oval 277"/>
            <p:cNvSpPr>
              <a:spLocks noChangeArrowheads="1"/>
            </p:cNvSpPr>
            <p:nvPr/>
          </p:nvSpPr>
          <p:spPr bwMode="auto">
            <a:xfrm>
              <a:off x="3066" y="298"/>
              <a:ext cx="72" cy="60"/>
            </a:xfrm>
            <a:prstGeom prst="ellipse">
              <a:avLst/>
            </a:prstGeom>
            <a:solidFill>
              <a:srgbClr val="C9C9F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26" name="Oval 278"/>
            <p:cNvSpPr>
              <a:spLocks noChangeArrowheads="1"/>
            </p:cNvSpPr>
            <p:nvPr/>
          </p:nvSpPr>
          <p:spPr bwMode="auto">
            <a:xfrm>
              <a:off x="3069" y="301"/>
              <a:ext cx="66" cy="53"/>
            </a:xfrm>
            <a:prstGeom prst="ellipse">
              <a:avLst/>
            </a:prstGeom>
            <a:solidFill>
              <a:srgbClr val="C9C9F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27" name="Oval 279"/>
            <p:cNvSpPr>
              <a:spLocks noChangeArrowheads="1"/>
            </p:cNvSpPr>
            <p:nvPr/>
          </p:nvSpPr>
          <p:spPr bwMode="auto">
            <a:xfrm>
              <a:off x="3072" y="303"/>
              <a:ext cx="60" cy="49"/>
            </a:xfrm>
            <a:prstGeom prst="ellipse">
              <a:avLst/>
            </a:prstGeom>
            <a:solidFill>
              <a:srgbClr val="C9C9F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28" name="Oval 280"/>
            <p:cNvSpPr>
              <a:spLocks noChangeArrowheads="1"/>
            </p:cNvSpPr>
            <p:nvPr/>
          </p:nvSpPr>
          <p:spPr bwMode="auto">
            <a:xfrm>
              <a:off x="3075" y="306"/>
              <a:ext cx="54" cy="43"/>
            </a:xfrm>
            <a:prstGeom prst="ellipse">
              <a:avLst/>
            </a:prstGeom>
            <a:solidFill>
              <a:srgbClr val="CACAF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29" name="Oval 281"/>
            <p:cNvSpPr>
              <a:spLocks noChangeArrowheads="1"/>
            </p:cNvSpPr>
            <p:nvPr/>
          </p:nvSpPr>
          <p:spPr bwMode="auto">
            <a:xfrm>
              <a:off x="3079" y="309"/>
              <a:ext cx="46" cy="37"/>
            </a:xfrm>
            <a:prstGeom prst="ellipse">
              <a:avLst/>
            </a:prstGeom>
            <a:solidFill>
              <a:srgbClr val="CACAF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30" name="Oval 282"/>
            <p:cNvSpPr>
              <a:spLocks noChangeArrowheads="1"/>
            </p:cNvSpPr>
            <p:nvPr/>
          </p:nvSpPr>
          <p:spPr bwMode="auto">
            <a:xfrm>
              <a:off x="3082" y="311"/>
              <a:ext cx="40" cy="33"/>
            </a:xfrm>
            <a:prstGeom prst="ellipse">
              <a:avLst/>
            </a:prstGeom>
            <a:solidFill>
              <a:srgbClr val="CACAF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31" name="Oval 283"/>
            <p:cNvSpPr>
              <a:spLocks noChangeArrowheads="1"/>
            </p:cNvSpPr>
            <p:nvPr/>
          </p:nvSpPr>
          <p:spPr bwMode="auto">
            <a:xfrm>
              <a:off x="3086" y="314"/>
              <a:ext cx="33" cy="27"/>
            </a:xfrm>
            <a:prstGeom prst="ellipse">
              <a:avLst/>
            </a:prstGeom>
            <a:solidFill>
              <a:srgbClr val="CACAF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32" name="Oval 284"/>
            <p:cNvSpPr>
              <a:spLocks noChangeArrowheads="1"/>
            </p:cNvSpPr>
            <p:nvPr/>
          </p:nvSpPr>
          <p:spPr bwMode="auto">
            <a:xfrm>
              <a:off x="3089" y="316"/>
              <a:ext cx="27" cy="23"/>
            </a:xfrm>
            <a:prstGeom prst="ellipse">
              <a:avLst/>
            </a:prstGeom>
            <a:solidFill>
              <a:srgbClr val="CBCBF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33" name="Oval 285"/>
            <p:cNvSpPr>
              <a:spLocks noChangeArrowheads="1"/>
            </p:cNvSpPr>
            <p:nvPr/>
          </p:nvSpPr>
          <p:spPr bwMode="auto">
            <a:xfrm>
              <a:off x="3092" y="319"/>
              <a:ext cx="21" cy="17"/>
            </a:xfrm>
            <a:prstGeom prst="ellipse">
              <a:avLst/>
            </a:prstGeom>
            <a:solidFill>
              <a:srgbClr val="CBCBF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34" name="Oval 286"/>
            <p:cNvSpPr>
              <a:spLocks noChangeArrowheads="1"/>
            </p:cNvSpPr>
            <p:nvPr/>
          </p:nvSpPr>
          <p:spPr bwMode="auto">
            <a:xfrm>
              <a:off x="3095" y="321"/>
              <a:ext cx="15" cy="13"/>
            </a:xfrm>
            <a:prstGeom prst="ellipse">
              <a:avLst/>
            </a:prstGeom>
            <a:solidFill>
              <a:srgbClr val="CBCBF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35" name="Oval 287"/>
            <p:cNvSpPr>
              <a:spLocks noChangeArrowheads="1"/>
            </p:cNvSpPr>
            <p:nvPr/>
          </p:nvSpPr>
          <p:spPr bwMode="auto">
            <a:xfrm>
              <a:off x="3098" y="324"/>
              <a:ext cx="9" cy="7"/>
            </a:xfrm>
            <a:prstGeom prst="ellipse">
              <a:avLst/>
            </a:prstGeom>
            <a:solidFill>
              <a:srgbClr val="CBCBF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5137" name="Rectangle 289"/>
          <p:cNvSpPr>
            <a:spLocks noChangeArrowheads="1"/>
          </p:cNvSpPr>
          <p:nvPr/>
        </p:nvSpPr>
        <p:spPr bwMode="auto">
          <a:xfrm rot="16200000">
            <a:off x="4310856" y="353219"/>
            <a:ext cx="238125" cy="4270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800" b="1">
                <a:solidFill>
                  <a:srgbClr val="FFFFFF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138" name="Rectangle 290"/>
          <p:cNvSpPr>
            <a:spLocks noChangeArrowheads="1"/>
          </p:cNvSpPr>
          <p:nvPr/>
        </p:nvSpPr>
        <p:spPr bwMode="auto">
          <a:xfrm>
            <a:off x="4589463" y="312738"/>
            <a:ext cx="776287" cy="401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139" name="Rectangle 291"/>
          <p:cNvSpPr>
            <a:spLocks noChangeArrowheads="1"/>
          </p:cNvSpPr>
          <p:nvPr/>
        </p:nvSpPr>
        <p:spPr bwMode="auto">
          <a:xfrm>
            <a:off x="4691063" y="382588"/>
            <a:ext cx="469900" cy="360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C0C0C0"/>
                </a:solidFill>
              </a:rPr>
              <a:t>LB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140" name="Rectangle 292"/>
          <p:cNvSpPr>
            <a:spLocks noChangeArrowheads="1"/>
          </p:cNvSpPr>
          <p:nvPr/>
        </p:nvSpPr>
        <p:spPr bwMode="auto">
          <a:xfrm>
            <a:off x="4681538" y="373063"/>
            <a:ext cx="469900" cy="360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FFFFF7"/>
                </a:solidFill>
              </a:rPr>
              <a:t>LB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141" name="Rectangle 293"/>
          <p:cNvSpPr>
            <a:spLocks noChangeArrowheads="1"/>
          </p:cNvSpPr>
          <p:nvPr/>
        </p:nvSpPr>
        <p:spPr bwMode="auto">
          <a:xfrm>
            <a:off x="3862388" y="554038"/>
            <a:ext cx="250825" cy="30162"/>
          </a:xfrm>
          <a:prstGeom prst="rect">
            <a:avLst/>
          </a:prstGeom>
          <a:solidFill>
            <a:srgbClr val="FFFFF7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142" name="Rectangle 294"/>
          <p:cNvSpPr>
            <a:spLocks noChangeArrowheads="1"/>
          </p:cNvSpPr>
          <p:nvPr/>
        </p:nvSpPr>
        <p:spPr bwMode="auto">
          <a:xfrm>
            <a:off x="3862388" y="503238"/>
            <a:ext cx="250825" cy="28575"/>
          </a:xfrm>
          <a:prstGeom prst="rect">
            <a:avLst/>
          </a:prstGeom>
          <a:solidFill>
            <a:srgbClr val="FFFFF7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318" name="Group 295"/>
          <p:cNvGrpSpPr>
            <a:grpSpLocks/>
          </p:cNvGrpSpPr>
          <p:nvPr/>
        </p:nvGrpSpPr>
        <p:grpSpPr bwMode="auto">
          <a:xfrm>
            <a:off x="3052763" y="161925"/>
            <a:ext cx="874712" cy="712788"/>
            <a:chOff x="1923" y="102"/>
            <a:chExt cx="551" cy="449"/>
          </a:xfrm>
        </p:grpSpPr>
        <p:sp>
          <p:nvSpPr>
            <p:cNvPr id="335144" name="Oval 296"/>
            <p:cNvSpPr>
              <a:spLocks noChangeArrowheads="1"/>
            </p:cNvSpPr>
            <p:nvPr/>
          </p:nvSpPr>
          <p:spPr bwMode="auto">
            <a:xfrm>
              <a:off x="1923" y="102"/>
              <a:ext cx="551" cy="44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45" name="Oval 297"/>
            <p:cNvSpPr>
              <a:spLocks noChangeArrowheads="1"/>
            </p:cNvSpPr>
            <p:nvPr/>
          </p:nvSpPr>
          <p:spPr bwMode="auto">
            <a:xfrm>
              <a:off x="1927" y="105"/>
              <a:ext cx="543" cy="443"/>
            </a:xfrm>
            <a:prstGeom prst="ellipse">
              <a:avLst/>
            </a:prstGeom>
            <a:solidFill>
              <a:srgbClr val="00080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46" name="Oval 298"/>
            <p:cNvSpPr>
              <a:spLocks noChangeArrowheads="1"/>
            </p:cNvSpPr>
            <p:nvPr/>
          </p:nvSpPr>
          <p:spPr bwMode="auto">
            <a:xfrm>
              <a:off x="1929" y="106"/>
              <a:ext cx="539" cy="441"/>
            </a:xfrm>
            <a:prstGeom prst="ellipse">
              <a:avLst/>
            </a:prstGeom>
            <a:solidFill>
              <a:srgbClr val="000C0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47" name="Oval 299"/>
            <p:cNvSpPr>
              <a:spLocks noChangeArrowheads="1"/>
            </p:cNvSpPr>
            <p:nvPr/>
          </p:nvSpPr>
          <p:spPr bwMode="auto">
            <a:xfrm>
              <a:off x="1931" y="108"/>
              <a:ext cx="535" cy="437"/>
            </a:xfrm>
            <a:prstGeom prst="ellipse">
              <a:avLst/>
            </a:prstGeom>
            <a:solidFill>
              <a:srgbClr val="000F0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48" name="Oval 300"/>
            <p:cNvSpPr>
              <a:spLocks noChangeArrowheads="1"/>
            </p:cNvSpPr>
            <p:nvPr/>
          </p:nvSpPr>
          <p:spPr bwMode="auto">
            <a:xfrm>
              <a:off x="1933" y="110"/>
              <a:ext cx="531" cy="433"/>
            </a:xfrm>
            <a:prstGeom prst="ellipse">
              <a:avLst/>
            </a:prstGeom>
            <a:solidFill>
              <a:srgbClr val="00120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49" name="Oval 301"/>
            <p:cNvSpPr>
              <a:spLocks noChangeArrowheads="1"/>
            </p:cNvSpPr>
            <p:nvPr/>
          </p:nvSpPr>
          <p:spPr bwMode="auto">
            <a:xfrm>
              <a:off x="1935" y="111"/>
              <a:ext cx="527" cy="431"/>
            </a:xfrm>
            <a:prstGeom prst="ellipse">
              <a:avLst/>
            </a:prstGeom>
            <a:solidFill>
              <a:srgbClr val="00140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50" name="Oval 302"/>
            <p:cNvSpPr>
              <a:spLocks noChangeArrowheads="1"/>
            </p:cNvSpPr>
            <p:nvPr/>
          </p:nvSpPr>
          <p:spPr bwMode="auto">
            <a:xfrm>
              <a:off x="1938" y="113"/>
              <a:ext cx="522" cy="427"/>
            </a:xfrm>
            <a:prstGeom prst="ellipse">
              <a:avLst/>
            </a:prstGeom>
            <a:solidFill>
              <a:srgbClr val="00171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51" name="Oval 303"/>
            <p:cNvSpPr>
              <a:spLocks noChangeArrowheads="1"/>
            </p:cNvSpPr>
            <p:nvPr/>
          </p:nvSpPr>
          <p:spPr bwMode="auto">
            <a:xfrm>
              <a:off x="1940" y="115"/>
              <a:ext cx="517" cy="423"/>
            </a:xfrm>
            <a:prstGeom prst="ellipse">
              <a:avLst/>
            </a:prstGeom>
            <a:solidFill>
              <a:srgbClr val="00191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52" name="Oval 304"/>
            <p:cNvSpPr>
              <a:spLocks noChangeArrowheads="1"/>
            </p:cNvSpPr>
            <p:nvPr/>
          </p:nvSpPr>
          <p:spPr bwMode="auto">
            <a:xfrm>
              <a:off x="1942" y="116"/>
              <a:ext cx="513" cy="421"/>
            </a:xfrm>
            <a:prstGeom prst="ellipse">
              <a:avLst/>
            </a:prstGeom>
            <a:solidFill>
              <a:srgbClr val="001A1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53" name="Oval 305"/>
            <p:cNvSpPr>
              <a:spLocks noChangeArrowheads="1"/>
            </p:cNvSpPr>
            <p:nvPr/>
          </p:nvSpPr>
          <p:spPr bwMode="auto">
            <a:xfrm>
              <a:off x="1944" y="118"/>
              <a:ext cx="509" cy="417"/>
            </a:xfrm>
            <a:prstGeom prst="ellipse">
              <a:avLst/>
            </a:prstGeom>
            <a:solidFill>
              <a:srgbClr val="001C1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54" name="Oval 306"/>
            <p:cNvSpPr>
              <a:spLocks noChangeArrowheads="1"/>
            </p:cNvSpPr>
            <p:nvPr/>
          </p:nvSpPr>
          <p:spPr bwMode="auto">
            <a:xfrm>
              <a:off x="1946" y="119"/>
              <a:ext cx="505" cy="415"/>
            </a:xfrm>
            <a:prstGeom prst="ellipse">
              <a:avLst/>
            </a:prstGeom>
            <a:solidFill>
              <a:srgbClr val="001E1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55" name="Oval 307"/>
            <p:cNvSpPr>
              <a:spLocks noChangeArrowheads="1"/>
            </p:cNvSpPr>
            <p:nvPr/>
          </p:nvSpPr>
          <p:spPr bwMode="auto">
            <a:xfrm>
              <a:off x="1948" y="121"/>
              <a:ext cx="501" cy="411"/>
            </a:xfrm>
            <a:prstGeom prst="ellipse">
              <a:avLst/>
            </a:prstGeom>
            <a:solidFill>
              <a:srgbClr val="00201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56" name="Oval 308"/>
            <p:cNvSpPr>
              <a:spLocks noChangeArrowheads="1"/>
            </p:cNvSpPr>
            <p:nvPr/>
          </p:nvSpPr>
          <p:spPr bwMode="auto">
            <a:xfrm>
              <a:off x="1950" y="123"/>
              <a:ext cx="497" cy="407"/>
            </a:xfrm>
            <a:prstGeom prst="ellipse">
              <a:avLst/>
            </a:prstGeom>
            <a:solidFill>
              <a:srgbClr val="00221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57" name="Oval 309"/>
            <p:cNvSpPr>
              <a:spLocks noChangeArrowheads="1"/>
            </p:cNvSpPr>
            <p:nvPr/>
          </p:nvSpPr>
          <p:spPr bwMode="auto">
            <a:xfrm>
              <a:off x="1952" y="124"/>
              <a:ext cx="493" cy="405"/>
            </a:xfrm>
            <a:prstGeom prst="ellipse">
              <a:avLst/>
            </a:prstGeom>
            <a:solidFill>
              <a:srgbClr val="00241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58" name="Oval 310"/>
            <p:cNvSpPr>
              <a:spLocks noChangeArrowheads="1"/>
            </p:cNvSpPr>
            <p:nvPr/>
          </p:nvSpPr>
          <p:spPr bwMode="auto">
            <a:xfrm>
              <a:off x="1954" y="127"/>
              <a:ext cx="489" cy="400"/>
            </a:xfrm>
            <a:prstGeom prst="ellipse">
              <a:avLst/>
            </a:prstGeom>
            <a:solidFill>
              <a:srgbClr val="00261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59" name="Oval 311"/>
            <p:cNvSpPr>
              <a:spLocks noChangeArrowheads="1"/>
            </p:cNvSpPr>
            <p:nvPr/>
          </p:nvSpPr>
          <p:spPr bwMode="auto">
            <a:xfrm>
              <a:off x="1956" y="129"/>
              <a:ext cx="485" cy="396"/>
            </a:xfrm>
            <a:prstGeom prst="ellipse">
              <a:avLst/>
            </a:prstGeom>
            <a:solidFill>
              <a:srgbClr val="00281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60" name="Oval 312"/>
            <p:cNvSpPr>
              <a:spLocks noChangeArrowheads="1"/>
            </p:cNvSpPr>
            <p:nvPr/>
          </p:nvSpPr>
          <p:spPr bwMode="auto">
            <a:xfrm>
              <a:off x="1958" y="130"/>
              <a:ext cx="481" cy="394"/>
            </a:xfrm>
            <a:prstGeom prst="ellipse">
              <a:avLst/>
            </a:prstGeom>
            <a:solidFill>
              <a:srgbClr val="00291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61" name="Oval 313"/>
            <p:cNvSpPr>
              <a:spLocks noChangeArrowheads="1"/>
            </p:cNvSpPr>
            <p:nvPr/>
          </p:nvSpPr>
          <p:spPr bwMode="auto">
            <a:xfrm>
              <a:off x="1960" y="132"/>
              <a:ext cx="477" cy="390"/>
            </a:xfrm>
            <a:prstGeom prst="ellipse">
              <a:avLst/>
            </a:prstGeom>
            <a:solidFill>
              <a:srgbClr val="002B2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62" name="Oval 314"/>
            <p:cNvSpPr>
              <a:spLocks noChangeArrowheads="1"/>
            </p:cNvSpPr>
            <p:nvPr/>
          </p:nvSpPr>
          <p:spPr bwMode="auto">
            <a:xfrm>
              <a:off x="1962" y="134"/>
              <a:ext cx="473" cy="386"/>
            </a:xfrm>
            <a:prstGeom prst="ellipse">
              <a:avLst/>
            </a:prstGeom>
            <a:solidFill>
              <a:srgbClr val="002D2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63" name="Oval 315"/>
            <p:cNvSpPr>
              <a:spLocks noChangeArrowheads="1"/>
            </p:cNvSpPr>
            <p:nvPr/>
          </p:nvSpPr>
          <p:spPr bwMode="auto">
            <a:xfrm>
              <a:off x="1964" y="135"/>
              <a:ext cx="469" cy="384"/>
            </a:xfrm>
            <a:prstGeom prst="ellipse">
              <a:avLst/>
            </a:prstGeom>
            <a:solidFill>
              <a:srgbClr val="002F2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64" name="Oval 316"/>
            <p:cNvSpPr>
              <a:spLocks noChangeArrowheads="1"/>
            </p:cNvSpPr>
            <p:nvPr/>
          </p:nvSpPr>
          <p:spPr bwMode="auto">
            <a:xfrm>
              <a:off x="1966" y="137"/>
              <a:ext cx="465" cy="380"/>
            </a:xfrm>
            <a:prstGeom prst="ellipse">
              <a:avLst/>
            </a:prstGeom>
            <a:solidFill>
              <a:srgbClr val="00322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65" name="Oval 317"/>
            <p:cNvSpPr>
              <a:spLocks noChangeArrowheads="1"/>
            </p:cNvSpPr>
            <p:nvPr/>
          </p:nvSpPr>
          <p:spPr bwMode="auto">
            <a:xfrm>
              <a:off x="1968" y="138"/>
              <a:ext cx="461" cy="378"/>
            </a:xfrm>
            <a:prstGeom prst="ellipse">
              <a:avLst/>
            </a:prstGeom>
            <a:solidFill>
              <a:srgbClr val="00342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66" name="Oval 318"/>
            <p:cNvSpPr>
              <a:spLocks noChangeArrowheads="1"/>
            </p:cNvSpPr>
            <p:nvPr/>
          </p:nvSpPr>
          <p:spPr bwMode="auto">
            <a:xfrm>
              <a:off x="1970" y="140"/>
              <a:ext cx="457" cy="374"/>
            </a:xfrm>
            <a:prstGeom prst="ellipse">
              <a:avLst/>
            </a:prstGeom>
            <a:solidFill>
              <a:srgbClr val="00362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67" name="Oval 319"/>
            <p:cNvSpPr>
              <a:spLocks noChangeArrowheads="1"/>
            </p:cNvSpPr>
            <p:nvPr/>
          </p:nvSpPr>
          <p:spPr bwMode="auto">
            <a:xfrm>
              <a:off x="1972" y="142"/>
              <a:ext cx="453" cy="370"/>
            </a:xfrm>
            <a:prstGeom prst="ellipse">
              <a:avLst/>
            </a:prstGeom>
            <a:solidFill>
              <a:srgbClr val="00382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68" name="Oval 320"/>
            <p:cNvSpPr>
              <a:spLocks noChangeArrowheads="1"/>
            </p:cNvSpPr>
            <p:nvPr/>
          </p:nvSpPr>
          <p:spPr bwMode="auto">
            <a:xfrm>
              <a:off x="1974" y="143"/>
              <a:ext cx="449" cy="368"/>
            </a:xfrm>
            <a:prstGeom prst="ellipse">
              <a:avLst/>
            </a:prstGeom>
            <a:solidFill>
              <a:srgbClr val="00392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69" name="Oval 321"/>
            <p:cNvSpPr>
              <a:spLocks noChangeArrowheads="1"/>
            </p:cNvSpPr>
            <p:nvPr/>
          </p:nvSpPr>
          <p:spPr bwMode="auto">
            <a:xfrm>
              <a:off x="1976" y="145"/>
              <a:ext cx="445" cy="364"/>
            </a:xfrm>
            <a:prstGeom prst="ellipse">
              <a:avLst/>
            </a:prstGeom>
            <a:solidFill>
              <a:srgbClr val="003B2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70" name="Oval 322"/>
            <p:cNvSpPr>
              <a:spLocks noChangeArrowheads="1"/>
            </p:cNvSpPr>
            <p:nvPr/>
          </p:nvSpPr>
          <p:spPr bwMode="auto">
            <a:xfrm>
              <a:off x="1978" y="147"/>
              <a:ext cx="441" cy="360"/>
            </a:xfrm>
            <a:prstGeom prst="ellipse">
              <a:avLst/>
            </a:prstGeom>
            <a:solidFill>
              <a:srgbClr val="003D2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71" name="Oval 323"/>
            <p:cNvSpPr>
              <a:spLocks noChangeArrowheads="1"/>
            </p:cNvSpPr>
            <p:nvPr/>
          </p:nvSpPr>
          <p:spPr bwMode="auto">
            <a:xfrm>
              <a:off x="1980" y="148"/>
              <a:ext cx="437" cy="358"/>
            </a:xfrm>
            <a:prstGeom prst="ellipse">
              <a:avLst/>
            </a:prstGeom>
            <a:solidFill>
              <a:srgbClr val="003F2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72" name="Oval 324"/>
            <p:cNvSpPr>
              <a:spLocks noChangeArrowheads="1"/>
            </p:cNvSpPr>
            <p:nvPr/>
          </p:nvSpPr>
          <p:spPr bwMode="auto">
            <a:xfrm>
              <a:off x="1982" y="150"/>
              <a:ext cx="433" cy="354"/>
            </a:xfrm>
            <a:prstGeom prst="ellipse">
              <a:avLst/>
            </a:prstGeom>
            <a:solidFill>
              <a:srgbClr val="00413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73" name="Oval 325"/>
            <p:cNvSpPr>
              <a:spLocks noChangeArrowheads="1"/>
            </p:cNvSpPr>
            <p:nvPr/>
          </p:nvSpPr>
          <p:spPr bwMode="auto">
            <a:xfrm>
              <a:off x="1984" y="152"/>
              <a:ext cx="429" cy="350"/>
            </a:xfrm>
            <a:prstGeom prst="ellipse">
              <a:avLst/>
            </a:prstGeom>
            <a:solidFill>
              <a:srgbClr val="00433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74" name="Oval 326"/>
            <p:cNvSpPr>
              <a:spLocks noChangeArrowheads="1"/>
            </p:cNvSpPr>
            <p:nvPr/>
          </p:nvSpPr>
          <p:spPr bwMode="auto">
            <a:xfrm>
              <a:off x="1986" y="153"/>
              <a:ext cx="425" cy="348"/>
            </a:xfrm>
            <a:prstGeom prst="ellipse">
              <a:avLst/>
            </a:prstGeom>
            <a:solidFill>
              <a:srgbClr val="00453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75" name="Oval 327"/>
            <p:cNvSpPr>
              <a:spLocks noChangeArrowheads="1"/>
            </p:cNvSpPr>
            <p:nvPr/>
          </p:nvSpPr>
          <p:spPr bwMode="auto">
            <a:xfrm>
              <a:off x="1988" y="155"/>
              <a:ext cx="421" cy="344"/>
            </a:xfrm>
            <a:prstGeom prst="ellipse">
              <a:avLst/>
            </a:prstGeom>
            <a:solidFill>
              <a:srgbClr val="00473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76" name="Oval 328"/>
            <p:cNvSpPr>
              <a:spLocks noChangeArrowheads="1"/>
            </p:cNvSpPr>
            <p:nvPr/>
          </p:nvSpPr>
          <p:spPr bwMode="auto">
            <a:xfrm>
              <a:off x="1990" y="156"/>
              <a:ext cx="417" cy="342"/>
            </a:xfrm>
            <a:prstGeom prst="ellipse">
              <a:avLst/>
            </a:prstGeom>
            <a:solidFill>
              <a:srgbClr val="00483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77" name="Oval 329"/>
            <p:cNvSpPr>
              <a:spLocks noChangeArrowheads="1"/>
            </p:cNvSpPr>
            <p:nvPr/>
          </p:nvSpPr>
          <p:spPr bwMode="auto">
            <a:xfrm>
              <a:off x="1992" y="158"/>
              <a:ext cx="413" cy="338"/>
            </a:xfrm>
            <a:prstGeom prst="ellipse">
              <a:avLst/>
            </a:prstGeom>
            <a:solidFill>
              <a:srgbClr val="004B3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78" name="Oval 330"/>
            <p:cNvSpPr>
              <a:spLocks noChangeArrowheads="1"/>
            </p:cNvSpPr>
            <p:nvPr/>
          </p:nvSpPr>
          <p:spPr bwMode="auto">
            <a:xfrm>
              <a:off x="1994" y="160"/>
              <a:ext cx="410" cy="335"/>
            </a:xfrm>
            <a:prstGeom prst="ellipse">
              <a:avLst/>
            </a:prstGeom>
            <a:solidFill>
              <a:srgbClr val="004D3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79" name="Oval 331"/>
            <p:cNvSpPr>
              <a:spLocks noChangeArrowheads="1"/>
            </p:cNvSpPr>
            <p:nvPr/>
          </p:nvSpPr>
          <p:spPr bwMode="auto">
            <a:xfrm>
              <a:off x="1996" y="161"/>
              <a:ext cx="406" cy="333"/>
            </a:xfrm>
            <a:prstGeom prst="ellipse">
              <a:avLst/>
            </a:prstGeom>
            <a:solidFill>
              <a:srgbClr val="004F3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80" name="Oval 332"/>
            <p:cNvSpPr>
              <a:spLocks noChangeArrowheads="1"/>
            </p:cNvSpPr>
            <p:nvPr/>
          </p:nvSpPr>
          <p:spPr bwMode="auto">
            <a:xfrm>
              <a:off x="1998" y="163"/>
              <a:ext cx="402" cy="329"/>
            </a:xfrm>
            <a:prstGeom prst="ellipse">
              <a:avLst/>
            </a:prstGeom>
            <a:solidFill>
              <a:srgbClr val="00513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81" name="Oval 333"/>
            <p:cNvSpPr>
              <a:spLocks noChangeArrowheads="1"/>
            </p:cNvSpPr>
            <p:nvPr/>
          </p:nvSpPr>
          <p:spPr bwMode="auto">
            <a:xfrm>
              <a:off x="2000" y="165"/>
              <a:ext cx="398" cy="325"/>
            </a:xfrm>
            <a:prstGeom prst="ellipse">
              <a:avLst/>
            </a:prstGeom>
            <a:solidFill>
              <a:srgbClr val="00533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82" name="Oval 334"/>
            <p:cNvSpPr>
              <a:spLocks noChangeArrowheads="1"/>
            </p:cNvSpPr>
            <p:nvPr/>
          </p:nvSpPr>
          <p:spPr bwMode="auto">
            <a:xfrm>
              <a:off x="2002" y="166"/>
              <a:ext cx="394" cy="323"/>
            </a:xfrm>
            <a:prstGeom prst="ellipse">
              <a:avLst/>
            </a:prstGeom>
            <a:solidFill>
              <a:srgbClr val="00554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83" name="Oval 335"/>
            <p:cNvSpPr>
              <a:spLocks noChangeArrowheads="1"/>
            </p:cNvSpPr>
            <p:nvPr/>
          </p:nvSpPr>
          <p:spPr bwMode="auto">
            <a:xfrm>
              <a:off x="2004" y="168"/>
              <a:ext cx="390" cy="319"/>
            </a:xfrm>
            <a:prstGeom prst="ellipse">
              <a:avLst/>
            </a:prstGeom>
            <a:solidFill>
              <a:srgbClr val="00584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84" name="Oval 336"/>
            <p:cNvSpPr>
              <a:spLocks noChangeArrowheads="1"/>
            </p:cNvSpPr>
            <p:nvPr/>
          </p:nvSpPr>
          <p:spPr bwMode="auto">
            <a:xfrm>
              <a:off x="2006" y="169"/>
              <a:ext cx="386" cy="317"/>
            </a:xfrm>
            <a:prstGeom prst="ellipse">
              <a:avLst/>
            </a:prstGeom>
            <a:solidFill>
              <a:srgbClr val="00594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85" name="Oval 337"/>
            <p:cNvSpPr>
              <a:spLocks noChangeArrowheads="1"/>
            </p:cNvSpPr>
            <p:nvPr/>
          </p:nvSpPr>
          <p:spPr bwMode="auto">
            <a:xfrm>
              <a:off x="2008" y="171"/>
              <a:ext cx="382" cy="313"/>
            </a:xfrm>
            <a:prstGeom prst="ellipse">
              <a:avLst/>
            </a:prstGeom>
            <a:solidFill>
              <a:srgbClr val="005B4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86" name="Oval 338"/>
            <p:cNvSpPr>
              <a:spLocks noChangeArrowheads="1"/>
            </p:cNvSpPr>
            <p:nvPr/>
          </p:nvSpPr>
          <p:spPr bwMode="auto">
            <a:xfrm>
              <a:off x="2010" y="173"/>
              <a:ext cx="378" cy="309"/>
            </a:xfrm>
            <a:prstGeom prst="ellipse">
              <a:avLst/>
            </a:prstGeom>
            <a:solidFill>
              <a:srgbClr val="005D4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87" name="Oval 339"/>
            <p:cNvSpPr>
              <a:spLocks noChangeArrowheads="1"/>
            </p:cNvSpPr>
            <p:nvPr/>
          </p:nvSpPr>
          <p:spPr bwMode="auto">
            <a:xfrm>
              <a:off x="2012" y="174"/>
              <a:ext cx="374" cy="307"/>
            </a:xfrm>
            <a:prstGeom prst="ellipse">
              <a:avLst/>
            </a:prstGeom>
            <a:solidFill>
              <a:srgbClr val="005F4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88" name="Oval 340"/>
            <p:cNvSpPr>
              <a:spLocks noChangeArrowheads="1"/>
            </p:cNvSpPr>
            <p:nvPr/>
          </p:nvSpPr>
          <p:spPr bwMode="auto">
            <a:xfrm>
              <a:off x="2014" y="176"/>
              <a:ext cx="370" cy="303"/>
            </a:xfrm>
            <a:prstGeom prst="ellipse">
              <a:avLst/>
            </a:prstGeom>
            <a:solidFill>
              <a:srgbClr val="00614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89" name="Oval 341"/>
            <p:cNvSpPr>
              <a:spLocks noChangeArrowheads="1"/>
            </p:cNvSpPr>
            <p:nvPr/>
          </p:nvSpPr>
          <p:spPr bwMode="auto">
            <a:xfrm>
              <a:off x="2016" y="178"/>
              <a:ext cx="366" cy="299"/>
            </a:xfrm>
            <a:prstGeom prst="ellipse">
              <a:avLst/>
            </a:prstGeom>
            <a:solidFill>
              <a:srgbClr val="00644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90" name="Oval 342"/>
            <p:cNvSpPr>
              <a:spLocks noChangeArrowheads="1"/>
            </p:cNvSpPr>
            <p:nvPr/>
          </p:nvSpPr>
          <p:spPr bwMode="auto">
            <a:xfrm>
              <a:off x="2018" y="179"/>
              <a:ext cx="362" cy="297"/>
            </a:xfrm>
            <a:prstGeom prst="ellipse">
              <a:avLst/>
            </a:prstGeom>
            <a:solidFill>
              <a:srgbClr val="00664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91" name="Oval 343"/>
            <p:cNvSpPr>
              <a:spLocks noChangeArrowheads="1"/>
            </p:cNvSpPr>
            <p:nvPr/>
          </p:nvSpPr>
          <p:spPr bwMode="auto">
            <a:xfrm>
              <a:off x="2020" y="181"/>
              <a:ext cx="358" cy="293"/>
            </a:xfrm>
            <a:prstGeom prst="ellipse">
              <a:avLst/>
            </a:prstGeom>
            <a:solidFill>
              <a:srgbClr val="00684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92" name="Oval 344"/>
            <p:cNvSpPr>
              <a:spLocks noChangeArrowheads="1"/>
            </p:cNvSpPr>
            <p:nvPr/>
          </p:nvSpPr>
          <p:spPr bwMode="auto">
            <a:xfrm>
              <a:off x="2022" y="183"/>
              <a:ext cx="354" cy="288"/>
            </a:xfrm>
            <a:prstGeom prst="ellipse">
              <a:avLst/>
            </a:prstGeom>
            <a:solidFill>
              <a:srgbClr val="00694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93" name="Oval 345"/>
            <p:cNvSpPr>
              <a:spLocks noChangeArrowheads="1"/>
            </p:cNvSpPr>
            <p:nvPr/>
          </p:nvSpPr>
          <p:spPr bwMode="auto">
            <a:xfrm>
              <a:off x="2024" y="184"/>
              <a:ext cx="350" cy="286"/>
            </a:xfrm>
            <a:prstGeom prst="ellipse">
              <a:avLst/>
            </a:prstGeom>
            <a:solidFill>
              <a:srgbClr val="006B5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94" name="Oval 346"/>
            <p:cNvSpPr>
              <a:spLocks noChangeArrowheads="1"/>
            </p:cNvSpPr>
            <p:nvPr/>
          </p:nvSpPr>
          <p:spPr bwMode="auto">
            <a:xfrm>
              <a:off x="2026" y="186"/>
              <a:ext cx="346" cy="282"/>
            </a:xfrm>
            <a:prstGeom prst="ellipse">
              <a:avLst/>
            </a:prstGeom>
            <a:solidFill>
              <a:srgbClr val="006D5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95" name="Oval 347"/>
            <p:cNvSpPr>
              <a:spLocks noChangeArrowheads="1"/>
            </p:cNvSpPr>
            <p:nvPr/>
          </p:nvSpPr>
          <p:spPr bwMode="auto">
            <a:xfrm>
              <a:off x="2028" y="187"/>
              <a:ext cx="342" cy="280"/>
            </a:xfrm>
            <a:prstGeom prst="ellipse">
              <a:avLst/>
            </a:prstGeom>
            <a:solidFill>
              <a:srgbClr val="00705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96" name="Oval 348"/>
            <p:cNvSpPr>
              <a:spLocks noChangeArrowheads="1"/>
            </p:cNvSpPr>
            <p:nvPr/>
          </p:nvSpPr>
          <p:spPr bwMode="auto">
            <a:xfrm>
              <a:off x="2030" y="189"/>
              <a:ext cx="338" cy="276"/>
            </a:xfrm>
            <a:prstGeom prst="ellipse">
              <a:avLst/>
            </a:prstGeom>
            <a:solidFill>
              <a:srgbClr val="00725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97" name="Oval 349"/>
            <p:cNvSpPr>
              <a:spLocks noChangeArrowheads="1"/>
            </p:cNvSpPr>
            <p:nvPr/>
          </p:nvSpPr>
          <p:spPr bwMode="auto">
            <a:xfrm>
              <a:off x="2032" y="191"/>
              <a:ext cx="334" cy="272"/>
            </a:xfrm>
            <a:prstGeom prst="ellipse">
              <a:avLst/>
            </a:prstGeom>
            <a:solidFill>
              <a:srgbClr val="00745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98" name="Oval 350"/>
            <p:cNvSpPr>
              <a:spLocks noChangeArrowheads="1"/>
            </p:cNvSpPr>
            <p:nvPr/>
          </p:nvSpPr>
          <p:spPr bwMode="auto">
            <a:xfrm>
              <a:off x="2034" y="192"/>
              <a:ext cx="330" cy="270"/>
            </a:xfrm>
            <a:prstGeom prst="ellipse">
              <a:avLst/>
            </a:prstGeom>
            <a:solidFill>
              <a:srgbClr val="00765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99" name="Oval 351"/>
            <p:cNvSpPr>
              <a:spLocks noChangeArrowheads="1"/>
            </p:cNvSpPr>
            <p:nvPr/>
          </p:nvSpPr>
          <p:spPr bwMode="auto">
            <a:xfrm>
              <a:off x="2036" y="194"/>
              <a:ext cx="326" cy="266"/>
            </a:xfrm>
            <a:prstGeom prst="ellipse">
              <a:avLst/>
            </a:prstGeom>
            <a:solidFill>
              <a:srgbClr val="00785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00" name="Oval 352"/>
            <p:cNvSpPr>
              <a:spLocks noChangeArrowheads="1"/>
            </p:cNvSpPr>
            <p:nvPr/>
          </p:nvSpPr>
          <p:spPr bwMode="auto">
            <a:xfrm>
              <a:off x="2038" y="196"/>
              <a:ext cx="322" cy="262"/>
            </a:xfrm>
            <a:prstGeom prst="ellipse">
              <a:avLst/>
            </a:prstGeom>
            <a:solidFill>
              <a:srgbClr val="00795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01" name="Oval 353"/>
            <p:cNvSpPr>
              <a:spLocks noChangeArrowheads="1"/>
            </p:cNvSpPr>
            <p:nvPr/>
          </p:nvSpPr>
          <p:spPr bwMode="auto">
            <a:xfrm>
              <a:off x="2040" y="197"/>
              <a:ext cx="318" cy="260"/>
            </a:xfrm>
            <a:prstGeom prst="ellipse">
              <a:avLst/>
            </a:prstGeom>
            <a:solidFill>
              <a:srgbClr val="007B5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02" name="Oval 354"/>
            <p:cNvSpPr>
              <a:spLocks noChangeArrowheads="1"/>
            </p:cNvSpPr>
            <p:nvPr/>
          </p:nvSpPr>
          <p:spPr bwMode="auto">
            <a:xfrm>
              <a:off x="2043" y="199"/>
              <a:ext cx="313" cy="256"/>
            </a:xfrm>
            <a:prstGeom prst="ellipse">
              <a:avLst/>
            </a:prstGeom>
            <a:solidFill>
              <a:srgbClr val="007D5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03" name="Oval 355"/>
            <p:cNvSpPr>
              <a:spLocks noChangeArrowheads="1"/>
            </p:cNvSpPr>
            <p:nvPr/>
          </p:nvSpPr>
          <p:spPr bwMode="auto">
            <a:xfrm>
              <a:off x="2045" y="201"/>
              <a:ext cx="308" cy="252"/>
            </a:xfrm>
            <a:prstGeom prst="ellipse">
              <a:avLst/>
            </a:prstGeom>
            <a:solidFill>
              <a:srgbClr val="007F5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04" name="Oval 356"/>
            <p:cNvSpPr>
              <a:spLocks noChangeArrowheads="1"/>
            </p:cNvSpPr>
            <p:nvPr/>
          </p:nvSpPr>
          <p:spPr bwMode="auto">
            <a:xfrm>
              <a:off x="2047" y="202"/>
              <a:ext cx="304" cy="250"/>
            </a:xfrm>
            <a:prstGeom prst="ellipse">
              <a:avLst/>
            </a:prstGeom>
            <a:solidFill>
              <a:srgbClr val="00816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05" name="Oval 357"/>
            <p:cNvSpPr>
              <a:spLocks noChangeArrowheads="1"/>
            </p:cNvSpPr>
            <p:nvPr/>
          </p:nvSpPr>
          <p:spPr bwMode="auto">
            <a:xfrm>
              <a:off x="2049" y="204"/>
              <a:ext cx="300" cy="246"/>
            </a:xfrm>
            <a:prstGeom prst="ellipse">
              <a:avLst/>
            </a:prstGeom>
            <a:solidFill>
              <a:srgbClr val="00836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06" name="Oval 358"/>
            <p:cNvSpPr>
              <a:spLocks noChangeArrowheads="1"/>
            </p:cNvSpPr>
            <p:nvPr/>
          </p:nvSpPr>
          <p:spPr bwMode="auto">
            <a:xfrm>
              <a:off x="2051" y="205"/>
              <a:ext cx="296" cy="244"/>
            </a:xfrm>
            <a:prstGeom prst="ellipse">
              <a:avLst/>
            </a:prstGeom>
            <a:solidFill>
              <a:srgbClr val="00856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07" name="Oval 359"/>
            <p:cNvSpPr>
              <a:spLocks noChangeArrowheads="1"/>
            </p:cNvSpPr>
            <p:nvPr/>
          </p:nvSpPr>
          <p:spPr bwMode="auto">
            <a:xfrm>
              <a:off x="2053" y="207"/>
              <a:ext cx="292" cy="240"/>
            </a:xfrm>
            <a:prstGeom prst="ellipse">
              <a:avLst/>
            </a:prstGeom>
            <a:solidFill>
              <a:srgbClr val="00876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08" name="Oval 360"/>
            <p:cNvSpPr>
              <a:spLocks noChangeArrowheads="1"/>
            </p:cNvSpPr>
            <p:nvPr/>
          </p:nvSpPr>
          <p:spPr bwMode="auto">
            <a:xfrm>
              <a:off x="2055" y="209"/>
              <a:ext cx="288" cy="236"/>
            </a:xfrm>
            <a:prstGeom prst="ellipse">
              <a:avLst/>
            </a:prstGeom>
            <a:solidFill>
              <a:srgbClr val="00886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09" name="Oval 361"/>
            <p:cNvSpPr>
              <a:spLocks noChangeArrowheads="1"/>
            </p:cNvSpPr>
            <p:nvPr/>
          </p:nvSpPr>
          <p:spPr bwMode="auto">
            <a:xfrm>
              <a:off x="2057" y="210"/>
              <a:ext cx="284" cy="234"/>
            </a:xfrm>
            <a:prstGeom prst="ellipse">
              <a:avLst/>
            </a:prstGeom>
            <a:solidFill>
              <a:srgbClr val="008A6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10" name="Oval 362"/>
            <p:cNvSpPr>
              <a:spLocks noChangeArrowheads="1"/>
            </p:cNvSpPr>
            <p:nvPr/>
          </p:nvSpPr>
          <p:spPr bwMode="auto">
            <a:xfrm>
              <a:off x="2059" y="212"/>
              <a:ext cx="280" cy="230"/>
            </a:xfrm>
            <a:prstGeom prst="ellipse">
              <a:avLst/>
            </a:prstGeom>
            <a:solidFill>
              <a:srgbClr val="008C6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11" name="Oval 363"/>
            <p:cNvSpPr>
              <a:spLocks noChangeArrowheads="1"/>
            </p:cNvSpPr>
            <p:nvPr/>
          </p:nvSpPr>
          <p:spPr bwMode="auto">
            <a:xfrm>
              <a:off x="2061" y="214"/>
              <a:ext cx="276" cy="226"/>
            </a:xfrm>
            <a:prstGeom prst="ellipse">
              <a:avLst/>
            </a:prstGeom>
            <a:solidFill>
              <a:srgbClr val="008E6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12" name="Oval 364"/>
            <p:cNvSpPr>
              <a:spLocks noChangeArrowheads="1"/>
            </p:cNvSpPr>
            <p:nvPr/>
          </p:nvSpPr>
          <p:spPr bwMode="auto">
            <a:xfrm>
              <a:off x="2063" y="215"/>
              <a:ext cx="272" cy="224"/>
            </a:xfrm>
            <a:prstGeom prst="ellipse">
              <a:avLst/>
            </a:prstGeom>
            <a:solidFill>
              <a:srgbClr val="00906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13" name="Oval 365"/>
            <p:cNvSpPr>
              <a:spLocks noChangeArrowheads="1"/>
            </p:cNvSpPr>
            <p:nvPr/>
          </p:nvSpPr>
          <p:spPr bwMode="auto">
            <a:xfrm>
              <a:off x="2065" y="217"/>
              <a:ext cx="268" cy="220"/>
            </a:xfrm>
            <a:prstGeom prst="ellipse">
              <a:avLst/>
            </a:prstGeom>
            <a:solidFill>
              <a:srgbClr val="00926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14" name="Oval 366"/>
            <p:cNvSpPr>
              <a:spLocks noChangeArrowheads="1"/>
            </p:cNvSpPr>
            <p:nvPr/>
          </p:nvSpPr>
          <p:spPr bwMode="auto">
            <a:xfrm>
              <a:off x="2067" y="218"/>
              <a:ext cx="264" cy="218"/>
            </a:xfrm>
            <a:prstGeom prst="ellipse">
              <a:avLst/>
            </a:prstGeom>
            <a:solidFill>
              <a:srgbClr val="00946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15" name="Oval 367"/>
            <p:cNvSpPr>
              <a:spLocks noChangeArrowheads="1"/>
            </p:cNvSpPr>
            <p:nvPr/>
          </p:nvSpPr>
          <p:spPr bwMode="auto">
            <a:xfrm>
              <a:off x="2069" y="220"/>
              <a:ext cx="260" cy="214"/>
            </a:xfrm>
            <a:prstGeom prst="ellipse">
              <a:avLst/>
            </a:prstGeom>
            <a:solidFill>
              <a:srgbClr val="00967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16" name="Oval 368"/>
            <p:cNvSpPr>
              <a:spLocks noChangeArrowheads="1"/>
            </p:cNvSpPr>
            <p:nvPr/>
          </p:nvSpPr>
          <p:spPr bwMode="auto">
            <a:xfrm>
              <a:off x="2071" y="222"/>
              <a:ext cx="256" cy="210"/>
            </a:xfrm>
            <a:prstGeom prst="ellipse">
              <a:avLst/>
            </a:prstGeom>
            <a:solidFill>
              <a:srgbClr val="00977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17" name="Oval 369"/>
            <p:cNvSpPr>
              <a:spLocks noChangeArrowheads="1"/>
            </p:cNvSpPr>
            <p:nvPr/>
          </p:nvSpPr>
          <p:spPr bwMode="auto">
            <a:xfrm>
              <a:off x="2073" y="223"/>
              <a:ext cx="252" cy="208"/>
            </a:xfrm>
            <a:prstGeom prst="ellipse">
              <a:avLst/>
            </a:prstGeom>
            <a:solidFill>
              <a:srgbClr val="00987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18" name="Oval 370"/>
            <p:cNvSpPr>
              <a:spLocks noChangeArrowheads="1"/>
            </p:cNvSpPr>
            <p:nvPr/>
          </p:nvSpPr>
          <p:spPr bwMode="auto">
            <a:xfrm>
              <a:off x="2075" y="225"/>
              <a:ext cx="248" cy="204"/>
            </a:xfrm>
            <a:prstGeom prst="ellipse">
              <a:avLst/>
            </a:prstGeom>
            <a:solidFill>
              <a:srgbClr val="009A7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19" name="Oval 371"/>
            <p:cNvSpPr>
              <a:spLocks noChangeArrowheads="1"/>
            </p:cNvSpPr>
            <p:nvPr/>
          </p:nvSpPr>
          <p:spPr bwMode="auto">
            <a:xfrm>
              <a:off x="2077" y="227"/>
              <a:ext cx="244" cy="200"/>
            </a:xfrm>
            <a:prstGeom prst="ellipse">
              <a:avLst/>
            </a:prstGeom>
            <a:solidFill>
              <a:srgbClr val="009C7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20" name="Oval 372"/>
            <p:cNvSpPr>
              <a:spLocks noChangeArrowheads="1"/>
            </p:cNvSpPr>
            <p:nvPr/>
          </p:nvSpPr>
          <p:spPr bwMode="auto">
            <a:xfrm>
              <a:off x="2079" y="228"/>
              <a:ext cx="240" cy="198"/>
            </a:xfrm>
            <a:prstGeom prst="ellipse">
              <a:avLst/>
            </a:prstGeom>
            <a:solidFill>
              <a:srgbClr val="009E7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21" name="Oval 373"/>
            <p:cNvSpPr>
              <a:spLocks noChangeArrowheads="1"/>
            </p:cNvSpPr>
            <p:nvPr/>
          </p:nvSpPr>
          <p:spPr bwMode="auto">
            <a:xfrm>
              <a:off x="2081" y="230"/>
              <a:ext cx="236" cy="194"/>
            </a:xfrm>
            <a:prstGeom prst="ellipse">
              <a:avLst/>
            </a:prstGeom>
            <a:solidFill>
              <a:srgbClr val="009F7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22" name="Oval 374"/>
            <p:cNvSpPr>
              <a:spLocks noChangeArrowheads="1"/>
            </p:cNvSpPr>
            <p:nvPr/>
          </p:nvSpPr>
          <p:spPr bwMode="auto">
            <a:xfrm>
              <a:off x="2083" y="232"/>
              <a:ext cx="232" cy="190"/>
            </a:xfrm>
            <a:prstGeom prst="ellipse">
              <a:avLst/>
            </a:prstGeom>
            <a:solidFill>
              <a:srgbClr val="00A17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23" name="Oval 375"/>
            <p:cNvSpPr>
              <a:spLocks noChangeArrowheads="1"/>
            </p:cNvSpPr>
            <p:nvPr/>
          </p:nvSpPr>
          <p:spPr bwMode="auto">
            <a:xfrm>
              <a:off x="2085" y="233"/>
              <a:ext cx="228" cy="188"/>
            </a:xfrm>
            <a:prstGeom prst="ellipse">
              <a:avLst/>
            </a:prstGeom>
            <a:solidFill>
              <a:srgbClr val="00A27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24" name="Oval 376"/>
            <p:cNvSpPr>
              <a:spLocks noChangeArrowheads="1"/>
            </p:cNvSpPr>
            <p:nvPr/>
          </p:nvSpPr>
          <p:spPr bwMode="auto">
            <a:xfrm>
              <a:off x="2087" y="235"/>
              <a:ext cx="224" cy="184"/>
            </a:xfrm>
            <a:prstGeom prst="ellipse">
              <a:avLst/>
            </a:prstGeom>
            <a:solidFill>
              <a:srgbClr val="00A37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25" name="Oval 377"/>
            <p:cNvSpPr>
              <a:spLocks noChangeArrowheads="1"/>
            </p:cNvSpPr>
            <p:nvPr/>
          </p:nvSpPr>
          <p:spPr bwMode="auto">
            <a:xfrm>
              <a:off x="2089" y="236"/>
              <a:ext cx="220" cy="182"/>
            </a:xfrm>
            <a:prstGeom prst="ellipse">
              <a:avLst/>
            </a:prstGeom>
            <a:solidFill>
              <a:srgbClr val="00A57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26" name="Oval 378"/>
            <p:cNvSpPr>
              <a:spLocks noChangeArrowheads="1"/>
            </p:cNvSpPr>
            <p:nvPr/>
          </p:nvSpPr>
          <p:spPr bwMode="auto">
            <a:xfrm>
              <a:off x="2091" y="238"/>
              <a:ext cx="216" cy="178"/>
            </a:xfrm>
            <a:prstGeom prst="ellipse">
              <a:avLst/>
            </a:prstGeom>
            <a:solidFill>
              <a:srgbClr val="00A67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27" name="Oval 379"/>
            <p:cNvSpPr>
              <a:spLocks noChangeArrowheads="1"/>
            </p:cNvSpPr>
            <p:nvPr/>
          </p:nvSpPr>
          <p:spPr bwMode="auto">
            <a:xfrm>
              <a:off x="2093" y="240"/>
              <a:ext cx="212" cy="174"/>
            </a:xfrm>
            <a:prstGeom prst="ellipse">
              <a:avLst/>
            </a:prstGeom>
            <a:solidFill>
              <a:srgbClr val="00A87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28" name="Oval 380"/>
            <p:cNvSpPr>
              <a:spLocks noChangeArrowheads="1"/>
            </p:cNvSpPr>
            <p:nvPr/>
          </p:nvSpPr>
          <p:spPr bwMode="auto">
            <a:xfrm>
              <a:off x="2095" y="242"/>
              <a:ext cx="208" cy="171"/>
            </a:xfrm>
            <a:prstGeom prst="ellipse">
              <a:avLst/>
            </a:prstGeom>
            <a:solidFill>
              <a:srgbClr val="00A97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29" name="Oval 381"/>
            <p:cNvSpPr>
              <a:spLocks noChangeArrowheads="1"/>
            </p:cNvSpPr>
            <p:nvPr/>
          </p:nvSpPr>
          <p:spPr bwMode="auto">
            <a:xfrm>
              <a:off x="2097" y="244"/>
              <a:ext cx="204" cy="167"/>
            </a:xfrm>
            <a:prstGeom prst="ellipse">
              <a:avLst/>
            </a:prstGeom>
            <a:solidFill>
              <a:srgbClr val="00AB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30" name="Oval 382"/>
            <p:cNvSpPr>
              <a:spLocks noChangeArrowheads="1"/>
            </p:cNvSpPr>
            <p:nvPr/>
          </p:nvSpPr>
          <p:spPr bwMode="auto">
            <a:xfrm>
              <a:off x="2099" y="246"/>
              <a:ext cx="200" cy="163"/>
            </a:xfrm>
            <a:prstGeom prst="ellipse">
              <a:avLst/>
            </a:prstGeom>
            <a:solidFill>
              <a:srgbClr val="00AC8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31" name="Oval 383"/>
            <p:cNvSpPr>
              <a:spLocks noChangeArrowheads="1"/>
            </p:cNvSpPr>
            <p:nvPr/>
          </p:nvSpPr>
          <p:spPr bwMode="auto">
            <a:xfrm>
              <a:off x="2101" y="247"/>
              <a:ext cx="196" cy="161"/>
            </a:xfrm>
            <a:prstGeom prst="ellipse">
              <a:avLst/>
            </a:prstGeom>
            <a:solidFill>
              <a:srgbClr val="00AD8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32" name="Oval 384"/>
            <p:cNvSpPr>
              <a:spLocks noChangeArrowheads="1"/>
            </p:cNvSpPr>
            <p:nvPr/>
          </p:nvSpPr>
          <p:spPr bwMode="auto">
            <a:xfrm>
              <a:off x="2103" y="249"/>
              <a:ext cx="192" cy="157"/>
            </a:xfrm>
            <a:prstGeom prst="ellipse">
              <a:avLst/>
            </a:prstGeom>
            <a:solidFill>
              <a:srgbClr val="00AE8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33" name="Oval 385"/>
            <p:cNvSpPr>
              <a:spLocks noChangeArrowheads="1"/>
            </p:cNvSpPr>
            <p:nvPr/>
          </p:nvSpPr>
          <p:spPr bwMode="auto">
            <a:xfrm>
              <a:off x="2105" y="251"/>
              <a:ext cx="188" cy="153"/>
            </a:xfrm>
            <a:prstGeom prst="ellipse">
              <a:avLst/>
            </a:prstGeom>
            <a:solidFill>
              <a:srgbClr val="00AF8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34" name="Oval 386"/>
            <p:cNvSpPr>
              <a:spLocks noChangeArrowheads="1"/>
            </p:cNvSpPr>
            <p:nvPr/>
          </p:nvSpPr>
          <p:spPr bwMode="auto">
            <a:xfrm>
              <a:off x="2107" y="252"/>
              <a:ext cx="184" cy="151"/>
            </a:xfrm>
            <a:prstGeom prst="ellipse">
              <a:avLst/>
            </a:prstGeom>
            <a:solidFill>
              <a:srgbClr val="00B18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35" name="Oval 387"/>
            <p:cNvSpPr>
              <a:spLocks noChangeArrowheads="1"/>
            </p:cNvSpPr>
            <p:nvPr/>
          </p:nvSpPr>
          <p:spPr bwMode="auto">
            <a:xfrm>
              <a:off x="2109" y="254"/>
              <a:ext cx="180" cy="147"/>
            </a:xfrm>
            <a:prstGeom prst="ellipse">
              <a:avLst/>
            </a:prstGeom>
            <a:solidFill>
              <a:srgbClr val="00B28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36" name="Oval 388"/>
            <p:cNvSpPr>
              <a:spLocks noChangeArrowheads="1"/>
            </p:cNvSpPr>
            <p:nvPr/>
          </p:nvSpPr>
          <p:spPr bwMode="auto">
            <a:xfrm>
              <a:off x="2111" y="255"/>
              <a:ext cx="176" cy="145"/>
            </a:xfrm>
            <a:prstGeom prst="ellipse">
              <a:avLst/>
            </a:prstGeom>
            <a:solidFill>
              <a:srgbClr val="00B38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37" name="Oval 389"/>
            <p:cNvSpPr>
              <a:spLocks noChangeArrowheads="1"/>
            </p:cNvSpPr>
            <p:nvPr/>
          </p:nvSpPr>
          <p:spPr bwMode="auto">
            <a:xfrm>
              <a:off x="2113" y="257"/>
              <a:ext cx="172" cy="141"/>
            </a:xfrm>
            <a:prstGeom prst="ellipse">
              <a:avLst/>
            </a:prstGeom>
            <a:solidFill>
              <a:srgbClr val="00B48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38" name="Oval 390"/>
            <p:cNvSpPr>
              <a:spLocks noChangeArrowheads="1"/>
            </p:cNvSpPr>
            <p:nvPr/>
          </p:nvSpPr>
          <p:spPr bwMode="auto">
            <a:xfrm>
              <a:off x="2115" y="259"/>
              <a:ext cx="168" cy="137"/>
            </a:xfrm>
            <a:prstGeom prst="ellipse">
              <a:avLst/>
            </a:prstGeom>
            <a:solidFill>
              <a:srgbClr val="00B5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39" name="Oval 391"/>
            <p:cNvSpPr>
              <a:spLocks noChangeArrowheads="1"/>
            </p:cNvSpPr>
            <p:nvPr/>
          </p:nvSpPr>
          <p:spPr bwMode="auto">
            <a:xfrm>
              <a:off x="2117" y="260"/>
              <a:ext cx="164" cy="135"/>
            </a:xfrm>
            <a:prstGeom prst="ellipse">
              <a:avLst/>
            </a:prstGeom>
            <a:solidFill>
              <a:srgbClr val="00B6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40" name="Oval 392"/>
            <p:cNvSpPr>
              <a:spLocks noChangeArrowheads="1"/>
            </p:cNvSpPr>
            <p:nvPr/>
          </p:nvSpPr>
          <p:spPr bwMode="auto">
            <a:xfrm>
              <a:off x="2119" y="262"/>
              <a:ext cx="160" cy="131"/>
            </a:xfrm>
            <a:prstGeom prst="ellipse">
              <a:avLst/>
            </a:prstGeom>
            <a:solidFill>
              <a:srgbClr val="00B7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41" name="Oval 393"/>
            <p:cNvSpPr>
              <a:spLocks noChangeArrowheads="1"/>
            </p:cNvSpPr>
            <p:nvPr/>
          </p:nvSpPr>
          <p:spPr bwMode="auto">
            <a:xfrm>
              <a:off x="2121" y="264"/>
              <a:ext cx="156" cy="127"/>
            </a:xfrm>
            <a:prstGeom prst="ellipse">
              <a:avLst/>
            </a:prstGeom>
            <a:solidFill>
              <a:srgbClr val="00B8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42" name="Oval 394"/>
            <p:cNvSpPr>
              <a:spLocks noChangeArrowheads="1"/>
            </p:cNvSpPr>
            <p:nvPr/>
          </p:nvSpPr>
          <p:spPr bwMode="auto">
            <a:xfrm>
              <a:off x="2123" y="265"/>
              <a:ext cx="152" cy="125"/>
            </a:xfrm>
            <a:prstGeom prst="ellipse">
              <a:avLst/>
            </a:prstGeom>
            <a:solidFill>
              <a:srgbClr val="00B9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43" name="Oval 395"/>
            <p:cNvSpPr>
              <a:spLocks noChangeArrowheads="1"/>
            </p:cNvSpPr>
            <p:nvPr/>
          </p:nvSpPr>
          <p:spPr bwMode="auto">
            <a:xfrm>
              <a:off x="2125" y="267"/>
              <a:ext cx="148" cy="121"/>
            </a:xfrm>
            <a:prstGeom prst="ellipse">
              <a:avLst/>
            </a:prstGeom>
            <a:solidFill>
              <a:srgbClr val="00BA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44" name="Oval 396"/>
            <p:cNvSpPr>
              <a:spLocks noChangeArrowheads="1"/>
            </p:cNvSpPr>
            <p:nvPr/>
          </p:nvSpPr>
          <p:spPr bwMode="auto">
            <a:xfrm>
              <a:off x="2127" y="269"/>
              <a:ext cx="144" cy="117"/>
            </a:xfrm>
            <a:prstGeom prst="ellipse">
              <a:avLst/>
            </a:prstGeom>
            <a:solidFill>
              <a:srgbClr val="00BB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45" name="Oval 397"/>
            <p:cNvSpPr>
              <a:spLocks noChangeArrowheads="1"/>
            </p:cNvSpPr>
            <p:nvPr/>
          </p:nvSpPr>
          <p:spPr bwMode="auto">
            <a:xfrm>
              <a:off x="2129" y="270"/>
              <a:ext cx="140" cy="115"/>
            </a:xfrm>
            <a:prstGeom prst="ellipse">
              <a:avLst/>
            </a:prstGeom>
            <a:solidFill>
              <a:srgbClr val="00BC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46" name="Oval 398"/>
            <p:cNvSpPr>
              <a:spLocks noChangeArrowheads="1"/>
            </p:cNvSpPr>
            <p:nvPr/>
          </p:nvSpPr>
          <p:spPr bwMode="auto">
            <a:xfrm>
              <a:off x="2131" y="272"/>
              <a:ext cx="137" cy="112"/>
            </a:xfrm>
            <a:prstGeom prst="ellipse">
              <a:avLst/>
            </a:prstGeom>
            <a:solidFill>
              <a:srgbClr val="00BD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47" name="Oval 399"/>
            <p:cNvSpPr>
              <a:spLocks noChangeArrowheads="1"/>
            </p:cNvSpPr>
            <p:nvPr/>
          </p:nvSpPr>
          <p:spPr bwMode="auto">
            <a:xfrm>
              <a:off x="2133" y="273"/>
              <a:ext cx="133" cy="110"/>
            </a:xfrm>
            <a:prstGeom prst="ellipse">
              <a:avLst/>
            </a:prstGeom>
            <a:solidFill>
              <a:srgbClr val="00BE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48" name="Oval 400"/>
            <p:cNvSpPr>
              <a:spLocks noChangeArrowheads="1"/>
            </p:cNvSpPr>
            <p:nvPr/>
          </p:nvSpPr>
          <p:spPr bwMode="auto">
            <a:xfrm>
              <a:off x="2135" y="275"/>
              <a:ext cx="129" cy="106"/>
            </a:xfrm>
            <a:prstGeom prst="ellipse">
              <a:avLst/>
            </a:prstGeom>
            <a:solidFill>
              <a:srgbClr val="00BE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49" name="Oval 401"/>
            <p:cNvSpPr>
              <a:spLocks noChangeArrowheads="1"/>
            </p:cNvSpPr>
            <p:nvPr/>
          </p:nvSpPr>
          <p:spPr bwMode="auto">
            <a:xfrm>
              <a:off x="2137" y="277"/>
              <a:ext cx="125" cy="102"/>
            </a:xfrm>
            <a:prstGeom prst="ellipse">
              <a:avLst/>
            </a:prstGeom>
            <a:solidFill>
              <a:srgbClr val="00BF8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50" name="Oval 402"/>
            <p:cNvSpPr>
              <a:spLocks noChangeArrowheads="1"/>
            </p:cNvSpPr>
            <p:nvPr/>
          </p:nvSpPr>
          <p:spPr bwMode="auto">
            <a:xfrm>
              <a:off x="2139" y="278"/>
              <a:ext cx="121" cy="100"/>
            </a:xfrm>
            <a:prstGeom prst="ellipse">
              <a:avLst/>
            </a:prstGeom>
            <a:solidFill>
              <a:srgbClr val="00C09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51" name="Oval 403"/>
            <p:cNvSpPr>
              <a:spLocks noChangeArrowheads="1"/>
            </p:cNvSpPr>
            <p:nvPr/>
          </p:nvSpPr>
          <p:spPr bwMode="auto">
            <a:xfrm>
              <a:off x="2141" y="280"/>
              <a:ext cx="117" cy="96"/>
            </a:xfrm>
            <a:prstGeom prst="ellipse">
              <a:avLst/>
            </a:prstGeom>
            <a:solidFill>
              <a:srgbClr val="00C09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52" name="Oval 404"/>
            <p:cNvSpPr>
              <a:spLocks noChangeArrowheads="1"/>
            </p:cNvSpPr>
            <p:nvPr/>
          </p:nvSpPr>
          <p:spPr bwMode="auto">
            <a:xfrm>
              <a:off x="2143" y="282"/>
              <a:ext cx="113" cy="92"/>
            </a:xfrm>
            <a:prstGeom prst="ellipse">
              <a:avLst/>
            </a:prstGeom>
            <a:solidFill>
              <a:srgbClr val="00C19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53" name="Oval 405"/>
            <p:cNvSpPr>
              <a:spLocks noChangeArrowheads="1"/>
            </p:cNvSpPr>
            <p:nvPr/>
          </p:nvSpPr>
          <p:spPr bwMode="auto">
            <a:xfrm>
              <a:off x="2145" y="283"/>
              <a:ext cx="109" cy="90"/>
            </a:xfrm>
            <a:prstGeom prst="ellipse">
              <a:avLst/>
            </a:prstGeom>
            <a:solidFill>
              <a:srgbClr val="00C29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54" name="Oval 406"/>
            <p:cNvSpPr>
              <a:spLocks noChangeArrowheads="1"/>
            </p:cNvSpPr>
            <p:nvPr/>
          </p:nvSpPr>
          <p:spPr bwMode="auto">
            <a:xfrm>
              <a:off x="2148" y="285"/>
              <a:ext cx="104" cy="86"/>
            </a:xfrm>
            <a:prstGeom prst="ellipse">
              <a:avLst/>
            </a:prstGeom>
            <a:solidFill>
              <a:srgbClr val="00C29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55" name="Oval 407"/>
            <p:cNvSpPr>
              <a:spLocks noChangeArrowheads="1"/>
            </p:cNvSpPr>
            <p:nvPr/>
          </p:nvSpPr>
          <p:spPr bwMode="auto">
            <a:xfrm>
              <a:off x="2150" y="286"/>
              <a:ext cx="99" cy="84"/>
            </a:xfrm>
            <a:prstGeom prst="ellipse">
              <a:avLst/>
            </a:prstGeom>
            <a:solidFill>
              <a:srgbClr val="00C39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56" name="Oval 408"/>
            <p:cNvSpPr>
              <a:spLocks noChangeArrowheads="1"/>
            </p:cNvSpPr>
            <p:nvPr/>
          </p:nvSpPr>
          <p:spPr bwMode="auto">
            <a:xfrm>
              <a:off x="2152" y="288"/>
              <a:ext cx="95" cy="80"/>
            </a:xfrm>
            <a:prstGeom prst="ellipse">
              <a:avLst/>
            </a:prstGeom>
            <a:solidFill>
              <a:srgbClr val="00C39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57" name="Oval 409"/>
            <p:cNvSpPr>
              <a:spLocks noChangeArrowheads="1"/>
            </p:cNvSpPr>
            <p:nvPr/>
          </p:nvSpPr>
          <p:spPr bwMode="auto">
            <a:xfrm>
              <a:off x="2154" y="290"/>
              <a:ext cx="91" cy="76"/>
            </a:xfrm>
            <a:prstGeom prst="ellipse">
              <a:avLst/>
            </a:prstGeom>
            <a:solidFill>
              <a:srgbClr val="00C4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58" name="Oval 410"/>
            <p:cNvSpPr>
              <a:spLocks noChangeArrowheads="1"/>
            </p:cNvSpPr>
            <p:nvPr/>
          </p:nvSpPr>
          <p:spPr bwMode="auto">
            <a:xfrm>
              <a:off x="2156" y="291"/>
              <a:ext cx="87" cy="74"/>
            </a:xfrm>
            <a:prstGeom prst="ellipse">
              <a:avLst/>
            </a:prstGeom>
            <a:solidFill>
              <a:srgbClr val="00C4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59" name="Oval 411"/>
            <p:cNvSpPr>
              <a:spLocks noChangeArrowheads="1"/>
            </p:cNvSpPr>
            <p:nvPr/>
          </p:nvSpPr>
          <p:spPr bwMode="auto">
            <a:xfrm>
              <a:off x="2158" y="293"/>
              <a:ext cx="83" cy="70"/>
            </a:xfrm>
            <a:prstGeom prst="ellipse">
              <a:avLst/>
            </a:prstGeom>
            <a:solidFill>
              <a:srgbClr val="00C5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60" name="Oval 412"/>
            <p:cNvSpPr>
              <a:spLocks noChangeArrowheads="1"/>
            </p:cNvSpPr>
            <p:nvPr/>
          </p:nvSpPr>
          <p:spPr bwMode="auto">
            <a:xfrm>
              <a:off x="2160" y="295"/>
              <a:ext cx="79" cy="66"/>
            </a:xfrm>
            <a:prstGeom prst="ellipse">
              <a:avLst/>
            </a:prstGeom>
            <a:solidFill>
              <a:srgbClr val="00C6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61" name="Oval 413"/>
            <p:cNvSpPr>
              <a:spLocks noChangeArrowheads="1"/>
            </p:cNvSpPr>
            <p:nvPr/>
          </p:nvSpPr>
          <p:spPr bwMode="auto">
            <a:xfrm>
              <a:off x="2162" y="296"/>
              <a:ext cx="75" cy="64"/>
            </a:xfrm>
            <a:prstGeom prst="ellipse">
              <a:avLst/>
            </a:prstGeom>
            <a:solidFill>
              <a:srgbClr val="00C6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62" name="Oval 414"/>
            <p:cNvSpPr>
              <a:spLocks noChangeArrowheads="1"/>
            </p:cNvSpPr>
            <p:nvPr/>
          </p:nvSpPr>
          <p:spPr bwMode="auto">
            <a:xfrm>
              <a:off x="2164" y="298"/>
              <a:ext cx="71" cy="60"/>
            </a:xfrm>
            <a:prstGeom prst="ellipse">
              <a:avLst/>
            </a:prstGeom>
            <a:solidFill>
              <a:srgbClr val="00C6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63" name="Oval 415"/>
            <p:cNvSpPr>
              <a:spLocks noChangeArrowheads="1"/>
            </p:cNvSpPr>
            <p:nvPr/>
          </p:nvSpPr>
          <p:spPr bwMode="auto">
            <a:xfrm>
              <a:off x="2166" y="300"/>
              <a:ext cx="67" cy="55"/>
            </a:xfrm>
            <a:prstGeom prst="ellipse">
              <a:avLst/>
            </a:prstGeom>
            <a:solidFill>
              <a:srgbClr val="00C7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64" name="Oval 416"/>
            <p:cNvSpPr>
              <a:spLocks noChangeArrowheads="1"/>
            </p:cNvSpPr>
            <p:nvPr/>
          </p:nvSpPr>
          <p:spPr bwMode="auto">
            <a:xfrm>
              <a:off x="2168" y="301"/>
              <a:ext cx="63" cy="53"/>
            </a:xfrm>
            <a:prstGeom prst="ellipse">
              <a:avLst/>
            </a:prstGeom>
            <a:solidFill>
              <a:srgbClr val="00C7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65" name="Oval 417"/>
            <p:cNvSpPr>
              <a:spLocks noChangeArrowheads="1"/>
            </p:cNvSpPr>
            <p:nvPr/>
          </p:nvSpPr>
          <p:spPr bwMode="auto">
            <a:xfrm>
              <a:off x="2170" y="303"/>
              <a:ext cx="59" cy="49"/>
            </a:xfrm>
            <a:prstGeom prst="ellipse">
              <a:avLst/>
            </a:prstGeom>
            <a:solidFill>
              <a:srgbClr val="00C8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66" name="Oval 418"/>
            <p:cNvSpPr>
              <a:spLocks noChangeArrowheads="1"/>
            </p:cNvSpPr>
            <p:nvPr/>
          </p:nvSpPr>
          <p:spPr bwMode="auto">
            <a:xfrm>
              <a:off x="2172" y="304"/>
              <a:ext cx="55" cy="47"/>
            </a:xfrm>
            <a:prstGeom prst="ellipse">
              <a:avLst/>
            </a:prstGeom>
            <a:solidFill>
              <a:srgbClr val="00C8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67" name="Oval 419"/>
            <p:cNvSpPr>
              <a:spLocks noChangeArrowheads="1"/>
            </p:cNvSpPr>
            <p:nvPr/>
          </p:nvSpPr>
          <p:spPr bwMode="auto">
            <a:xfrm>
              <a:off x="2174" y="306"/>
              <a:ext cx="51" cy="43"/>
            </a:xfrm>
            <a:prstGeom prst="ellipse">
              <a:avLst/>
            </a:prstGeom>
            <a:solidFill>
              <a:srgbClr val="00C8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68" name="Oval 420"/>
            <p:cNvSpPr>
              <a:spLocks noChangeArrowheads="1"/>
            </p:cNvSpPr>
            <p:nvPr/>
          </p:nvSpPr>
          <p:spPr bwMode="auto">
            <a:xfrm>
              <a:off x="2176" y="308"/>
              <a:ext cx="47" cy="39"/>
            </a:xfrm>
            <a:prstGeom prst="ellipse">
              <a:avLst/>
            </a:prstGeom>
            <a:solidFill>
              <a:srgbClr val="00C9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69" name="Oval 421"/>
            <p:cNvSpPr>
              <a:spLocks noChangeArrowheads="1"/>
            </p:cNvSpPr>
            <p:nvPr/>
          </p:nvSpPr>
          <p:spPr bwMode="auto">
            <a:xfrm>
              <a:off x="2178" y="309"/>
              <a:ext cx="43" cy="37"/>
            </a:xfrm>
            <a:prstGeom prst="ellipse">
              <a:avLst/>
            </a:prstGeom>
            <a:solidFill>
              <a:srgbClr val="00C9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70" name="Oval 422"/>
            <p:cNvSpPr>
              <a:spLocks noChangeArrowheads="1"/>
            </p:cNvSpPr>
            <p:nvPr/>
          </p:nvSpPr>
          <p:spPr bwMode="auto">
            <a:xfrm>
              <a:off x="2180" y="311"/>
              <a:ext cx="39" cy="33"/>
            </a:xfrm>
            <a:prstGeom prst="ellipse">
              <a:avLst/>
            </a:prstGeom>
            <a:solidFill>
              <a:srgbClr val="00C9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71" name="Oval 423"/>
            <p:cNvSpPr>
              <a:spLocks noChangeArrowheads="1"/>
            </p:cNvSpPr>
            <p:nvPr/>
          </p:nvSpPr>
          <p:spPr bwMode="auto">
            <a:xfrm>
              <a:off x="2182" y="313"/>
              <a:ext cx="35" cy="29"/>
            </a:xfrm>
            <a:prstGeom prst="ellipse">
              <a:avLst/>
            </a:prstGeom>
            <a:solidFill>
              <a:srgbClr val="00CA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72" name="Oval 424"/>
            <p:cNvSpPr>
              <a:spLocks noChangeArrowheads="1"/>
            </p:cNvSpPr>
            <p:nvPr/>
          </p:nvSpPr>
          <p:spPr bwMode="auto">
            <a:xfrm>
              <a:off x="2184" y="314"/>
              <a:ext cx="31" cy="27"/>
            </a:xfrm>
            <a:prstGeom prst="ellipse">
              <a:avLst/>
            </a:prstGeom>
            <a:solidFill>
              <a:srgbClr val="00CA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73" name="Oval 425"/>
            <p:cNvSpPr>
              <a:spLocks noChangeArrowheads="1"/>
            </p:cNvSpPr>
            <p:nvPr/>
          </p:nvSpPr>
          <p:spPr bwMode="auto">
            <a:xfrm>
              <a:off x="2186" y="316"/>
              <a:ext cx="27" cy="23"/>
            </a:xfrm>
            <a:prstGeom prst="ellipse">
              <a:avLst/>
            </a:prstGeom>
            <a:solidFill>
              <a:srgbClr val="00CA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74" name="Oval 426"/>
            <p:cNvSpPr>
              <a:spLocks noChangeArrowheads="1"/>
            </p:cNvSpPr>
            <p:nvPr/>
          </p:nvSpPr>
          <p:spPr bwMode="auto">
            <a:xfrm>
              <a:off x="2188" y="318"/>
              <a:ext cx="23" cy="19"/>
            </a:xfrm>
            <a:prstGeom prst="ellipse">
              <a:avLst/>
            </a:prstGeom>
            <a:solidFill>
              <a:srgbClr val="00CA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75" name="Oval 427"/>
            <p:cNvSpPr>
              <a:spLocks noChangeArrowheads="1"/>
            </p:cNvSpPr>
            <p:nvPr/>
          </p:nvSpPr>
          <p:spPr bwMode="auto">
            <a:xfrm>
              <a:off x="2190" y="319"/>
              <a:ext cx="19" cy="17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76" name="Oval 428"/>
            <p:cNvSpPr>
              <a:spLocks noChangeArrowheads="1"/>
            </p:cNvSpPr>
            <p:nvPr/>
          </p:nvSpPr>
          <p:spPr bwMode="auto">
            <a:xfrm>
              <a:off x="2192" y="321"/>
              <a:ext cx="15" cy="13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77" name="Oval 429"/>
            <p:cNvSpPr>
              <a:spLocks noChangeArrowheads="1"/>
            </p:cNvSpPr>
            <p:nvPr/>
          </p:nvSpPr>
          <p:spPr bwMode="auto">
            <a:xfrm>
              <a:off x="2194" y="322"/>
              <a:ext cx="11" cy="11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78" name="Oval 430"/>
            <p:cNvSpPr>
              <a:spLocks noChangeArrowheads="1"/>
            </p:cNvSpPr>
            <p:nvPr/>
          </p:nvSpPr>
          <p:spPr bwMode="auto">
            <a:xfrm>
              <a:off x="2196" y="324"/>
              <a:ext cx="7" cy="7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79" name="Oval 431"/>
            <p:cNvSpPr>
              <a:spLocks noChangeArrowheads="1"/>
            </p:cNvSpPr>
            <p:nvPr/>
          </p:nvSpPr>
          <p:spPr bwMode="auto">
            <a:xfrm>
              <a:off x="2198" y="326"/>
              <a:ext cx="3" cy="3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5280" name="Rectangle 432"/>
          <p:cNvSpPr>
            <a:spLocks noChangeArrowheads="1"/>
          </p:cNvSpPr>
          <p:nvPr/>
        </p:nvSpPr>
        <p:spPr bwMode="auto">
          <a:xfrm>
            <a:off x="3052763" y="312738"/>
            <a:ext cx="1062037" cy="401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281" name="Rectangle 433"/>
          <p:cNvSpPr>
            <a:spLocks noChangeArrowheads="1"/>
          </p:cNvSpPr>
          <p:nvPr/>
        </p:nvSpPr>
        <p:spPr bwMode="auto">
          <a:xfrm>
            <a:off x="3219450" y="382588"/>
            <a:ext cx="574675" cy="360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C0C0C0"/>
                </a:solidFill>
              </a:rPr>
              <a:t>Th2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82" name="Rectangle 434"/>
          <p:cNvSpPr>
            <a:spLocks noChangeArrowheads="1"/>
          </p:cNvSpPr>
          <p:nvPr/>
        </p:nvSpPr>
        <p:spPr bwMode="auto">
          <a:xfrm>
            <a:off x="3209925" y="373063"/>
            <a:ext cx="574675" cy="360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FFFFF7"/>
                </a:solidFill>
              </a:rPr>
              <a:t>Th2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83" name="Rectangle 435"/>
          <p:cNvSpPr>
            <a:spLocks noChangeArrowheads="1"/>
          </p:cNvSpPr>
          <p:nvPr/>
        </p:nvSpPr>
        <p:spPr bwMode="auto">
          <a:xfrm>
            <a:off x="3941763" y="620713"/>
            <a:ext cx="649287" cy="6461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284" name="Rectangle 436"/>
          <p:cNvSpPr>
            <a:spLocks noChangeArrowheads="1"/>
          </p:cNvSpPr>
          <p:nvPr/>
        </p:nvSpPr>
        <p:spPr bwMode="auto">
          <a:xfrm>
            <a:off x="4040188" y="6731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85" name="Rectangle 437"/>
          <p:cNvSpPr>
            <a:spLocks noChangeArrowheads="1"/>
          </p:cNvSpPr>
          <p:nvPr/>
        </p:nvSpPr>
        <p:spPr bwMode="auto">
          <a:xfrm>
            <a:off x="4033838" y="6667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86" name="Rectangle 438"/>
          <p:cNvSpPr>
            <a:spLocks noChangeArrowheads="1"/>
          </p:cNvSpPr>
          <p:nvPr/>
        </p:nvSpPr>
        <p:spPr bwMode="auto">
          <a:xfrm>
            <a:off x="4168775" y="6731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87" name="Rectangle 439"/>
          <p:cNvSpPr>
            <a:spLocks noChangeArrowheads="1"/>
          </p:cNvSpPr>
          <p:nvPr/>
        </p:nvSpPr>
        <p:spPr bwMode="auto">
          <a:xfrm>
            <a:off x="4162425" y="6667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88" name="Rectangle 440"/>
          <p:cNvSpPr>
            <a:spLocks noChangeArrowheads="1"/>
          </p:cNvSpPr>
          <p:nvPr/>
        </p:nvSpPr>
        <p:spPr bwMode="auto">
          <a:xfrm>
            <a:off x="4224338" y="67310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4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89" name="Rectangle 441"/>
          <p:cNvSpPr>
            <a:spLocks noChangeArrowheads="1"/>
          </p:cNvSpPr>
          <p:nvPr/>
        </p:nvSpPr>
        <p:spPr bwMode="auto">
          <a:xfrm>
            <a:off x="4217988" y="66675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4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90" name="Rectangle 442"/>
          <p:cNvSpPr>
            <a:spLocks noChangeArrowheads="1"/>
          </p:cNvSpPr>
          <p:nvPr/>
        </p:nvSpPr>
        <p:spPr bwMode="auto">
          <a:xfrm>
            <a:off x="4040188" y="8572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91" name="Rectangle 443"/>
          <p:cNvSpPr>
            <a:spLocks noChangeArrowheads="1"/>
          </p:cNvSpPr>
          <p:nvPr/>
        </p:nvSpPr>
        <p:spPr bwMode="auto">
          <a:xfrm>
            <a:off x="4033838" y="8509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92" name="Rectangle 444"/>
          <p:cNvSpPr>
            <a:spLocks noChangeArrowheads="1"/>
          </p:cNvSpPr>
          <p:nvPr/>
        </p:nvSpPr>
        <p:spPr bwMode="auto">
          <a:xfrm>
            <a:off x="4168775" y="8572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93" name="Rectangle 445"/>
          <p:cNvSpPr>
            <a:spLocks noChangeArrowheads="1"/>
          </p:cNvSpPr>
          <p:nvPr/>
        </p:nvSpPr>
        <p:spPr bwMode="auto">
          <a:xfrm>
            <a:off x="4162425" y="8509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94" name="Rectangle 446"/>
          <p:cNvSpPr>
            <a:spLocks noChangeArrowheads="1"/>
          </p:cNvSpPr>
          <p:nvPr/>
        </p:nvSpPr>
        <p:spPr bwMode="auto">
          <a:xfrm>
            <a:off x="4224338" y="857250"/>
            <a:ext cx="320675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13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95" name="Rectangle 447"/>
          <p:cNvSpPr>
            <a:spLocks noChangeArrowheads="1"/>
          </p:cNvSpPr>
          <p:nvPr/>
        </p:nvSpPr>
        <p:spPr bwMode="auto">
          <a:xfrm>
            <a:off x="4217988" y="850900"/>
            <a:ext cx="320675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13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96" name="Rectangle 448"/>
          <p:cNvSpPr>
            <a:spLocks noChangeArrowheads="1"/>
          </p:cNvSpPr>
          <p:nvPr/>
        </p:nvSpPr>
        <p:spPr bwMode="auto">
          <a:xfrm>
            <a:off x="4040188" y="10414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97" name="Rectangle 449"/>
          <p:cNvSpPr>
            <a:spLocks noChangeArrowheads="1"/>
          </p:cNvSpPr>
          <p:nvPr/>
        </p:nvSpPr>
        <p:spPr bwMode="auto">
          <a:xfrm>
            <a:off x="4033838" y="10350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98" name="Rectangle 450"/>
          <p:cNvSpPr>
            <a:spLocks noChangeArrowheads="1"/>
          </p:cNvSpPr>
          <p:nvPr/>
        </p:nvSpPr>
        <p:spPr bwMode="auto">
          <a:xfrm>
            <a:off x="4168775" y="10414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299" name="Rectangle 451"/>
          <p:cNvSpPr>
            <a:spLocks noChangeArrowheads="1"/>
          </p:cNvSpPr>
          <p:nvPr/>
        </p:nvSpPr>
        <p:spPr bwMode="auto">
          <a:xfrm>
            <a:off x="4162425" y="10350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00" name="Rectangle 452"/>
          <p:cNvSpPr>
            <a:spLocks noChangeArrowheads="1"/>
          </p:cNvSpPr>
          <p:nvPr/>
        </p:nvSpPr>
        <p:spPr bwMode="auto">
          <a:xfrm>
            <a:off x="4224338" y="1041400"/>
            <a:ext cx="174625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5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01" name="Rectangle 453"/>
          <p:cNvSpPr>
            <a:spLocks noChangeArrowheads="1"/>
          </p:cNvSpPr>
          <p:nvPr/>
        </p:nvSpPr>
        <p:spPr bwMode="auto">
          <a:xfrm>
            <a:off x="4217988" y="1035050"/>
            <a:ext cx="174625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5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02" name="Rectangle 454"/>
          <p:cNvSpPr>
            <a:spLocks noChangeArrowheads="1"/>
          </p:cNvSpPr>
          <p:nvPr/>
        </p:nvSpPr>
        <p:spPr bwMode="auto">
          <a:xfrm>
            <a:off x="3802063" y="754063"/>
            <a:ext cx="123825" cy="381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342" name="Group 455"/>
          <p:cNvGrpSpPr>
            <a:grpSpLocks/>
          </p:cNvGrpSpPr>
          <p:nvPr/>
        </p:nvGrpSpPr>
        <p:grpSpPr bwMode="auto">
          <a:xfrm>
            <a:off x="4424363" y="687388"/>
            <a:ext cx="187325" cy="171450"/>
            <a:chOff x="2787" y="433"/>
            <a:chExt cx="118" cy="108"/>
          </a:xfrm>
        </p:grpSpPr>
        <p:sp>
          <p:nvSpPr>
            <p:cNvPr id="335304" name="Rectangle 456"/>
            <p:cNvSpPr>
              <a:spLocks noChangeArrowheads="1"/>
            </p:cNvSpPr>
            <p:nvPr/>
          </p:nvSpPr>
          <p:spPr bwMode="auto">
            <a:xfrm>
              <a:off x="2787" y="475"/>
              <a:ext cx="12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05" name="Freeform 457"/>
            <p:cNvSpPr>
              <a:spLocks/>
            </p:cNvSpPr>
            <p:nvPr/>
          </p:nvSpPr>
          <p:spPr bwMode="auto">
            <a:xfrm>
              <a:off x="2797" y="433"/>
              <a:ext cx="108" cy="108"/>
            </a:xfrm>
            <a:custGeom>
              <a:avLst/>
              <a:gdLst>
                <a:gd name="T0" fmla="*/ 0 w 108"/>
                <a:gd name="T1" fmla="*/ 108 h 108"/>
                <a:gd name="T2" fmla="*/ 108 w 108"/>
                <a:gd name="T3" fmla="*/ 55 h 108"/>
                <a:gd name="T4" fmla="*/ 0 w 108"/>
                <a:gd name="T5" fmla="*/ 0 h 108"/>
                <a:gd name="T6" fmla="*/ 0 w 108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08">
                  <a:moveTo>
                    <a:pt x="0" y="108"/>
                  </a:moveTo>
                  <a:lnTo>
                    <a:pt x="108" y="55"/>
                  </a:lnTo>
                  <a:lnTo>
                    <a:pt x="0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5307" name="Rectangle 459"/>
          <p:cNvSpPr>
            <a:spLocks noChangeArrowheads="1"/>
          </p:cNvSpPr>
          <p:nvPr/>
        </p:nvSpPr>
        <p:spPr bwMode="auto">
          <a:xfrm>
            <a:off x="2511425" y="201613"/>
            <a:ext cx="606425" cy="6461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308" name="Rectangle 460"/>
          <p:cNvSpPr>
            <a:spLocks noChangeArrowheads="1"/>
          </p:cNvSpPr>
          <p:nvPr/>
        </p:nvSpPr>
        <p:spPr bwMode="auto">
          <a:xfrm>
            <a:off x="2611438" y="2540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09" name="Rectangle 461"/>
          <p:cNvSpPr>
            <a:spLocks noChangeArrowheads="1"/>
          </p:cNvSpPr>
          <p:nvPr/>
        </p:nvSpPr>
        <p:spPr bwMode="auto">
          <a:xfrm>
            <a:off x="2605088" y="2476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10" name="Rectangle 462"/>
          <p:cNvSpPr>
            <a:spLocks noChangeArrowheads="1"/>
          </p:cNvSpPr>
          <p:nvPr/>
        </p:nvSpPr>
        <p:spPr bwMode="auto">
          <a:xfrm>
            <a:off x="2738438" y="2540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11" name="Rectangle 463"/>
          <p:cNvSpPr>
            <a:spLocks noChangeArrowheads="1"/>
          </p:cNvSpPr>
          <p:nvPr/>
        </p:nvSpPr>
        <p:spPr bwMode="auto">
          <a:xfrm>
            <a:off x="2732088" y="2476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12" name="Rectangle 464"/>
          <p:cNvSpPr>
            <a:spLocks noChangeArrowheads="1"/>
          </p:cNvSpPr>
          <p:nvPr/>
        </p:nvSpPr>
        <p:spPr bwMode="auto">
          <a:xfrm>
            <a:off x="2795588" y="25400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4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13" name="Rectangle 465"/>
          <p:cNvSpPr>
            <a:spLocks noChangeArrowheads="1"/>
          </p:cNvSpPr>
          <p:nvPr/>
        </p:nvSpPr>
        <p:spPr bwMode="auto">
          <a:xfrm>
            <a:off x="2789238" y="24765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4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14" name="Rectangle 466"/>
          <p:cNvSpPr>
            <a:spLocks noChangeArrowheads="1"/>
          </p:cNvSpPr>
          <p:nvPr/>
        </p:nvSpPr>
        <p:spPr bwMode="auto">
          <a:xfrm>
            <a:off x="2611438" y="4381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15" name="Rectangle 467"/>
          <p:cNvSpPr>
            <a:spLocks noChangeArrowheads="1"/>
          </p:cNvSpPr>
          <p:nvPr/>
        </p:nvSpPr>
        <p:spPr bwMode="auto">
          <a:xfrm>
            <a:off x="2605088" y="4318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16" name="Rectangle 468"/>
          <p:cNvSpPr>
            <a:spLocks noChangeArrowheads="1"/>
          </p:cNvSpPr>
          <p:nvPr/>
        </p:nvSpPr>
        <p:spPr bwMode="auto">
          <a:xfrm>
            <a:off x="2738438" y="4381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17" name="Rectangle 469"/>
          <p:cNvSpPr>
            <a:spLocks noChangeArrowheads="1"/>
          </p:cNvSpPr>
          <p:nvPr/>
        </p:nvSpPr>
        <p:spPr bwMode="auto">
          <a:xfrm>
            <a:off x="2732088" y="4318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18" name="Rectangle 470"/>
          <p:cNvSpPr>
            <a:spLocks noChangeArrowheads="1"/>
          </p:cNvSpPr>
          <p:nvPr/>
        </p:nvSpPr>
        <p:spPr bwMode="auto">
          <a:xfrm>
            <a:off x="2795588" y="43815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5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19" name="Rectangle 471"/>
          <p:cNvSpPr>
            <a:spLocks noChangeArrowheads="1"/>
          </p:cNvSpPr>
          <p:nvPr/>
        </p:nvSpPr>
        <p:spPr bwMode="auto">
          <a:xfrm>
            <a:off x="2789238" y="43180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5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20" name="Rectangle 472"/>
          <p:cNvSpPr>
            <a:spLocks noChangeArrowheads="1"/>
          </p:cNvSpPr>
          <p:nvPr/>
        </p:nvSpPr>
        <p:spPr bwMode="auto">
          <a:xfrm>
            <a:off x="2611438" y="6223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21" name="Rectangle 473"/>
          <p:cNvSpPr>
            <a:spLocks noChangeArrowheads="1"/>
          </p:cNvSpPr>
          <p:nvPr/>
        </p:nvSpPr>
        <p:spPr bwMode="auto">
          <a:xfrm>
            <a:off x="2605088" y="6159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22" name="Rectangle 474"/>
          <p:cNvSpPr>
            <a:spLocks noChangeArrowheads="1"/>
          </p:cNvSpPr>
          <p:nvPr/>
        </p:nvSpPr>
        <p:spPr bwMode="auto">
          <a:xfrm>
            <a:off x="2738438" y="6223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23" name="Rectangle 475"/>
          <p:cNvSpPr>
            <a:spLocks noChangeArrowheads="1"/>
          </p:cNvSpPr>
          <p:nvPr/>
        </p:nvSpPr>
        <p:spPr bwMode="auto">
          <a:xfrm>
            <a:off x="2732088" y="6159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24" name="Rectangle 476"/>
          <p:cNvSpPr>
            <a:spLocks noChangeArrowheads="1"/>
          </p:cNvSpPr>
          <p:nvPr/>
        </p:nvSpPr>
        <p:spPr bwMode="auto">
          <a:xfrm>
            <a:off x="2795588" y="622300"/>
            <a:ext cx="271462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13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25" name="Rectangle 477"/>
          <p:cNvSpPr>
            <a:spLocks noChangeArrowheads="1"/>
          </p:cNvSpPr>
          <p:nvPr/>
        </p:nvSpPr>
        <p:spPr bwMode="auto">
          <a:xfrm>
            <a:off x="2789238" y="615950"/>
            <a:ext cx="271462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13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2362" name="Group 478"/>
          <p:cNvGrpSpPr>
            <a:grpSpLocks/>
          </p:cNvGrpSpPr>
          <p:nvPr/>
        </p:nvGrpSpPr>
        <p:grpSpPr bwMode="auto">
          <a:xfrm>
            <a:off x="2781300" y="822325"/>
            <a:ext cx="336550" cy="284163"/>
            <a:chOff x="1752" y="518"/>
            <a:chExt cx="212" cy="179"/>
          </a:xfrm>
        </p:grpSpPr>
        <p:sp>
          <p:nvSpPr>
            <p:cNvPr id="335327" name="Freeform 479"/>
            <p:cNvSpPr>
              <a:spLocks/>
            </p:cNvSpPr>
            <p:nvPr/>
          </p:nvSpPr>
          <p:spPr bwMode="auto">
            <a:xfrm>
              <a:off x="1752" y="605"/>
              <a:ext cx="98" cy="92"/>
            </a:xfrm>
            <a:custGeom>
              <a:avLst/>
              <a:gdLst>
                <a:gd name="T0" fmla="*/ 0 w 98"/>
                <a:gd name="T1" fmla="*/ 55 h 92"/>
                <a:gd name="T2" fmla="*/ 30 w 98"/>
                <a:gd name="T3" fmla="*/ 92 h 92"/>
                <a:gd name="T4" fmla="*/ 98 w 98"/>
                <a:gd name="T5" fmla="*/ 37 h 92"/>
                <a:gd name="T6" fmla="*/ 67 w 98"/>
                <a:gd name="T7" fmla="*/ 0 h 92"/>
                <a:gd name="T8" fmla="*/ 0 w 98"/>
                <a:gd name="T9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2">
                  <a:moveTo>
                    <a:pt x="0" y="55"/>
                  </a:moveTo>
                  <a:lnTo>
                    <a:pt x="30" y="92"/>
                  </a:lnTo>
                  <a:lnTo>
                    <a:pt x="98" y="37"/>
                  </a:lnTo>
                  <a:lnTo>
                    <a:pt x="67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28" name="Freeform 480"/>
            <p:cNvSpPr>
              <a:spLocks/>
            </p:cNvSpPr>
            <p:nvPr/>
          </p:nvSpPr>
          <p:spPr bwMode="auto">
            <a:xfrm>
              <a:off x="1778" y="518"/>
              <a:ext cx="186" cy="173"/>
            </a:xfrm>
            <a:custGeom>
              <a:avLst/>
              <a:gdLst>
                <a:gd name="T0" fmla="*/ 108 w 186"/>
                <a:gd name="T1" fmla="*/ 173 h 173"/>
                <a:gd name="T2" fmla="*/ 186 w 186"/>
                <a:gd name="T3" fmla="*/ 0 h 173"/>
                <a:gd name="T4" fmla="*/ 0 w 186"/>
                <a:gd name="T5" fmla="*/ 42 h 173"/>
                <a:gd name="T6" fmla="*/ 108 w 186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73">
                  <a:moveTo>
                    <a:pt x="108" y="173"/>
                  </a:moveTo>
                  <a:lnTo>
                    <a:pt x="186" y="0"/>
                  </a:lnTo>
                  <a:lnTo>
                    <a:pt x="0" y="42"/>
                  </a:lnTo>
                  <a:lnTo>
                    <a:pt x="108" y="17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5347" name="Rectangle 499"/>
          <p:cNvSpPr>
            <a:spLocks noChangeArrowheads="1"/>
          </p:cNvSpPr>
          <p:nvPr/>
        </p:nvSpPr>
        <p:spPr bwMode="auto">
          <a:xfrm>
            <a:off x="7204075" y="169863"/>
            <a:ext cx="1849438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348" name="Rectangle 500"/>
          <p:cNvSpPr>
            <a:spLocks noChangeArrowheads="1"/>
          </p:cNvSpPr>
          <p:nvPr/>
        </p:nvSpPr>
        <p:spPr bwMode="auto">
          <a:xfrm>
            <a:off x="7440613" y="214313"/>
            <a:ext cx="1608137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Sensibilización de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49" name="Rectangle 501"/>
          <p:cNvSpPr>
            <a:spLocks noChangeArrowheads="1"/>
          </p:cNvSpPr>
          <p:nvPr/>
        </p:nvSpPr>
        <p:spPr bwMode="auto">
          <a:xfrm>
            <a:off x="7724775" y="398463"/>
            <a:ext cx="100965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mastocitos 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350" name="Rectangle 502"/>
          <p:cNvSpPr>
            <a:spLocks noChangeArrowheads="1"/>
          </p:cNvSpPr>
          <p:nvPr/>
        </p:nvSpPr>
        <p:spPr bwMode="auto">
          <a:xfrm>
            <a:off x="7854950" y="582613"/>
            <a:ext cx="68103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basófilos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2367" name="Group 503"/>
          <p:cNvGrpSpPr>
            <a:grpSpLocks/>
          </p:cNvGrpSpPr>
          <p:nvPr/>
        </p:nvGrpSpPr>
        <p:grpSpPr bwMode="auto">
          <a:xfrm>
            <a:off x="5995988" y="274638"/>
            <a:ext cx="1209675" cy="773112"/>
            <a:chOff x="3777" y="173"/>
            <a:chExt cx="762" cy="487"/>
          </a:xfrm>
        </p:grpSpPr>
        <p:sp>
          <p:nvSpPr>
            <p:cNvPr id="335352" name="Oval 504"/>
            <p:cNvSpPr>
              <a:spLocks noChangeArrowheads="1"/>
            </p:cNvSpPr>
            <p:nvPr/>
          </p:nvSpPr>
          <p:spPr bwMode="auto">
            <a:xfrm>
              <a:off x="3777" y="173"/>
              <a:ext cx="762" cy="487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53" name="Oval 505"/>
            <p:cNvSpPr>
              <a:spLocks noChangeArrowheads="1"/>
            </p:cNvSpPr>
            <p:nvPr/>
          </p:nvSpPr>
          <p:spPr bwMode="auto">
            <a:xfrm>
              <a:off x="3789" y="180"/>
              <a:ext cx="738" cy="473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54" name="Oval 506"/>
            <p:cNvSpPr>
              <a:spLocks noChangeArrowheads="1"/>
            </p:cNvSpPr>
            <p:nvPr/>
          </p:nvSpPr>
          <p:spPr bwMode="auto">
            <a:xfrm>
              <a:off x="3795" y="184"/>
              <a:ext cx="726" cy="465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55" name="Oval 507"/>
            <p:cNvSpPr>
              <a:spLocks noChangeArrowheads="1"/>
            </p:cNvSpPr>
            <p:nvPr/>
          </p:nvSpPr>
          <p:spPr bwMode="auto">
            <a:xfrm>
              <a:off x="3801" y="188"/>
              <a:ext cx="714" cy="457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56" name="Oval 508"/>
            <p:cNvSpPr>
              <a:spLocks noChangeArrowheads="1"/>
            </p:cNvSpPr>
            <p:nvPr/>
          </p:nvSpPr>
          <p:spPr bwMode="auto">
            <a:xfrm>
              <a:off x="3807" y="192"/>
              <a:ext cx="702" cy="449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57" name="Oval 509"/>
            <p:cNvSpPr>
              <a:spLocks noChangeArrowheads="1"/>
            </p:cNvSpPr>
            <p:nvPr/>
          </p:nvSpPr>
          <p:spPr bwMode="auto">
            <a:xfrm>
              <a:off x="3813" y="196"/>
              <a:ext cx="690" cy="441"/>
            </a:xfrm>
            <a:prstGeom prst="ellipse">
              <a:avLst/>
            </a:prstGeom>
            <a:solidFill>
              <a:srgbClr val="C2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58" name="Oval 510"/>
            <p:cNvSpPr>
              <a:spLocks noChangeArrowheads="1"/>
            </p:cNvSpPr>
            <p:nvPr/>
          </p:nvSpPr>
          <p:spPr bwMode="auto">
            <a:xfrm>
              <a:off x="3820" y="199"/>
              <a:ext cx="677" cy="435"/>
            </a:xfrm>
            <a:prstGeom prst="ellipse">
              <a:avLst/>
            </a:prstGeom>
            <a:solidFill>
              <a:srgbClr val="C3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59" name="Oval 511"/>
            <p:cNvSpPr>
              <a:spLocks noChangeArrowheads="1"/>
            </p:cNvSpPr>
            <p:nvPr/>
          </p:nvSpPr>
          <p:spPr bwMode="auto">
            <a:xfrm>
              <a:off x="3826" y="203"/>
              <a:ext cx="665" cy="427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60" name="Oval 512"/>
            <p:cNvSpPr>
              <a:spLocks noChangeArrowheads="1"/>
            </p:cNvSpPr>
            <p:nvPr/>
          </p:nvSpPr>
          <p:spPr bwMode="auto">
            <a:xfrm>
              <a:off x="3832" y="207"/>
              <a:ext cx="653" cy="419"/>
            </a:xfrm>
            <a:prstGeom prst="ellipse">
              <a:avLst/>
            </a:prstGeom>
            <a:solidFill>
              <a:srgbClr val="C4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61" name="Oval 513"/>
            <p:cNvSpPr>
              <a:spLocks noChangeArrowheads="1"/>
            </p:cNvSpPr>
            <p:nvPr/>
          </p:nvSpPr>
          <p:spPr bwMode="auto">
            <a:xfrm>
              <a:off x="3838" y="211"/>
              <a:ext cx="641" cy="411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62" name="Oval 514"/>
            <p:cNvSpPr>
              <a:spLocks noChangeArrowheads="1"/>
            </p:cNvSpPr>
            <p:nvPr/>
          </p:nvSpPr>
          <p:spPr bwMode="auto">
            <a:xfrm>
              <a:off x="3844" y="215"/>
              <a:ext cx="629" cy="403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63" name="Oval 515"/>
            <p:cNvSpPr>
              <a:spLocks noChangeArrowheads="1"/>
            </p:cNvSpPr>
            <p:nvPr/>
          </p:nvSpPr>
          <p:spPr bwMode="auto">
            <a:xfrm>
              <a:off x="3850" y="219"/>
              <a:ext cx="617" cy="395"/>
            </a:xfrm>
            <a:prstGeom prst="ellipse">
              <a:avLst/>
            </a:prstGeom>
            <a:solidFill>
              <a:srgbClr val="C6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64" name="Oval 516"/>
            <p:cNvSpPr>
              <a:spLocks noChangeArrowheads="1"/>
            </p:cNvSpPr>
            <p:nvPr/>
          </p:nvSpPr>
          <p:spPr bwMode="auto">
            <a:xfrm>
              <a:off x="3856" y="222"/>
              <a:ext cx="605" cy="389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65" name="Oval 517"/>
            <p:cNvSpPr>
              <a:spLocks noChangeArrowheads="1"/>
            </p:cNvSpPr>
            <p:nvPr/>
          </p:nvSpPr>
          <p:spPr bwMode="auto">
            <a:xfrm>
              <a:off x="3862" y="226"/>
              <a:ext cx="593" cy="381"/>
            </a:xfrm>
            <a:prstGeom prst="ellipse">
              <a:avLst/>
            </a:prstGeom>
            <a:solidFill>
              <a:srgbClr val="C8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66" name="Oval 518"/>
            <p:cNvSpPr>
              <a:spLocks noChangeArrowheads="1"/>
            </p:cNvSpPr>
            <p:nvPr/>
          </p:nvSpPr>
          <p:spPr bwMode="auto">
            <a:xfrm>
              <a:off x="3868" y="230"/>
              <a:ext cx="581" cy="373"/>
            </a:xfrm>
            <a:prstGeom prst="ellipse">
              <a:avLst/>
            </a:prstGeom>
            <a:solidFill>
              <a:srgbClr val="C9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67" name="Oval 519"/>
            <p:cNvSpPr>
              <a:spLocks noChangeArrowheads="1"/>
            </p:cNvSpPr>
            <p:nvPr/>
          </p:nvSpPr>
          <p:spPr bwMode="auto">
            <a:xfrm>
              <a:off x="3874" y="234"/>
              <a:ext cx="570" cy="366"/>
            </a:xfrm>
            <a:prstGeom prst="ellipse">
              <a:avLst/>
            </a:prstGeom>
            <a:solidFill>
              <a:srgbClr val="CA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68" name="Oval 520"/>
            <p:cNvSpPr>
              <a:spLocks noChangeArrowheads="1"/>
            </p:cNvSpPr>
            <p:nvPr/>
          </p:nvSpPr>
          <p:spPr bwMode="auto">
            <a:xfrm>
              <a:off x="3880" y="238"/>
              <a:ext cx="557" cy="358"/>
            </a:xfrm>
            <a:prstGeom prst="ellipse">
              <a:avLst/>
            </a:prstGeom>
            <a:solidFill>
              <a:srgbClr val="CB7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69" name="Oval 521"/>
            <p:cNvSpPr>
              <a:spLocks noChangeArrowheads="1"/>
            </p:cNvSpPr>
            <p:nvPr/>
          </p:nvSpPr>
          <p:spPr bwMode="auto">
            <a:xfrm>
              <a:off x="3886" y="243"/>
              <a:ext cx="545" cy="349"/>
            </a:xfrm>
            <a:prstGeom prst="ellipse">
              <a:avLst/>
            </a:prstGeom>
            <a:solidFill>
              <a:srgbClr val="CD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70" name="Oval 522"/>
            <p:cNvSpPr>
              <a:spLocks noChangeArrowheads="1"/>
            </p:cNvSpPr>
            <p:nvPr/>
          </p:nvSpPr>
          <p:spPr bwMode="auto">
            <a:xfrm>
              <a:off x="3892" y="246"/>
              <a:ext cx="533" cy="342"/>
            </a:xfrm>
            <a:prstGeom prst="ellipse">
              <a:avLst/>
            </a:prstGeom>
            <a:solidFill>
              <a:srgbClr val="CE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71" name="Oval 523"/>
            <p:cNvSpPr>
              <a:spLocks noChangeArrowheads="1"/>
            </p:cNvSpPr>
            <p:nvPr/>
          </p:nvSpPr>
          <p:spPr bwMode="auto">
            <a:xfrm>
              <a:off x="3898" y="250"/>
              <a:ext cx="521" cy="334"/>
            </a:xfrm>
            <a:prstGeom prst="ellipse">
              <a:avLst/>
            </a:prstGeom>
            <a:solidFill>
              <a:srgbClr val="CF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72" name="Oval 524"/>
            <p:cNvSpPr>
              <a:spLocks noChangeArrowheads="1"/>
            </p:cNvSpPr>
            <p:nvPr/>
          </p:nvSpPr>
          <p:spPr bwMode="auto">
            <a:xfrm>
              <a:off x="3904" y="254"/>
              <a:ext cx="509" cy="326"/>
            </a:xfrm>
            <a:prstGeom prst="ellipse">
              <a:avLst/>
            </a:prstGeom>
            <a:solidFill>
              <a:srgbClr val="D07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73" name="Oval 525"/>
            <p:cNvSpPr>
              <a:spLocks noChangeArrowheads="1"/>
            </p:cNvSpPr>
            <p:nvPr/>
          </p:nvSpPr>
          <p:spPr bwMode="auto">
            <a:xfrm>
              <a:off x="3910" y="258"/>
              <a:ext cx="497" cy="318"/>
            </a:xfrm>
            <a:prstGeom prst="ellipse">
              <a:avLst/>
            </a:prstGeom>
            <a:solidFill>
              <a:srgbClr val="D27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74" name="Oval 526"/>
            <p:cNvSpPr>
              <a:spLocks noChangeArrowheads="1"/>
            </p:cNvSpPr>
            <p:nvPr/>
          </p:nvSpPr>
          <p:spPr bwMode="auto">
            <a:xfrm>
              <a:off x="3916" y="262"/>
              <a:ext cx="485" cy="310"/>
            </a:xfrm>
            <a:prstGeom prst="ellipse">
              <a:avLst/>
            </a:prstGeom>
            <a:solidFill>
              <a:srgbClr val="D37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75" name="Oval 527"/>
            <p:cNvSpPr>
              <a:spLocks noChangeArrowheads="1"/>
            </p:cNvSpPr>
            <p:nvPr/>
          </p:nvSpPr>
          <p:spPr bwMode="auto">
            <a:xfrm>
              <a:off x="3923" y="266"/>
              <a:ext cx="472" cy="302"/>
            </a:xfrm>
            <a:prstGeom prst="ellipse">
              <a:avLst/>
            </a:prstGeom>
            <a:solidFill>
              <a:srgbClr val="D5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76" name="Oval 528"/>
            <p:cNvSpPr>
              <a:spLocks noChangeArrowheads="1"/>
            </p:cNvSpPr>
            <p:nvPr/>
          </p:nvSpPr>
          <p:spPr bwMode="auto">
            <a:xfrm>
              <a:off x="3929" y="270"/>
              <a:ext cx="460" cy="294"/>
            </a:xfrm>
            <a:prstGeom prst="ellipse">
              <a:avLst/>
            </a:prstGeom>
            <a:solidFill>
              <a:srgbClr val="D6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77" name="Oval 529"/>
            <p:cNvSpPr>
              <a:spLocks noChangeArrowheads="1"/>
            </p:cNvSpPr>
            <p:nvPr/>
          </p:nvSpPr>
          <p:spPr bwMode="auto">
            <a:xfrm>
              <a:off x="3935" y="273"/>
              <a:ext cx="448" cy="288"/>
            </a:xfrm>
            <a:prstGeom prst="ellipse">
              <a:avLst/>
            </a:prstGeom>
            <a:solidFill>
              <a:srgbClr val="D88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78" name="Oval 530"/>
            <p:cNvSpPr>
              <a:spLocks noChangeArrowheads="1"/>
            </p:cNvSpPr>
            <p:nvPr/>
          </p:nvSpPr>
          <p:spPr bwMode="auto">
            <a:xfrm>
              <a:off x="3941" y="277"/>
              <a:ext cx="436" cy="280"/>
            </a:xfrm>
            <a:prstGeom prst="ellipse">
              <a:avLst/>
            </a:prstGeom>
            <a:solidFill>
              <a:srgbClr val="D98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79" name="Oval 531"/>
            <p:cNvSpPr>
              <a:spLocks noChangeArrowheads="1"/>
            </p:cNvSpPr>
            <p:nvPr/>
          </p:nvSpPr>
          <p:spPr bwMode="auto">
            <a:xfrm>
              <a:off x="3947" y="281"/>
              <a:ext cx="424" cy="272"/>
            </a:xfrm>
            <a:prstGeom prst="ellipse">
              <a:avLst/>
            </a:prstGeom>
            <a:solidFill>
              <a:srgbClr val="DB8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80" name="Oval 532"/>
            <p:cNvSpPr>
              <a:spLocks noChangeArrowheads="1"/>
            </p:cNvSpPr>
            <p:nvPr/>
          </p:nvSpPr>
          <p:spPr bwMode="auto">
            <a:xfrm>
              <a:off x="3953" y="285"/>
              <a:ext cx="412" cy="264"/>
            </a:xfrm>
            <a:prstGeom prst="ellipse">
              <a:avLst/>
            </a:prstGeom>
            <a:solidFill>
              <a:srgbClr val="DD8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81" name="Oval 533"/>
            <p:cNvSpPr>
              <a:spLocks noChangeArrowheads="1"/>
            </p:cNvSpPr>
            <p:nvPr/>
          </p:nvSpPr>
          <p:spPr bwMode="auto">
            <a:xfrm>
              <a:off x="3959" y="289"/>
              <a:ext cx="400" cy="256"/>
            </a:xfrm>
            <a:prstGeom prst="ellipse">
              <a:avLst/>
            </a:prstGeom>
            <a:solidFill>
              <a:srgbClr val="DE8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82" name="Oval 534"/>
            <p:cNvSpPr>
              <a:spLocks noChangeArrowheads="1"/>
            </p:cNvSpPr>
            <p:nvPr/>
          </p:nvSpPr>
          <p:spPr bwMode="auto">
            <a:xfrm>
              <a:off x="3965" y="293"/>
              <a:ext cx="388" cy="248"/>
            </a:xfrm>
            <a:prstGeom prst="ellipse">
              <a:avLst/>
            </a:prstGeom>
            <a:solidFill>
              <a:srgbClr val="E08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83" name="Oval 535"/>
            <p:cNvSpPr>
              <a:spLocks noChangeArrowheads="1"/>
            </p:cNvSpPr>
            <p:nvPr/>
          </p:nvSpPr>
          <p:spPr bwMode="auto">
            <a:xfrm>
              <a:off x="3971" y="296"/>
              <a:ext cx="376" cy="242"/>
            </a:xfrm>
            <a:prstGeom prst="ellipse">
              <a:avLst/>
            </a:prstGeom>
            <a:solidFill>
              <a:srgbClr val="E28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84" name="Oval 536"/>
            <p:cNvSpPr>
              <a:spLocks noChangeArrowheads="1"/>
            </p:cNvSpPr>
            <p:nvPr/>
          </p:nvSpPr>
          <p:spPr bwMode="auto">
            <a:xfrm>
              <a:off x="3977" y="300"/>
              <a:ext cx="364" cy="234"/>
            </a:xfrm>
            <a:prstGeom prst="ellipse">
              <a:avLst/>
            </a:prstGeom>
            <a:solidFill>
              <a:srgbClr val="E38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85" name="Oval 537"/>
            <p:cNvSpPr>
              <a:spLocks noChangeArrowheads="1"/>
            </p:cNvSpPr>
            <p:nvPr/>
          </p:nvSpPr>
          <p:spPr bwMode="auto">
            <a:xfrm>
              <a:off x="3983" y="304"/>
              <a:ext cx="351" cy="226"/>
            </a:xfrm>
            <a:prstGeom prst="ellipse">
              <a:avLst/>
            </a:prstGeom>
            <a:solidFill>
              <a:srgbClr val="E58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86" name="Oval 538"/>
            <p:cNvSpPr>
              <a:spLocks noChangeArrowheads="1"/>
            </p:cNvSpPr>
            <p:nvPr/>
          </p:nvSpPr>
          <p:spPr bwMode="auto">
            <a:xfrm>
              <a:off x="3989" y="308"/>
              <a:ext cx="339" cy="218"/>
            </a:xfrm>
            <a:prstGeom prst="ellipse">
              <a:avLst/>
            </a:prstGeom>
            <a:solidFill>
              <a:srgbClr val="E78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87" name="Oval 539"/>
            <p:cNvSpPr>
              <a:spLocks noChangeArrowheads="1"/>
            </p:cNvSpPr>
            <p:nvPr/>
          </p:nvSpPr>
          <p:spPr bwMode="auto">
            <a:xfrm>
              <a:off x="3995" y="312"/>
              <a:ext cx="327" cy="210"/>
            </a:xfrm>
            <a:prstGeom prst="ellipse">
              <a:avLst/>
            </a:prstGeom>
            <a:solidFill>
              <a:srgbClr val="E88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88" name="Oval 540"/>
            <p:cNvSpPr>
              <a:spLocks noChangeArrowheads="1"/>
            </p:cNvSpPr>
            <p:nvPr/>
          </p:nvSpPr>
          <p:spPr bwMode="auto">
            <a:xfrm>
              <a:off x="4001" y="316"/>
              <a:ext cx="315" cy="202"/>
            </a:xfrm>
            <a:prstGeom prst="ellipse">
              <a:avLst/>
            </a:prstGeom>
            <a:solidFill>
              <a:srgbClr val="EA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89" name="Oval 541"/>
            <p:cNvSpPr>
              <a:spLocks noChangeArrowheads="1"/>
            </p:cNvSpPr>
            <p:nvPr/>
          </p:nvSpPr>
          <p:spPr bwMode="auto">
            <a:xfrm>
              <a:off x="4007" y="319"/>
              <a:ext cx="303" cy="196"/>
            </a:xfrm>
            <a:prstGeom prst="ellipse">
              <a:avLst/>
            </a:prstGeom>
            <a:solidFill>
              <a:srgbClr val="EB8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90" name="Oval 542"/>
            <p:cNvSpPr>
              <a:spLocks noChangeArrowheads="1"/>
            </p:cNvSpPr>
            <p:nvPr/>
          </p:nvSpPr>
          <p:spPr bwMode="auto">
            <a:xfrm>
              <a:off x="4013" y="323"/>
              <a:ext cx="291" cy="188"/>
            </a:xfrm>
            <a:prstGeom prst="ellipse">
              <a:avLst/>
            </a:prstGeom>
            <a:solidFill>
              <a:srgbClr val="EC8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91" name="Oval 543"/>
            <p:cNvSpPr>
              <a:spLocks noChangeArrowheads="1"/>
            </p:cNvSpPr>
            <p:nvPr/>
          </p:nvSpPr>
          <p:spPr bwMode="auto">
            <a:xfrm>
              <a:off x="4019" y="327"/>
              <a:ext cx="279" cy="180"/>
            </a:xfrm>
            <a:prstGeom prst="ellipse">
              <a:avLst/>
            </a:prstGeom>
            <a:solidFill>
              <a:srgbClr val="EE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92" name="Oval 544"/>
            <p:cNvSpPr>
              <a:spLocks noChangeArrowheads="1"/>
            </p:cNvSpPr>
            <p:nvPr/>
          </p:nvSpPr>
          <p:spPr bwMode="auto">
            <a:xfrm>
              <a:off x="4026" y="331"/>
              <a:ext cx="266" cy="172"/>
            </a:xfrm>
            <a:prstGeom prst="ellipse">
              <a:avLst/>
            </a:prstGeom>
            <a:solidFill>
              <a:srgbClr val="EF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93" name="Oval 545"/>
            <p:cNvSpPr>
              <a:spLocks noChangeArrowheads="1"/>
            </p:cNvSpPr>
            <p:nvPr/>
          </p:nvSpPr>
          <p:spPr bwMode="auto">
            <a:xfrm>
              <a:off x="4032" y="335"/>
              <a:ext cx="254" cy="164"/>
            </a:xfrm>
            <a:prstGeom prst="ellipse">
              <a:avLst/>
            </a:prstGeom>
            <a:solidFill>
              <a:srgbClr val="F09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94" name="Oval 546"/>
            <p:cNvSpPr>
              <a:spLocks noChangeArrowheads="1"/>
            </p:cNvSpPr>
            <p:nvPr/>
          </p:nvSpPr>
          <p:spPr bwMode="auto">
            <a:xfrm>
              <a:off x="4038" y="339"/>
              <a:ext cx="242" cy="156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95" name="Oval 547"/>
            <p:cNvSpPr>
              <a:spLocks noChangeArrowheads="1"/>
            </p:cNvSpPr>
            <p:nvPr/>
          </p:nvSpPr>
          <p:spPr bwMode="auto">
            <a:xfrm>
              <a:off x="4044" y="343"/>
              <a:ext cx="230" cy="148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96" name="Oval 548"/>
            <p:cNvSpPr>
              <a:spLocks noChangeArrowheads="1"/>
            </p:cNvSpPr>
            <p:nvPr/>
          </p:nvSpPr>
          <p:spPr bwMode="auto">
            <a:xfrm>
              <a:off x="4050" y="346"/>
              <a:ext cx="218" cy="142"/>
            </a:xfrm>
            <a:prstGeom prst="ellipse">
              <a:avLst/>
            </a:prstGeom>
            <a:solidFill>
              <a:srgbClr val="F4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97" name="Oval 549"/>
            <p:cNvSpPr>
              <a:spLocks noChangeArrowheads="1"/>
            </p:cNvSpPr>
            <p:nvPr/>
          </p:nvSpPr>
          <p:spPr bwMode="auto">
            <a:xfrm>
              <a:off x="4056" y="350"/>
              <a:ext cx="206" cy="134"/>
            </a:xfrm>
            <a:prstGeom prst="ellipse">
              <a:avLst/>
            </a:prstGeom>
            <a:solidFill>
              <a:srgbClr val="F5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98" name="Oval 550"/>
            <p:cNvSpPr>
              <a:spLocks noChangeArrowheads="1"/>
            </p:cNvSpPr>
            <p:nvPr/>
          </p:nvSpPr>
          <p:spPr bwMode="auto">
            <a:xfrm>
              <a:off x="4062" y="354"/>
              <a:ext cx="194" cy="126"/>
            </a:xfrm>
            <a:prstGeom prst="ellipse">
              <a:avLst/>
            </a:prstGeom>
            <a:solidFill>
              <a:srgbClr val="F6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99" name="Oval 551"/>
            <p:cNvSpPr>
              <a:spLocks noChangeArrowheads="1"/>
            </p:cNvSpPr>
            <p:nvPr/>
          </p:nvSpPr>
          <p:spPr bwMode="auto">
            <a:xfrm>
              <a:off x="4068" y="359"/>
              <a:ext cx="183" cy="118"/>
            </a:xfrm>
            <a:prstGeom prst="ellipse">
              <a:avLst/>
            </a:prstGeom>
            <a:solidFill>
              <a:srgbClr val="F7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00" name="Oval 552"/>
            <p:cNvSpPr>
              <a:spLocks noChangeArrowheads="1"/>
            </p:cNvSpPr>
            <p:nvPr/>
          </p:nvSpPr>
          <p:spPr bwMode="auto">
            <a:xfrm>
              <a:off x="4074" y="363"/>
              <a:ext cx="171" cy="109"/>
            </a:xfrm>
            <a:prstGeom prst="ellipse">
              <a:avLst/>
            </a:prstGeom>
            <a:solidFill>
              <a:srgbClr val="F8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01" name="Oval 553"/>
            <p:cNvSpPr>
              <a:spLocks noChangeArrowheads="1"/>
            </p:cNvSpPr>
            <p:nvPr/>
          </p:nvSpPr>
          <p:spPr bwMode="auto">
            <a:xfrm>
              <a:off x="4080" y="367"/>
              <a:ext cx="159" cy="101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02" name="Oval 554"/>
            <p:cNvSpPr>
              <a:spLocks noChangeArrowheads="1"/>
            </p:cNvSpPr>
            <p:nvPr/>
          </p:nvSpPr>
          <p:spPr bwMode="auto">
            <a:xfrm>
              <a:off x="4086" y="370"/>
              <a:ext cx="147" cy="95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03" name="Oval 555"/>
            <p:cNvSpPr>
              <a:spLocks noChangeArrowheads="1"/>
            </p:cNvSpPr>
            <p:nvPr/>
          </p:nvSpPr>
          <p:spPr bwMode="auto">
            <a:xfrm>
              <a:off x="4092" y="374"/>
              <a:ext cx="134" cy="87"/>
            </a:xfrm>
            <a:prstGeom prst="ellipse">
              <a:avLst/>
            </a:prstGeom>
            <a:solidFill>
              <a:srgbClr val="FA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04" name="Oval 556"/>
            <p:cNvSpPr>
              <a:spLocks noChangeArrowheads="1"/>
            </p:cNvSpPr>
            <p:nvPr/>
          </p:nvSpPr>
          <p:spPr bwMode="auto">
            <a:xfrm>
              <a:off x="4098" y="378"/>
              <a:ext cx="122" cy="79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05" name="Oval 557"/>
            <p:cNvSpPr>
              <a:spLocks noChangeArrowheads="1"/>
            </p:cNvSpPr>
            <p:nvPr/>
          </p:nvSpPr>
          <p:spPr bwMode="auto">
            <a:xfrm>
              <a:off x="4104" y="382"/>
              <a:ext cx="110" cy="71"/>
            </a:xfrm>
            <a:prstGeom prst="ellipse">
              <a:avLst/>
            </a:prstGeom>
            <a:solidFill>
              <a:srgbClr val="FB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06" name="Oval 558"/>
            <p:cNvSpPr>
              <a:spLocks noChangeArrowheads="1"/>
            </p:cNvSpPr>
            <p:nvPr/>
          </p:nvSpPr>
          <p:spPr bwMode="auto">
            <a:xfrm>
              <a:off x="4110" y="386"/>
              <a:ext cx="98" cy="63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07" name="Oval 559"/>
            <p:cNvSpPr>
              <a:spLocks noChangeArrowheads="1"/>
            </p:cNvSpPr>
            <p:nvPr/>
          </p:nvSpPr>
          <p:spPr bwMode="auto">
            <a:xfrm>
              <a:off x="4116" y="390"/>
              <a:ext cx="86" cy="55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08" name="Oval 560"/>
            <p:cNvSpPr>
              <a:spLocks noChangeArrowheads="1"/>
            </p:cNvSpPr>
            <p:nvPr/>
          </p:nvSpPr>
          <p:spPr bwMode="auto">
            <a:xfrm>
              <a:off x="4122" y="393"/>
              <a:ext cx="74" cy="49"/>
            </a:xfrm>
            <a:prstGeom prst="ellipse">
              <a:avLst/>
            </a:prstGeom>
            <a:solidFill>
              <a:srgbClr val="FD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09" name="Oval 561"/>
            <p:cNvSpPr>
              <a:spLocks noChangeArrowheads="1"/>
            </p:cNvSpPr>
            <p:nvPr/>
          </p:nvSpPr>
          <p:spPr bwMode="auto">
            <a:xfrm>
              <a:off x="4129" y="397"/>
              <a:ext cx="61" cy="41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10" name="Oval 562"/>
            <p:cNvSpPr>
              <a:spLocks noChangeArrowheads="1"/>
            </p:cNvSpPr>
            <p:nvPr/>
          </p:nvSpPr>
          <p:spPr bwMode="auto">
            <a:xfrm>
              <a:off x="4135" y="401"/>
              <a:ext cx="49" cy="33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11" name="Oval 563"/>
            <p:cNvSpPr>
              <a:spLocks noChangeArrowheads="1"/>
            </p:cNvSpPr>
            <p:nvPr/>
          </p:nvSpPr>
          <p:spPr bwMode="auto">
            <a:xfrm>
              <a:off x="4141" y="405"/>
              <a:ext cx="37" cy="25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12" name="Oval 564"/>
            <p:cNvSpPr>
              <a:spLocks noChangeArrowheads="1"/>
            </p:cNvSpPr>
            <p:nvPr/>
          </p:nvSpPr>
          <p:spPr bwMode="auto">
            <a:xfrm>
              <a:off x="4147" y="409"/>
              <a:ext cx="25" cy="17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13" name="Oval 565"/>
            <p:cNvSpPr>
              <a:spLocks noChangeArrowheads="1"/>
            </p:cNvSpPr>
            <p:nvPr/>
          </p:nvSpPr>
          <p:spPr bwMode="auto">
            <a:xfrm>
              <a:off x="4153" y="413"/>
              <a:ext cx="13" cy="9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5414" name="Rectangle 566"/>
          <p:cNvSpPr>
            <a:spLocks noChangeArrowheads="1"/>
          </p:cNvSpPr>
          <p:nvPr/>
        </p:nvSpPr>
        <p:spPr bwMode="auto">
          <a:xfrm>
            <a:off x="5435600" y="123825"/>
            <a:ext cx="687388" cy="371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415" name="Rectangle 567"/>
          <p:cNvSpPr>
            <a:spLocks noChangeArrowheads="1"/>
          </p:cNvSpPr>
          <p:nvPr/>
        </p:nvSpPr>
        <p:spPr bwMode="auto">
          <a:xfrm>
            <a:off x="5602288" y="155575"/>
            <a:ext cx="354012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800" b="1">
                <a:solidFill>
                  <a:srgbClr val="C0C0C0"/>
                </a:solidFill>
                <a:latin typeface="Palatino Linotype" pitchFamily="18" charset="0"/>
              </a:rPr>
              <a:t>IgE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416" name="Rectangle 568"/>
          <p:cNvSpPr>
            <a:spLocks noChangeArrowheads="1"/>
          </p:cNvSpPr>
          <p:nvPr/>
        </p:nvSpPr>
        <p:spPr bwMode="auto">
          <a:xfrm>
            <a:off x="5592763" y="146050"/>
            <a:ext cx="354012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800" b="1">
                <a:solidFill>
                  <a:srgbClr val="000000"/>
                </a:solidFill>
                <a:latin typeface="Palatino Linotype" pitchFamily="18" charset="0"/>
              </a:rPr>
              <a:t>IgE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417" name="Freeform 569"/>
          <p:cNvSpPr>
            <a:spLocks/>
          </p:cNvSpPr>
          <p:nvPr/>
        </p:nvSpPr>
        <p:spPr bwMode="auto">
          <a:xfrm>
            <a:off x="5435600" y="431800"/>
            <a:ext cx="538163" cy="230188"/>
          </a:xfrm>
          <a:custGeom>
            <a:avLst/>
            <a:gdLst>
              <a:gd name="T0" fmla="*/ 254 w 339"/>
              <a:gd name="T1" fmla="*/ 0 h 145"/>
              <a:gd name="T2" fmla="*/ 254 w 339"/>
              <a:gd name="T3" fmla="*/ 36 h 145"/>
              <a:gd name="T4" fmla="*/ 0 w 339"/>
              <a:gd name="T5" fmla="*/ 36 h 145"/>
              <a:gd name="T6" fmla="*/ 0 w 339"/>
              <a:gd name="T7" fmla="*/ 109 h 145"/>
              <a:gd name="T8" fmla="*/ 254 w 339"/>
              <a:gd name="T9" fmla="*/ 109 h 145"/>
              <a:gd name="T10" fmla="*/ 254 w 339"/>
              <a:gd name="T11" fmla="*/ 145 h 145"/>
              <a:gd name="T12" fmla="*/ 339 w 339"/>
              <a:gd name="T13" fmla="*/ 72 h 145"/>
              <a:gd name="T14" fmla="*/ 254 w 339"/>
              <a:gd name="T15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9" h="145">
                <a:moveTo>
                  <a:pt x="254" y="0"/>
                </a:moveTo>
                <a:lnTo>
                  <a:pt x="254" y="36"/>
                </a:lnTo>
                <a:lnTo>
                  <a:pt x="0" y="36"/>
                </a:lnTo>
                <a:lnTo>
                  <a:pt x="0" y="109"/>
                </a:lnTo>
                <a:lnTo>
                  <a:pt x="254" y="109"/>
                </a:lnTo>
                <a:lnTo>
                  <a:pt x="254" y="145"/>
                </a:lnTo>
                <a:lnTo>
                  <a:pt x="339" y="72"/>
                </a:lnTo>
                <a:lnTo>
                  <a:pt x="254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418" name="Rectangle 570"/>
          <p:cNvSpPr>
            <a:spLocks noChangeArrowheads="1"/>
          </p:cNvSpPr>
          <p:nvPr/>
        </p:nvSpPr>
        <p:spPr bwMode="auto">
          <a:xfrm>
            <a:off x="6059488" y="469900"/>
            <a:ext cx="839787" cy="423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419" name="Rectangle 571"/>
          <p:cNvSpPr>
            <a:spLocks noChangeArrowheads="1"/>
          </p:cNvSpPr>
          <p:nvPr/>
        </p:nvSpPr>
        <p:spPr bwMode="auto">
          <a:xfrm>
            <a:off x="6245225" y="523875"/>
            <a:ext cx="9969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C0C0C0"/>
                </a:solidFill>
                <a:latin typeface="Tahoma" pitchFamily="34" charset="0"/>
              </a:rPr>
              <a:t>Mastocito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420" name="Rectangle 572"/>
          <p:cNvSpPr>
            <a:spLocks noChangeArrowheads="1"/>
          </p:cNvSpPr>
          <p:nvPr/>
        </p:nvSpPr>
        <p:spPr bwMode="auto">
          <a:xfrm>
            <a:off x="6237288" y="515938"/>
            <a:ext cx="9969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FFF7"/>
                </a:solidFill>
                <a:latin typeface="Tahoma" pitchFamily="34" charset="0"/>
              </a:rPr>
              <a:t>Mastocito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421" name="Rectangle 573"/>
          <p:cNvSpPr>
            <a:spLocks noChangeArrowheads="1"/>
          </p:cNvSpPr>
          <p:nvPr/>
        </p:nvSpPr>
        <p:spPr bwMode="auto">
          <a:xfrm rot="19380000">
            <a:off x="6011863" y="-128588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422" name="Rectangle 574"/>
          <p:cNvSpPr>
            <a:spLocks noChangeArrowheads="1"/>
          </p:cNvSpPr>
          <p:nvPr/>
        </p:nvSpPr>
        <p:spPr bwMode="auto">
          <a:xfrm rot="19380000">
            <a:off x="6127750" y="-76200"/>
            <a:ext cx="273050" cy="4873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423" name="Rectangle 575"/>
          <p:cNvSpPr>
            <a:spLocks noChangeArrowheads="1"/>
          </p:cNvSpPr>
          <p:nvPr/>
        </p:nvSpPr>
        <p:spPr bwMode="auto">
          <a:xfrm rot="2520000">
            <a:off x="6978650" y="100013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424" name="Rectangle 576"/>
          <p:cNvSpPr>
            <a:spLocks noChangeArrowheads="1"/>
          </p:cNvSpPr>
          <p:nvPr/>
        </p:nvSpPr>
        <p:spPr bwMode="auto">
          <a:xfrm rot="2520000">
            <a:off x="6962775" y="84138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425" name="Rectangle 577"/>
          <p:cNvSpPr>
            <a:spLocks noChangeArrowheads="1"/>
          </p:cNvSpPr>
          <p:nvPr/>
        </p:nvSpPr>
        <p:spPr bwMode="auto">
          <a:xfrm>
            <a:off x="5435600" y="508000"/>
            <a:ext cx="312738" cy="460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426" name="Rectangle 578"/>
          <p:cNvSpPr>
            <a:spLocks noChangeArrowheads="1"/>
          </p:cNvSpPr>
          <p:nvPr/>
        </p:nvSpPr>
        <p:spPr bwMode="auto">
          <a:xfrm>
            <a:off x="5543550" y="568325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427" name="Rectangle 579"/>
          <p:cNvSpPr>
            <a:spLocks noChangeArrowheads="1"/>
          </p:cNvSpPr>
          <p:nvPr/>
        </p:nvSpPr>
        <p:spPr bwMode="auto">
          <a:xfrm>
            <a:off x="5527675" y="552450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2382" name="Group 580"/>
          <p:cNvGrpSpPr>
            <a:grpSpLocks/>
          </p:cNvGrpSpPr>
          <p:nvPr/>
        </p:nvGrpSpPr>
        <p:grpSpPr bwMode="auto">
          <a:xfrm>
            <a:off x="127000" y="201613"/>
            <a:ext cx="187325" cy="152400"/>
            <a:chOff x="80" y="127"/>
            <a:chExt cx="118" cy="96"/>
          </a:xfrm>
        </p:grpSpPr>
        <p:grpSp>
          <p:nvGrpSpPr>
            <p:cNvPr id="12482" name="Group 581"/>
            <p:cNvGrpSpPr>
              <a:grpSpLocks/>
            </p:cNvGrpSpPr>
            <p:nvPr/>
          </p:nvGrpSpPr>
          <p:grpSpPr bwMode="auto">
            <a:xfrm>
              <a:off x="80" y="127"/>
              <a:ext cx="118" cy="96"/>
              <a:chOff x="80" y="127"/>
              <a:chExt cx="118" cy="96"/>
            </a:xfrm>
          </p:grpSpPr>
          <p:pic>
            <p:nvPicPr>
              <p:cNvPr id="12484" name="Picture 58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27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5431" name="Freeform 583"/>
              <p:cNvSpPr>
                <a:spLocks/>
              </p:cNvSpPr>
              <p:nvPr/>
            </p:nvSpPr>
            <p:spPr bwMode="auto">
              <a:xfrm>
                <a:off x="80" y="127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432" name="Freeform 584"/>
              <p:cNvSpPr>
                <a:spLocks/>
              </p:cNvSpPr>
              <p:nvPr/>
            </p:nvSpPr>
            <p:spPr bwMode="auto">
              <a:xfrm>
                <a:off x="80" y="127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487" name="Picture 58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27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5434" name="Freeform 586"/>
            <p:cNvSpPr>
              <a:spLocks/>
            </p:cNvSpPr>
            <p:nvPr/>
          </p:nvSpPr>
          <p:spPr bwMode="auto">
            <a:xfrm>
              <a:off x="80" y="127"/>
              <a:ext cx="117" cy="95"/>
            </a:xfrm>
            <a:custGeom>
              <a:avLst/>
              <a:gdLst>
                <a:gd name="T0" fmla="*/ 58 w 117"/>
                <a:gd name="T1" fmla="*/ 0 h 95"/>
                <a:gd name="T2" fmla="*/ 50 w 117"/>
                <a:gd name="T3" fmla="*/ 13 h 95"/>
                <a:gd name="T4" fmla="*/ 36 w 117"/>
                <a:gd name="T5" fmla="*/ 4 h 95"/>
                <a:gd name="T6" fmla="*/ 34 w 117"/>
                <a:gd name="T7" fmla="*/ 18 h 95"/>
                <a:gd name="T8" fmla="*/ 17 w 117"/>
                <a:gd name="T9" fmla="*/ 14 h 95"/>
                <a:gd name="T10" fmla="*/ 22 w 117"/>
                <a:gd name="T11" fmla="*/ 28 h 95"/>
                <a:gd name="T12" fmla="*/ 4 w 117"/>
                <a:gd name="T13" fmla="*/ 29 h 95"/>
                <a:gd name="T14" fmla="*/ 15 w 117"/>
                <a:gd name="T15" fmla="*/ 41 h 95"/>
                <a:gd name="T16" fmla="*/ 0 w 117"/>
                <a:gd name="T17" fmla="*/ 48 h 95"/>
                <a:gd name="T18" fmla="*/ 15 w 117"/>
                <a:gd name="T19" fmla="*/ 54 h 95"/>
                <a:gd name="T20" fmla="*/ 4 w 117"/>
                <a:gd name="T21" fmla="*/ 66 h 95"/>
                <a:gd name="T22" fmla="*/ 22 w 117"/>
                <a:gd name="T23" fmla="*/ 67 h 95"/>
                <a:gd name="T24" fmla="*/ 17 w 117"/>
                <a:gd name="T25" fmla="*/ 81 h 95"/>
                <a:gd name="T26" fmla="*/ 34 w 117"/>
                <a:gd name="T27" fmla="*/ 77 h 95"/>
                <a:gd name="T28" fmla="*/ 36 w 117"/>
                <a:gd name="T29" fmla="*/ 91 h 95"/>
                <a:gd name="T30" fmla="*/ 50 w 117"/>
                <a:gd name="T31" fmla="*/ 82 h 95"/>
                <a:gd name="T32" fmla="*/ 58 w 117"/>
                <a:gd name="T33" fmla="*/ 95 h 95"/>
                <a:gd name="T34" fmla="*/ 66 w 117"/>
                <a:gd name="T35" fmla="*/ 82 h 95"/>
                <a:gd name="T36" fmla="*/ 80 w 117"/>
                <a:gd name="T37" fmla="*/ 91 h 95"/>
                <a:gd name="T38" fmla="*/ 82 w 117"/>
                <a:gd name="T39" fmla="*/ 77 h 95"/>
                <a:gd name="T40" fmla="*/ 100 w 117"/>
                <a:gd name="T41" fmla="*/ 81 h 95"/>
                <a:gd name="T42" fmla="*/ 95 w 117"/>
                <a:gd name="T43" fmla="*/ 67 h 95"/>
                <a:gd name="T44" fmla="*/ 113 w 117"/>
                <a:gd name="T45" fmla="*/ 66 h 95"/>
                <a:gd name="T46" fmla="*/ 102 w 117"/>
                <a:gd name="T47" fmla="*/ 54 h 95"/>
                <a:gd name="T48" fmla="*/ 117 w 117"/>
                <a:gd name="T49" fmla="*/ 47 h 95"/>
                <a:gd name="T50" fmla="*/ 102 w 117"/>
                <a:gd name="T51" fmla="*/ 41 h 95"/>
                <a:gd name="T52" fmla="*/ 113 w 117"/>
                <a:gd name="T53" fmla="*/ 29 h 95"/>
                <a:gd name="T54" fmla="*/ 95 w 117"/>
                <a:gd name="T55" fmla="*/ 28 h 95"/>
                <a:gd name="T56" fmla="*/ 100 w 117"/>
                <a:gd name="T57" fmla="*/ 14 h 95"/>
                <a:gd name="T58" fmla="*/ 82 w 117"/>
                <a:gd name="T59" fmla="*/ 18 h 95"/>
                <a:gd name="T60" fmla="*/ 80 w 117"/>
                <a:gd name="T61" fmla="*/ 4 h 95"/>
                <a:gd name="T62" fmla="*/ 66 w 117"/>
                <a:gd name="T63" fmla="*/ 13 h 95"/>
                <a:gd name="T64" fmla="*/ 58 w 117"/>
                <a:gd name="T6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5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1"/>
                  </a:lnTo>
                  <a:lnTo>
                    <a:pt x="50" y="82"/>
                  </a:lnTo>
                  <a:lnTo>
                    <a:pt x="58" y="95"/>
                  </a:lnTo>
                  <a:lnTo>
                    <a:pt x="66" y="82"/>
                  </a:lnTo>
                  <a:lnTo>
                    <a:pt x="80" y="91"/>
                  </a:lnTo>
                  <a:lnTo>
                    <a:pt x="82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383" name="Group 673"/>
          <p:cNvGrpSpPr>
            <a:grpSpLocks/>
          </p:cNvGrpSpPr>
          <p:nvPr/>
        </p:nvGrpSpPr>
        <p:grpSpPr bwMode="auto">
          <a:xfrm>
            <a:off x="280988" y="971550"/>
            <a:ext cx="187325" cy="153988"/>
            <a:chOff x="177" y="612"/>
            <a:chExt cx="118" cy="97"/>
          </a:xfrm>
        </p:grpSpPr>
        <p:grpSp>
          <p:nvGrpSpPr>
            <p:cNvPr id="12476" name="Group 674"/>
            <p:cNvGrpSpPr>
              <a:grpSpLocks/>
            </p:cNvGrpSpPr>
            <p:nvPr/>
          </p:nvGrpSpPr>
          <p:grpSpPr bwMode="auto">
            <a:xfrm>
              <a:off x="177" y="612"/>
              <a:ext cx="118" cy="97"/>
              <a:chOff x="177" y="612"/>
              <a:chExt cx="118" cy="97"/>
            </a:xfrm>
          </p:grpSpPr>
          <p:pic>
            <p:nvPicPr>
              <p:cNvPr id="12478" name="Picture 6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" y="61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5524" name="Freeform 676"/>
              <p:cNvSpPr>
                <a:spLocks/>
              </p:cNvSpPr>
              <p:nvPr/>
            </p:nvSpPr>
            <p:spPr bwMode="auto">
              <a:xfrm>
                <a:off x="177" y="61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1 h 96"/>
                  <a:gd name="T16" fmla="*/ 0 w 117"/>
                  <a:gd name="T17" fmla="*/ 48 h 96"/>
                  <a:gd name="T18" fmla="*/ 15 w 117"/>
                  <a:gd name="T19" fmla="*/ 54 h 96"/>
                  <a:gd name="T20" fmla="*/ 4 w 117"/>
                  <a:gd name="T21" fmla="*/ 66 h 96"/>
                  <a:gd name="T22" fmla="*/ 22 w 117"/>
                  <a:gd name="T23" fmla="*/ 67 h 96"/>
                  <a:gd name="T24" fmla="*/ 17 w 117"/>
                  <a:gd name="T25" fmla="*/ 81 h 96"/>
                  <a:gd name="T26" fmla="*/ 34 w 117"/>
                  <a:gd name="T27" fmla="*/ 77 h 96"/>
                  <a:gd name="T28" fmla="*/ 36 w 117"/>
                  <a:gd name="T29" fmla="*/ 91 h 96"/>
                  <a:gd name="T30" fmla="*/ 50 w 117"/>
                  <a:gd name="T31" fmla="*/ 82 h 96"/>
                  <a:gd name="T32" fmla="*/ 58 w 117"/>
                  <a:gd name="T33" fmla="*/ 96 h 96"/>
                  <a:gd name="T34" fmla="*/ 66 w 117"/>
                  <a:gd name="T35" fmla="*/ 82 h 96"/>
                  <a:gd name="T36" fmla="*/ 80 w 117"/>
                  <a:gd name="T37" fmla="*/ 91 h 96"/>
                  <a:gd name="T38" fmla="*/ 82 w 117"/>
                  <a:gd name="T39" fmla="*/ 77 h 96"/>
                  <a:gd name="T40" fmla="*/ 100 w 117"/>
                  <a:gd name="T41" fmla="*/ 81 h 96"/>
                  <a:gd name="T42" fmla="*/ 95 w 117"/>
                  <a:gd name="T43" fmla="*/ 67 h 96"/>
                  <a:gd name="T44" fmla="*/ 113 w 117"/>
                  <a:gd name="T45" fmla="*/ 66 h 96"/>
                  <a:gd name="T46" fmla="*/ 102 w 117"/>
                  <a:gd name="T47" fmla="*/ 54 h 96"/>
                  <a:gd name="T48" fmla="*/ 117 w 117"/>
                  <a:gd name="T49" fmla="*/ 47 h 96"/>
                  <a:gd name="T50" fmla="*/ 102 w 117"/>
                  <a:gd name="T51" fmla="*/ 41 h 96"/>
                  <a:gd name="T52" fmla="*/ 113 w 117"/>
                  <a:gd name="T53" fmla="*/ 29 h 96"/>
                  <a:gd name="T54" fmla="*/ 95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6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525" name="Freeform 677"/>
              <p:cNvSpPr>
                <a:spLocks/>
              </p:cNvSpPr>
              <p:nvPr/>
            </p:nvSpPr>
            <p:spPr bwMode="auto">
              <a:xfrm>
                <a:off x="177" y="61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1 h 96"/>
                  <a:gd name="T16" fmla="*/ 0 w 117"/>
                  <a:gd name="T17" fmla="*/ 48 h 96"/>
                  <a:gd name="T18" fmla="*/ 15 w 117"/>
                  <a:gd name="T19" fmla="*/ 54 h 96"/>
                  <a:gd name="T20" fmla="*/ 4 w 117"/>
                  <a:gd name="T21" fmla="*/ 66 h 96"/>
                  <a:gd name="T22" fmla="*/ 22 w 117"/>
                  <a:gd name="T23" fmla="*/ 67 h 96"/>
                  <a:gd name="T24" fmla="*/ 17 w 117"/>
                  <a:gd name="T25" fmla="*/ 81 h 96"/>
                  <a:gd name="T26" fmla="*/ 34 w 117"/>
                  <a:gd name="T27" fmla="*/ 77 h 96"/>
                  <a:gd name="T28" fmla="*/ 36 w 117"/>
                  <a:gd name="T29" fmla="*/ 91 h 96"/>
                  <a:gd name="T30" fmla="*/ 50 w 117"/>
                  <a:gd name="T31" fmla="*/ 82 h 96"/>
                  <a:gd name="T32" fmla="*/ 58 w 117"/>
                  <a:gd name="T33" fmla="*/ 96 h 96"/>
                  <a:gd name="T34" fmla="*/ 66 w 117"/>
                  <a:gd name="T35" fmla="*/ 82 h 96"/>
                  <a:gd name="T36" fmla="*/ 80 w 117"/>
                  <a:gd name="T37" fmla="*/ 91 h 96"/>
                  <a:gd name="T38" fmla="*/ 82 w 117"/>
                  <a:gd name="T39" fmla="*/ 77 h 96"/>
                  <a:gd name="T40" fmla="*/ 100 w 117"/>
                  <a:gd name="T41" fmla="*/ 81 h 96"/>
                  <a:gd name="T42" fmla="*/ 95 w 117"/>
                  <a:gd name="T43" fmla="*/ 67 h 96"/>
                  <a:gd name="T44" fmla="*/ 113 w 117"/>
                  <a:gd name="T45" fmla="*/ 66 h 96"/>
                  <a:gd name="T46" fmla="*/ 102 w 117"/>
                  <a:gd name="T47" fmla="*/ 54 h 96"/>
                  <a:gd name="T48" fmla="*/ 117 w 117"/>
                  <a:gd name="T49" fmla="*/ 47 h 96"/>
                  <a:gd name="T50" fmla="*/ 102 w 117"/>
                  <a:gd name="T51" fmla="*/ 41 h 96"/>
                  <a:gd name="T52" fmla="*/ 113 w 117"/>
                  <a:gd name="T53" fmla="*/ 29 h 96"/>
                  <a:gd name="T54" fmla="*/ 95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6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481" name="Picture 67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" y="61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5527" name="Freeform 679"/>
            <p:cNvSpPr>
              <a:spLocks/>
            </p:cNvSpPr>
            <p:nvPr/>
          </p:nvSpPr>
          <p:spPr bwMode="auto">
            <a:xfrm>
              <a:off x="177" y="612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8 h 96"/>
                <a:gd name="T8" fmla="*/ 17 w 117"/>
                <a:gd name="T9" fmla="*/ 14 h 96"/>
                <a:gd name="T10" fmla="*/ 22 w 117"/>
                <a:gd name="T11" fmla="*/ 28 h 96"/>
                <a:gd name="T12" fmla="*/ 4 w 117"/>
                <a:gd name="T13" fmla="*/ 29 h 96"/>
                <a:gd name="T14" fmla="*/ 15 w 117"/>
                <a:gd name="T15" fmla="*/ 41 h 96"/>
                <a:gd name="T16" fmla="*/ 0 w 117"/>
                <a:gd name="T17" fmla="*/ 48 h 96"/>
                <a:gd name="T18" fmla="*/ 15 w 117"/>
                <a:gd name="T19" fmla="*/ 54 h 96"/>
                <a:gd name="T20" fmla="*/ 4 w 117"/>
                <a:gd name="T21" fmla="*/ 66 h 96"/>
                <a:gd name="T22" fmla="*/ 22 w 117"/>
                <a:gd name="T23" fmla="*/ 67 h 96"/>
                <a:gd name="T24" fmla="*/ 17 w 117"/>
                <a:gd name="T25" fmla="*/ 81 h 96"/>
                <a:gd name="T26" fmla="*/ 34 w 117"/>
                <a:gd name="T27" fmla="*/ 77 h 96"/>
                <a:gd name="T28" fmla="*/ 36 w 117"/>
                <a:gd name="T29" fmla="*/ 91 h 96"/>
                <a:gd name="T30" fmla="*/ 50 w 117"/>
                <a:gd name="T31" fmla="*/ 82 h 96"/>
                <a:gd name="T32" fmla="*/ 58 w 117"/>
                <a:gd name="T33" fmla="*/ 96 h 96"/>
                <a:gd name="T34" fmla="*/ 66 w 117"/>
                <a:gd name="T35" fmla="*/ 82 h 96"/>
                <a:gd name="T36" fmla="*/ 80 w 117"/>
                <a:gd name="T37" fmla="*/ 91 h 96"/>
                <a:gd name="T38" fmla="*/ 82 w 117"/>
                <a:gd name="T39" fmla="*/ 77 h 96"/>
                <a:gd name="T40" fmla="*/ 100 w 117"/>
                <a:gd name="T41" fmla="*/ 81 h 96"/>
                <a:gd name="T42" fmla="*/ 95 w 117"/>
                <a:gd name="T43" fmla="*/ 67 h 96"/>
                <a:gd name="T44" fmla="*/ 113 w 117"/>
                <a:gd name="T45" fmla="*/ 66 h 96"/>
                <a:gd name="T46" fmla="*/ 102 w 117"/>
                <a:gd name="T47" fmla="*/ 54 h 96"/>
                <a:gd name="T48" fmla="*/ 117 w 117"/>
                <a:gd name="T49" fmla="*/ 47 h 96"/>
                <a:gd name="T50" fmla="*/ 102 w 117"/>
                <a:gd name="T51" fmla="*/ 41 h 96"/>
                <a:gd name="T52" fmla="*/ 113 w 117"/>
                <a:gd name="T53" fmla="*/ 29 h 96"/>
                <a:gd name="T54" fmla="*/ 95 w 117"/>
                <a:gd name="T55" fmla="*/ 28 h 96"/>
                <a:gd name="T56" fmla="*/ 100 w 117"/>
                <a:gd name="T57" fmla="*/ 14 h 96"/>
                <a:gd name="T58" fmla="*/ 82 w 117"/>
                <a:gd name="T59" fmla="*/ 18 h 96"/>
                <a:gd name="T60" fmla="*/ 80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1"/>
                  </a:lnTo>
                  <a:lnTo>
                    <a:pt x="50" y="82"/>
                  </a:lnTo>
                  <a:lnTo>
                    <a:pt x="58" y="96"/>
                  </a:lnTo>
                  <a:lnTo>
                    <a:pt x="66" y="82"/>
                  </a:lnTo>
                  <a:lnTo>
                    <a:pt x="80" y="91"/>
                  </a:lnTo>
                  <a:lnTo>
                    <a:pt x="82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384" name="Group 680"/>
          <p:cNvGrpSpPr>
            <a:grpSpLocks/>
          </p:cNvGrpSpPr>
          <p:nvPr/>
        </p:nvGrpSpPr>
        <p:grpSpPr bwMode="auto">
          <a:xfrm>
            <a:off x="280988" y="1277938"/>
            <a:ext cx="187325" cy="153987"/>
            <a:chOff x="177" y="805"/>
            <a:chExt cx="118" cy="97"/>
          </a:xfrm>
        </p:grpSpPr>
        <p:grpSp>
          <p:nvGrpSpPr>
            <p:cNvPr id="12470" name="Group 681"/>
            <p:cNvGrpSpPr>
              <a:grpSpLocks/>
            </p:cNvGrpSpPr>
            <p:nvPr/>
          </p:nvGrpSpPr>
          <p:grpSpPr bwMode="auto">
            <a:xfrm>
              <a:off x="177" y="805"/>
              <a:ext cx="118" cy="97"/>
              <a:chOff x="177" y="805"/>
              <a:chExt cx="118" cy="97"/>
            </a:xfrm>
          </p:grpSpPr>
          <p:pic>
            <p:nvPicPr>
              <p:cNvPr id="12472" name="Picture 68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" y="805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5531" name="Freeform 683"/>
              <p:cNvSpPr>
                <a:spLocks/>
              </p:cNvSpPr>
              <p:nvPr/>
            </p:nvSpPr>
            <p:spPr bwMode="auto">
              <a:xfrm>
                <a:off x="177" y="805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9 h 96"/>
                  <a:gd name="T8" fmla="*/ 17 w 117"/>
                  <a:gd name="T9" fmla="*/ 14 h 96"/>
                  <a:gd name="T10" fmla="*/ 22 w 117"/>
                  <a:gd name="T11" fmla="*/ 29 h 96"/>
                  <a:gd name="T12" fmla="*/ 4 w 117"/>
                  <a:gd name="T13" fmla="*/ 30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5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30 h 96"/>
                  <a:gd name="T54" fmla="*/ 95 w 117"/>
                  <a:gd name="T55" fmla="*/ 29 h 96"/>
                  <a:gd name="T56" fmla="*/ 100 w 117"/>
                  <a:gd name="T57" fmla="*/ 14 h 96"/>
                  <a:gd name="T58" fmla="*/ 82 w 117"/>
                  <a:gd name="T59" fmla="*/ 19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9"/>
                    </a:lnTo>
                    <a:lnTo>
                      <a:pt x="17" y="14"/>
                    </a:lnTo>
                    <a:lnTo>
                      <a:pt x="22" y="29"/>
                    </a:lnTo>
                    <a:lnTo>
                      <a:pt x="4" y="30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5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30"/>
                    </a:lnTo>
                    <a:lnTo>
                      <a:pt x="95" y="29"/>
                    </a:lnTo>
                    <a:lnTo>
                      <a:pt x="100" y="14"/>
                    </a:lnTo>
                    <a:lnTo>
                      <a:pt x="82" y="19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532" name="Freeform 684"/>
              <p:cNvSpPr>
                <a:spLocks/>
              </p:cNvSpPr>
              <p:nvPr/>
            </p:nvSpPr>
            <p:spPr bwMode="auto">
              <a:xfrm>
                <a:off x="177" y="805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9 h 96"/>
                  <a:gd name="T8" fmla="*/ 17 w 117"/>
                  <a:gd name="T9" fmla="*/ 14 h 96"/>
                  <a:gd name="T10" fmla="*/ 22 w 117"/>
                  <a:gd name="T11" fmla="*/ 29 h 96"/>
                  <a:gd name="T12" fmla="*/ 4 w 117"/>
                  <a:gd name="T13" fmla="*/ 30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5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30 h 96"/>
                  <a:gd name="T54" fmla="*/ 95 w 117"/>
                  <a:gd name="T55" fmla="*/ 29 h 96"/>
                  <a:gd name="T56" fmla="*/ 100 w 117"/>
                  <a:gd name="T57" fmla="*/ 14 h 96"/>
                  <a:gd name="T58" fmla="*/ 82 w 117"/>
                  <a:gd name="T59" fmla="*/ 19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9"/>
                    </a:lnTo>
                    <a:lnTo>
                      <a:pt x="17" y="14"/>
                    </a:lnTo>
                    <a:lnTo>
                      <a:pt x="22" y="29"/>
                    </a:lnTo>
                    <a:lnTo>
                      <a:pt x="4" y="30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5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30"/>
                    </a:lnTo>
                    <a:lnTo>
                      <a:pt x="95" y="29"/>
                    </a:lnTo>
                    <a:lnTo>
                      <a:pt x="100" y="14"/>
                    </a:lnTo>
                    <a:lnTo>
                      <a:pt x="82" y="19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475" name="Picture 68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" y="805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5534" name="Freeform 686"/>
            <p:cNvSpPr>
              <a:spLocks/>
            </p:cNvSpPr>
            <p:nvPr/>
          </p:nvSpPr>
          <p:spPr bwMode="auto">
            <a:xfrm>
              <a:off x="177" y="805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9 h 96"/>
                <a:gd name="T8" fmla="*/ 17 w 117"/>
                <a:gd name="T9" fmla="*/ 14 h 96"/>
                <a:gd name="T10" fmla="*/ 22 w 117"/>
                <a:gd name="T11" fmla="*/ 29 h 96"/>
                <a:gd name="T12" fmla="*/ 4 w 117"/>
                <a:gd name="T13" fmla="*/ 30 h 96"/>
                <a:gd name="T14" fmla="*/ 15 w 117"/>
                <a:gd name="T15" fmla="*/ 42 h 96"/>
                <a:gd name="T16" fmla="*/ 0 w 117"/>
                <a:gd name="T17" fmla="*/ 49 h 96"/>
                <a:gd name="T18" fmla="*/ 15 w 117"/>
                <a:gd name="T19" fmla="*/ 55 h 96"/>
                <a:gd name="T20" fmla="*/ 4 w 117"/>
                <a:gd name="T21" fmla="*/ 67 h 96"/>
                <a:gd name="T22" fmla="*/ 22 w 117"/>
                <a:gd name="T23" fmla="*/ 68 h 96"/>
                <a:gd name="T24" fmla="*/ 17 w 117"/>
                <a:gd name="T25" fmla="*/ 82 h 96"/>
                <a:gd name="T26" fmla="*/ 34 w 117"/>
                <a:gd name="T27" fmla="*/ 78 h 96"/>
                <a:gd name="T28" fmla="*/ 36 w 117"/>
                <a:gd name="T29" fmla="*/ 92 h 96"/>
                <a:gd name="T30" fmla="*/ 50 w 117"/>
                <a:gd name="T31" fmla="*/ 83 h 96"/>
                <a:gd name="T32" fmla="*/ 58 w 117"/>
                <a:gd name="T33" fmla="*/ 96 h 96"/>
                <a:gd name="T34" fmla="*/ 66 w 117"/>
                <a:gd name="T35" fmla="*/ 83 h 96"/>
                <a:gd name="T36" fmla="*/ 80 w 117"/>
                <a:gd name="T37" fmla="*/ 92 h 96"/>
                <a:gd name="T38" fmla="*/ 82 w 117"/>
                <a:gd name="T39" fmla="*/ 78 h 96"/>
                <a:gd name="T40" fmla="*/ 100 w 117"/>
                <a:gd name="T41" fmla="*/ 82 h 96"/>
                <a:gd name="T42" fmla="*/ 95 w 117"/>
                <a:gd name="T43" fmla="*/ 68 h 96"/>
                <a:gd name="T44" fmla="*/ 113 w 117"/>
                <a:gd name="T45" fmla="*/ 67 h 96"/>
                <a:gd name="T46" fmla="*/ 102 w 117"/>
                <a:gd name="T47" fmla="*/ 55 h 96"/>
                <a:gd name="T48" fmla="*/ 117 w 117"/>
                <a:gd name="T49" fmla="*/ 48 h 96"/>
                <a:gd name="T50" fmla="*/ 102 w 117"/>
                <a:gd name="T51" fmla="*/ 42 h 96"/>
                <a:gd name="T52" fmla="*/ 113 w 117"/>
                <a:gd name="T53" fmla="*/ 30 h 96"/>
                <a:gd name="T54" fmla="*/ 95 w 117"/>
                <a:gd name="T55" fmla="*/ 29 h 96"/>
                <a:gd name="T56" fmla="*/ 100 w 117"/>
                <a:gd name="T57" fmla="*/ 14 h 96"/>
                <a:gd name="T58" fmla="*/ 82 w 117"/>
                <a:gd name="T59" fmla="*/ 19 h 96"/>
                <a:gd name="T60" fmla="*/ 80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9"/>
                  </a:lnTo>
                  <a:lnTo>
                    <a:pt x="17" y="14"/>
                  </a:lnTo>
                  <a:lnTo>
                    <a:pt x="22" y="29"/>
                  </a:lnTo>
                  <a:lnTo>
                    <a:pt x="4" y="30"/>
                  </a:lnTo>
                  <a:lnTo>
                    <a:pt x="15" y="42"/>
                  </a:lnTo>
                  <a:lnTo>
                    <a:pt x="0" y="49"/>
                  </a:lnTo>
                  <a:lnTo>
                    <a:pt x="15" y="55"/>
                  </a:lnTo>
                  <a:lnTo>
                    <a:pt x="4" y="67"/>
                  </a:lnTo>
                  <a:lnTo>
                    <a:pt x="22" y="68"/>
                  </a:lnTo>
                  <a:lnTo>
                    <a:pt x="17" y="82"/>
                  </a:lnTo>
                  <a:lnTo>
                    <a:pt x="34" y="78"/>
                  </a:lnTo>
                  <a:lnTo>
                    <a:pt x="36" y="92"/>
                  </a:lnTo>
                  <a:lnTo>
                    <a:pt x="50" y="83"/>
                  </a:lnTo>
                  <a:lnTo>
                    <a:pt x="58" y="96"/>
                  </a:lnTo>
                  <a:lnTo>
                    <a:pt x="66" y="83"/>
                  </a:lnTo>
                  <a:lnTo>
                    <a:pt x="80" y="92"/>
                  </a:lnTo>
                  <a:lnTo>
                    <a:pt x="82" y="78"/>
                  </a:lnTo>
                  <a:lnTo>
                    <a:pt x="100" y="82"/>
                  </a:lnTo>
                  <a:lnTo>
                    <a:pt x="95" y="68"/>
                  </a:lnTo>
                  <a:lnTo>
                    <a:pt x="113" y="67"/>
                  </a:lnTo>
                  <a:lnTo>
                    <a:pt x="102" y="55"/>
                  </a:lnTo>
                  <a:lnTo>
                    <a:pt x="117" y="48"/>
                  </a:lnTo>
                  <a:lnTo>
                    <a:pt x="102" y="42"/>
                  </a:lnTo>
                  <a:lnTo>
                    <a:pt x="113" y="30"/>
                  </a:lnTo>
                  <a:lnTo>
                    <a:pt x="95" y="29"/>
                  </a:lnTo>
                  <a:lnTo>
                    <a:pt x="100" y="14"/>
                  </a:lnTo>
                  <a:lnTo>
                    <a:pt x="82" y="19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385" name="Group 687"/>
          <p:cNvGrpSpPr>
            <a:grpSpLocks/>
          </p:cNvGrpSpPr>
          <p:nvPr/>
        </p:nvGrpSpPr>
        <p:grpSpPr bwMode="auto">
          <a:xfrm>
            <a:off x="1633538" y="1354138"/>
            <a:ext cx="187325" cy="153987"/>
            <a:chOff x="1029" y="853"/>
            <a:chExt cx="118" cy="97"/>
          </a:xfrm>
        </p:grpSpPr>
        <p:grpSp>
          <p:nvGrpSpPr>
            <p:cNvPr id="12464" name="Group 688"/>
            <p:cNvGrpSpPr>
              <a:grpSpLocks/>
            </p:cNvGrpSpPr>
            <p:nvPr/>
          </p:nvGrpSpPr>
          <p:grpSpPr bwMode="auto">
            <a:xfrm>
              <a:off x="1029" y="853"/>
              <a:ext cx="118" cy="97"/>
              <a:chOff x="1029" y="853"/>
              <a:chExt cx="118" cy="97"/>
            </a:xfrm>
          </p:grpSpPr>
          <p:pic>
            <p:nvPicPr>
              <p:cNvPr id="12466" name="Picture 68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853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5538" name="Freeform 690"/>
              <p:cNvSpPr>
                <a:spLocks/>
              </p:cNvSpPr>
              <p:nvPr/>
            </p:nvSpPr>
            <p:spPr bwMode="auto">
              <a:xfrm>
                <a:off x="1029" y="853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1 h 96"/>
                  <a:gd name="T16" fmla="*/ 0 w 117"/>
                  <a:gd name="T17" fmla="*/ 48 h 96"/>
                  <a:gd name="T18" fmla="*/ 15 w 117"/>
                  <a:gd name="T19" fmla="*/ 54 h 96"/>
                  <a:gd name="T20" fmla="*/ 4 w 117"/>
                  <a:gd name="T21" fmla="*/ 66 h 96"/>
                  <a:gd name="T22" fmla="*/ 22 w 117"/>
                  <a:gd name="T23" fmla="*/ 67 h 96"/>
                  <a:gd name="T24" fmla="*/ 17 w 117"/>
                  <a:gd name="T25" fmla="*/ 81 h 96"/>
                  <a:gd name="T26" fmla="*/ 34 w 117"/>
                  <a:gd name="T27" fmla="*/ 77 h 96"/>
                  <a:gd name="T28" fmla="*/ 36 w 117"/>
                  <a:gd name="T29" fmla="*/ 92 h 96"/>
                  <a:gd name="T30" fmla="*/ 50 w 117"/>
                  <a:gd name="T31" fmla="*/ 82 h 96"/>
                  <a:gd name="T32" fmla="*/ 58 w 117"/>
                  <a:gd name="T33" fmla="*/ 96 h 96"/>
                  <a:gd name="T34" fmla="*/ 66 w 117"/>
                  <a:gd name="T35" fmla="*/ 82 h 96"/>
                  <a:gd name="T36" fmla="*/ 81 w 117"/>
                  <a:gd name="T37" fmla="*/ 92 h 96"/>
                  <a:gd name="T38" fmla="*/ 83 w 117"/>
                  <a:gd name="T39" fmla="*/ 77 h 96"/>
                  <a:gd name="T40" fmla="*/ 100 w 117"/>
                  <a:gd name="T41" fmla="*/ 81 h 96"/>
                  <a:gd name="T42" fmla="*/ 95 w 117"/>
                  <a:gd name="T43" fmla="*/ 67 h 96"/>
                  <a:gd name="T44" fmla="*/ 113 w 117"/>
                  <a:gd name="T45" fmla="*/ 66 h 96"/>
                  <a:gd name="T46" fmla="*/ 102 w 117"/>
                  <a:gd name="T47" fmla="*/ 54 h 96"/>
                  <a:gd name="T48" fmla="*/ 117 w 117"/>
                  <a:gd name="T49" fmla="*/ 47 h 96"/>
                  <a:gd name="T50" fmla="*/ 102 w 117"/>
                  <a:gd name="T51" fmla="*/ 41 h 96"/>
                  <a:gd name="T52" fmla="*/ 113 w 117"/>
                  <a:gd name="T53" fmla="*/ 29 h 96"/>
                  <a:gd name="T54" fmla="*/ 95 w 117"/>
                  <a:gd name="T55" fmla="*/ 28 h 96"/>
                  <a:gd name="T56" fmla="*/ 100 w 117"/>
                  <a:gd name="T57" fmla="*/ 14 h 96"/>
                  <a:gd name="T58" fmla="*/ 83 w 117"/>
                  <a:gd name="T59" fmla="*/ 18 h 96"/>
                  <a:gd name="T60" fmla="*/ 81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2"/>
                    </a:lnTo>
                    <a:lnTo>
                      <a:pt x="50" y="82"/>
                    </a:lnTo>
                    <a:lnTo>
                      <a:pt x="58" y="96"/>
                    </a:lnTo>
                    <a:lnTo>
                      <a:pt x="66" y="82"/>
                    </a:lnTo>
                    <a:lnTo>
                      <a:pt x="81" y="92"/>
                    </a:lnTo>
                    <a:lnTo>
                      <a:pt x="83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3" y="18"/>
                    </a:lnTo>
                    <a:lnTo>
                      <a:pt x="81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539" name="Freeform 691"/>
              <p:cNvSpPr>
                <a:spLocks/>
              </p:cNvSpPr>
              <p:nvPr/>
            </p:nvSpPr>
            <p:spPr bwMode="auto">
              <a:xfrm>
                <a:off x="1029" y="853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1 h 96"/>
                  <a:gd name="T16" fmla="*/ 0 w 117"/>
                  <a:gd name="T17" fmla="*/ 48 h 96"/>
                  <a:gd name="T18" fmla="*/ 15 w 117"/>
                  <a:gd name="T19" fmla="*/ 54 h 96"/>
                  <a:gd name="T20" fmla="*/ 4 w 117"/>
                  <a:gd name="T21" fmla="*/ 66 h 96"/>
                  <a:gd name="T22" fmla="*/ 22 w 117"/>
                  <a:gd name="T23" fmla="*/ 67 h 96"/>
                  <a:gd name="T24" fmla="*/ 17 w 117"/>
                  <a:gd name="T25" fmla="*/ 81 h 96"/>
                  <a:gd name="T26" fmla="*/ 34 w 117"/>
                  <a:gd name="T27" fmla="*/ 77 h 96"/>
                  <a:gd name="T28" fmla="*/ 36 w 117"/>
                  <a:gd name="T29" fmla="*/ 92 h 96"/>
                  <a:gd name="T30" fmla="*/ 50 w 117"/>
                  <a:gd name="T31" fmla="*/ 82 h 96"/>
                  <a:gd name="T32" fmla="*/ 58 w 117"/>
                  <a:gd name="T33" fmla="*/ 96 h 96"/>
                  <a:gd name="T34" fmla="*/ 66 w 117"/>
                  <a:gd name="T35" fmla="*/ 82 h 96"/>
                  <a:gd name="T36" fmla="*/ 81 w 117"/>
                  <a:gd name="T37" fmla="*/ 92 h 96"/>
                  <a:gd name="T38" fmla="*/ 83 w 117"/>
                  <a:gd name="T39" fmla="*/ 77 h 96"/>
                  <a:gd name="T40" fmla="*/ 100 w 117"/>
                  <a:gd name="T41" fmla="*/ 81 h 96"/>
                  <a:gd name="T42" fmla="*/ 95 w 117"/>
                  <a:gd name="T43" fmla="*/ 67 h 96"/>
                  <a:gd name="T44" fmla="*/ 113 w 117"/>
                  <a:gd name="T45" fmla="*/ 66 h 96"/>
                  <a:gd name="T46" fmla="*/ 102 w 117"/>
                  <a:gd name="T47" fmla="*/ 54 h 96"/>
                  <a:gd name="T48" fmla="*/ 117 w 117"/>
                  <a:gd name="T49" fmla="*/ 47 h 96"/>
                  <a:gd name="T50" fmla="*/ 102 w 117"/>
                  <a:gd name="T51" fmla="*/ 41 h 96"/>
                  <a:gd name="T52" fmla="*/ 113 w 117"/>
                  <a:gd name="T53" fmla="*/ 29 h 96"/>
                  <a:gd name="T54" fmla="*/ 95 w 117"/>
                  <a:gd name="T55" fmla="*/ 28 h 96"/>
                  <a:gd name="T56" fmla="*/ 100 w 117"/>
                  <a:gd name="T57" fmla="*/ 14 h 96"/>
                  <a:gd name="T58" fmla="*/ 83 w 117"/>
                  <a:gd name="T59" fmla="*/ 18 h 96"/>
                  <a:gd name="T60" fmla="*/ 81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2"/>
                    </a:lnTo>
                    <a:lnTo>
                      <a:pt x="50" y="82"/>
                    </a:lnTo>
                    <a:lnTo>
                      <a:pt x="58" y="96"/>
                    </a:lnTo>
                    <a:lnTo>
                      <a:pt x="66" y="82"/>
                    </a:lnTo>
                    <a:lnTo>
                      <a:pt x="81" y="92"/>
                    </a:lnTo>
                    <a:lnTo>
                      <a:pt x="83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3" y="18"/>
                    </a:lnTo>
                    <a:lnTo>
                      <a:pt x="81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469" name="Picture 69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853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5541" name="Freeform 693"/>
            <p:cNvSpPr>
              <a:spLocks/>
            </p:cNvSpPr>
            <p:nvPr/>
          </p:nvSpPr>
          <p:spPr bwMode="auto">
            <a:xfrm>
              <a:off x="1029" y="853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8 h 96"/>
                <a:gd name="T8" fmla="*/ 17 w 117"/>
                <a:gd name="T9" fmla="*/ 14 h 96"/>
                <a:gd name="T10" fmla="*/ 22 w 117"/>
                <a:gd name="T11" fmla="*/ 28 h 96"/>
                <a:gd name="T12" fmla="*/ 4 w 117"/>
                <a:gd name="T13" fmla="*/ 29 h 96"/>
                <a:gd name="T14" fmla="*/ 15 w 117"/>
                <a:gd name="T15" fmla="*/ 41 h 96"/>
                <a:gd name="T16" fmla="*/ 0 w 117"/>
                <a:gd name="T17" fmla="*/ 48 h 96"/>
                <a:gd name="T18" fmla="*/ 15 w 117"/>
                <a:gd name="T19" fmla="*/ 54 h 96"/>
                <a:gd name="T20" fmla="*/ 4 w 117"/>
                <a:gd name="T21" fmla="*/ 66 h 96"/>
                <a:gd name="T22" fmla="*/ 22 w 117"/>
                <a:gd name="T23" fmla="*/ 67 h 96"/>
                <a:gd name="T24" fmla="*/ 17 w 117"/>
                <a:gd name="T25" fmla="*/ 81 h 96"/>
                <a:gd name="T26" fmla="*/ 34 w 117"/>
                <a:gd name="T27" fmla="*/ 77 h 96"/>
                <a:gd name="T28" fmla="*/ 36 w 117"/>
                <a:gd name="T29" fmla="*/ 92 h 96"/>
                <a:gd name="T30" fmla="*/ 50 w 117"/>
                <a:gd name="T31" fmla="*/ 82 h 96"/>
                <a:gd name="T32" fmla="*/ 58 w 117"/>
                <a:gd name="T33" fmla="*/ 96 h 96"/>
                <a:gd name="T34" fmla="*/ 66 w 117"/>
                <a:gd name="T35" fmla="*/ 82 h 96"/>
                <a:gd name="T36" fmla="*/ 81 w 117"/>
                <a:gd name="T37" fmla="*/ 92 h 96"/>
                <a:gd name="T38" fmla="*/ 83 w 117"/>
                <a:gd name="T39" fmla="*/ 77 h 96"/>
                <a:gd name="T40" fmla="*/ 100 w 117"/>
                <a:gd name="T41" fmla="*/ 81 h 96"/>
                <a:gd name="T42" fmla="*/ 95 w 117"/>
                <a:gd name="T43" fmla="*/ 67 h 96"/>
                <a:gd name="T44" fmla="*/ 113 w 117"/>
                <a:gd name="T45" fmla="*/ 66 h 96"/>
                <a:gd name="T46" fmla="*/ 102 w 117"/>
                <a:gd name="T47" fmla="*/ 54 h 96"/>
                <a:gd name="T48" fmla="*/ 117 w 117"/>
                <a:gd name="T49" fmla="*/ 47 h 96"/>
                <a:gd name="T50" fmla="*/ 102 w 117"/>
                <a:gd name="T51" fmla="*/ 41 h 96"/>
                <a:gd name="T52" fmla="*/ 113 w 117"/>
                <a:gd name="T53" fmla="*/ 29 h 96"/>
                <a:gd name="T54" fmla="*/ 95 w 117"/>
                <a:gd name="T55" fmla="*/ 28 h 96"/>
                <a:gd name="T56" fmla="*/ 100 w 117"/>
                <a:gd name="T57" fmla="*/ 14 h 96"/>
                <a:gd name="T58" fmla="*/ 83 w 117"/>
                <a:gd name="T59" fmla="*/ 18 h 96"/>
                <a:gd name="T60" fmla="*/ 81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2"/>
                  </a:lnTo>
                  <a:lnTo>
                    <a:pt x="50" y="82"/>
                  </a:lnTo>
                  <a:lnTo>
                    <a:pt x="58" y="96"/>
                  </a:lnTo>
                  <a:lnTo>
                    <a:pt x="66" y="82"/>
                  </a:lnTo>
                  <a:lnTo>
                    <a:pt x="81" y="92"/>
                  </a:lnTo>
                  <a:lnTo>
                    <a:pt x="83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3" y="18"/>
                  </a:lnTo>
                  <a:lnTo>
                    <a:pt x="81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386" name="Group 708"/>
          <p:cNvGrpSpPr>
            <a:grpSpLocks/>
          </p:cNvGrpSpPr>
          <p:nvPr/>
        </p:nvGrpSpPr>
        <p:grpSpPr bwMode="auto">
          <a:xfrm>
            <a:off x="4095750" y="431800"/>
            <a:ext cx="187325" cy="231775"/>
            <a:chOff x="2580" y="272"/>
            <a:chExt cx="118" cy="146"/>
          </a:xfrm>
        </p:grpSpPr>
        <p:grpSp>
          <p:nvGrpSpPr>
            <p:cNvPr id="12458" name="Group 709"/>
            <p:cNvGrpSpPr>
              <a:grpSpLocks/>
            </p:cNvGrpSpPr>
            <p:nvPr/>
          </p:nvGrpSpPr>
          <p:grpSpPr bwMode="auto">
            <a:xfrm>
              <a:off x="2580" y="272"/>
              <a:ext cx="118" cy="146"/>
              <a:chOff x="2580" y="272"/>
              <a:chExt cx="118" cy="146"/>
            </a:xfrm>
          </p:grpSpPr>
          <p:pic>
            <p:nvPicPr>
              <p:cNvPr id="12460" name="Picture 7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0" y="272"/>
                <a:ext cx="118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5559" name="Freeform 711"/>
              <p:cNvSpPr>
                <a:spLocks/>
              </p:cNvSpPr>
              <p:nvPr/>
            </p:nvSpPr>
            <p:spPr bwMode="auto">
              <a:xfrm>
                <a:off x="2580" y="272"/>
                <a:ext cx="117" cy="145"/>
              </a:xfrm>
              <a:custGeom>
                <a:avLst/>
                <a:gdLst>
                  <a:gd name="T0" fmla="*/ 58 w 117"/>
                  <a:gd name="T1" fmla="*/ 0 h 145"/>
                  <a:gd name="T2" fmla="*/ 50 w 117"/>
                  <a:gd name="T3" fmla="*/ 19 h 145"/>
                  <a:gd name="T4" fmla="*/ 36 w 117"/>
                  <a:gd name="T5" fmla="*/ 5 h 145"/>
                  <a:gd name="T6" fmla="*/ 34 w 117"/>
                  <a:gd name="T7" fmla="*/ 27 h 145"/>
                  <a:gd name="T8" fmla="*/ 17 w 117"/>
                  <a:gd name="T9" fmla="*/ 21 h 145"/>
                  <a:gd name="T10" fmla="*/ 22 w 117"/>
                  <a:gd name="T11" fmla="*/ 42 h 145"/>
                  <a:gd name="T12" fmla="*/ 4 w 117"/>
                  <a:gd name="T13" fmla="*/ 44 h 145"/>
                  <a:gd name="T14" fmla="*/ 15 w 117"/>
                  <a:gd name="T15" fmla="*/ 61 h 145"/>
                  <a:gd name="T16" fmla="*/ 0 w 117"/>
                  <a:gd name="T17" fmla="*/ 72 h 145"/>
                  <a:gd name="T18" fmla="*/ 15 w 117"/>
                  <a:gd name="T19" fmla="*/ 83 h 145"/>
                  <a:gd name="T20" fmla="*/ 4 w 117"/>
                  <a:gd name="T21" fmla="*/ 101 h 145"/>
                  <a:gd name="T22" fmla="*/ 22 w 117"/>
                  <a:gd name="T23" fmla="*/ 103 h 145"/>
                  <a:gd name="T24" fmla="*/ 17 w 117"/>
                  <a:gd name="T25" fmla="*/ 124 h 145"/>
                  <a:gd name="T26" fmla="*/ 34 w 117"/>
                  <a:gd name="T27" fmla="*/ 118 h 145"/>
                  <a:gd name="T28" fmla="*/ 36 w 117"/>
                  <a:gd name="T29" fmla="*/ 140 h 145"/>
                  <a:gd name="T30" fmla="*/ 50 w 117"/>
                  <a:gd name="T31" fmla="*/ 126 h 145"/>
                  <a:gd name="T32" fmla="*/ 58 w 117"/>
                  <a:gd name="T33" fmla="*/ 145 h 145"/>
                  <a:gd name="T34" fmla="*/ 66 w 117"/>
                  <a:gd name="T35" fmla="*/ 126 h 145"/>
                  <a:gd name="T36" fmla="*/ 80 w 117"/>
                  <a:gd name="T37" fmla="*/ 140 h 145"/>
                  <a:gd name="T38" fmla="*/ 82 w 117"/>
                  <a:gd name="T39" fmla="*/ 118 h 145"/>
                  <a:gd name="T40" fmla="*/ 100 w 117"/>
                  <a:gd name="T41" fmla="*/ 124 h 145"/>
                  <a:gd name="T42" fmla="*/ 95 w 117"/>
                  <a:gd name="T43" fmla="*/ 103 h 145"/>
                  <a:gd name="T44" fmla="*/ 113 w 117"/>
                  <a:gd name="T45" fmla="*/ 101 h 145"/>
                  <a:gd name="T46" fmla="*/ 102 w 117"/>
                  <a:gd name="T47" fmla="*/ 83 h 145"/>
                  <a:gd name="T48" fmla="*/ 117 w 117"/>
                  <a:gd name="T49" fmla="*/ 72 h 145"/>
                  <a:gd name="T50" fmla="*/ 102 w 117"/>
                  <a:gd name="T51" fmla="*/ 61 h 145"/>
                  <a:gd name="T52" fmla="*/ 113 w 117"/>
                  <a:gd name="T53" fmla="*/ 44 h 145"/>
                  <a:gd name="T54" fmla="*/ 95 w 117"/>
                  <a:gd name="T55" fmla="*/ 42 h 145"/>
                  <a:gd name="T56" fmla="*/ 100 w 117"/>
                  <a:gd name="T57" fmla="*/ 21 h 145"/>
                  <a:gd name="T58" fmla="*/ 82 w 117"/>
                  <a:gd name="T59" fmla="*/ 27 h 145"/>
                  <a:gd name="T60" fmla="*/ 80 w 117"/>
                  <a:gd name="T61" fmla="*/ 5 h 145"/>
                  <a:gd name="T62" fmla="*/ 66 w 117"/>
                  <a:gd name="T63" fmla="*/ 19 h 145"/>
                  <a:gd name="T64" fmla="*/ 58 w 117"/>
                  <a:gd name="T6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45">
                    <a:moveTo>
                      <a:pt x="58" y="0"/>
                    </a:moveTo>
                    <a:lnTo>
                      <a:pt x="50" y="19"/>
                    </a:lnTo>
                    <a:lnTo>
                      <a:pt x="36" y="5"/>
                    </a:lnTo>
                    <a:lnTo>
                      <a:pt x="34" y="27"/>
                    </a:lnTo>
                    <a:lnTo>
                      <a:pt x="17" y="21"/>
                    </a:lnTo>
                    <a:lnTo>
                      <a:pt x="22" y="42"/>
                    </a:lnTo>
                    <a:lnTo>
                      <a:pt x="4" y="44"/>
                    </a:lnTo>
                    <a:lnTo>
                      <a:pt x="15" y="61"/>
                    </a:lnTo>
                    <a:lnTo>
                      <a:pt x="0" y="72"/>
                    </a:lnTo>
                    <a:lnTo>
                      <a:pt x="15" y="83"/>
                    </a:lnTo>
                    <a:lnTo>
                      <a:pt x="4" y="101"/>
                    </a:lnTo>
                    <a:lnTo>
                      <a:pt x="22" y="103"/>
                    </a:lnTo>
                    <a:lnTo>
                      <a:pt x="17" y="124"/>
                    </a:lnTo>
                    <a:lnTo>
                      <a:pt x="34" y="118"/>
                    </a:lnTo>
                    <a:lnTo>
                      <a:pt x="36" y="140"/>
                    </a:lnTo>
                    <a:lnTo>
                      <a:pt x="50" y="126"/>
                    </a:lnTo>
                    <a:lnTo>
                      <a:pt x="58" y="145"/>
                    </a:lnTo>
                    <a:lnTo>
                      <a:pt x="66" y="126"/>
                    </a:lnTo>
                    <a:lnTo>
                      <a:pt x="80" y="140"/>
                    </a:lnTo>
                    <a:lnTo>
                      <a:pt x="82" y="118"/>
                    </a:lnTo>
                    <a:lnTo>
                      <a:pt x="100" y="124"/>
                    </a:lnTo>
                    <a:lnTo>
                      <a:pt x="95" y="103"/>
                    </a:lnTo>
                    <a:lnTo>
                      <a:pt x="113" y="101"/>
                    </a:lnTo>
                    <a:lnTo>
                      <a:pt x="102" y="83"/>
                    </a:lnTo>
                    <a:lnTo>
                      <a:pt x="117" y="72"/>
                    </a:lnTo>
                    <a:lnTo>
                      <a:pt x="102" y="61"/>
                    </a:lnTo>
                    <a:lnTo>
                      <a:pt x="113" y="44"/>
                    </a:lnTo>
                    <a:lnTo>
                      <a:pt x="95" y="42"/>
                    </a:lnTo>
                    <a:lnTo>
                      <a:pt x="100" y="21"/>
                    </a:lnTo>
                    <a:lnTo>
                      <a:pt x="82" y="27"/>
                    </a:lnTo>
                    <a:lnTo>
                      <a:pt x="80" y="5"/>
                    </a:lnTo>
                    <a:lnTo>
                      <a:pt x="66" y="19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560" name="Freeform 712"/>
              <p:cNvSpPr>
                <a:spLocks/>
              </p:cNvSpPr>
              <p:nvPr/>
            </p:nvSpPr>
            <p:spPr bwMode="auto">
              <a:xfrm>
                <a:off x="2580" y="272"/>
                <a:ext cx="117" cy="145"/>
              </a:xfrm>
              <a:custGeom>
                <a:avLst/>
                <a:gdLst>
                  <a:gd name="T0" fmla="*/ 58 w 117"/>
                  <a:gd name="T1" fmla="*/ 0 h 145"/>
                  <a:gd name="T2" fmla="*/ 50 w 117"/>
                  <a:gd name="T3" fmla="*/ 19 h 145"/>
                  <a:gd name="T4" fmla="*/ 36 w 117"/>
                  <a:gd name="T5" fmla="*/ 5 h 145"/>
                  <a:gd name="T6" fmla="*/ 34 w 117"/>
                  <a:gd name="T7" fmla="*/ 27 h 145"/>
                  <a:gd name="T8" fmla="*/ 17 w 117"/>
                  <a:gd name="T9" fmla="*/ 21 h 145"/>
                  <a:gd name="T10" fmla="*/ 22 w 117"/>
                  <a:gd name="T11" fmla="*/ 42 h 145"/>
                  <a:gd name="T12" fmla="*/ 4 w 117"/>
                  <a:gd name="T13" fmla="*/ 44 h 145"/>
                  <a:gd name="T14" fmla="*/ 15 w 117"/>
                  <a:gd name="T15" fmla="*/ 61 h 145"/>
                  <a:gd name="T16" fmla="*/ 0 w 117"/>
                  <a:gd name="T17" fmla="*/ 72 h 145"/>
                  <a:gd name="T18" fmla="*/ 15 w 117"/>
                  <a:gd name="T19" fmla="*/ 83 h 145"/>
                  <a:gd name="T20" fmla="*/ 4 w 117"/>
                  <a:gd name="T21" fmla="*/ 101 h 145"/>
                  <a:gd name="T22" fmla="*/ 22 w 117"/>
                  <a:gd name="T23" fmla="*/ 103 h 145"/>
                  <a:gd name="T24" fmla="*/ 17 w 117"/>
                  <a:gd name="T25" fmla="*/ 124 h 145"/>
                  <a:gd name="T26" fmla="*/ 34 w 117"/>
                  <a:gd name="T27" fmla="*/ 118 h 145"/>
                  <a:gd name="T28" fmla="*/ 36 w 117"/>
                  <a:gd name="T29" fmla="*/ 140 h 145"/>
                  <a:gd name="T30" fmla="*/ 50 w 117"/>
                  <a:gd name="T31" fmla="*/ 126 h 145"/>
                  <a:gd name="T32" fmla="*/ 58 w 117"/>
                  <a:gd name="T33" fmla="*/ 145 h 145"/>
                  <a:gd name="T34" fmla="*/ 66 w 117"/>
                  <a:gd name="T35" fmla="*/ 126 h 145"/>
                  <a:gd name="T36" fmla="*/ 80 w 117"/>
                  <a:gd name="T37" fmla="*/ 140 h 145"/>
                  <a:gd name="T38" fmla="*/ 82 w 117"/>
                  <a:gd name="T39" fmla="*/ 118 h 145"/>
                  <a:gd name="T40" fmla="*/ 100 w 117"/>
                  <a:gd name="T41" fmla="*/ 124 h 145"/>
                  <a:gd name="T42" fmla="*/ 95 w 117"/>
                  <a:gd name="T43" fmla="*/ 103 h 145"/>
                  <a:gd name="T44" fmla="*/ 113 w 117"/>
                  <a:gd name="T45" fmla="*/ 101 h 145"/>
                  <a:gd name="T46" fmla="*/ 102 w 117"/>
                  <a:gd name="T47" fmla="*/ 83 h 145"/>
                  <a:gd name="T48" fmla="*/ 117 w 117"/>
                  <a:gd name="T49" fmla="*/ 72 h 145"/>
                  <a:gd name="T50" fmla="*/ 102 w 117"/>
                  <a:gd name="T51" fmla="*/ 61 h 145"/>
                  <a:gd name="T52" fmla="*/ 113 w 117"/>
                  <a:gd name="T53" fmla="*/ 44 h 145"/>
                  <a:gd name="T54" fmla="*/ 95 w 117"/>
                  <a:gd name="T55" fmla="*/ 42 h 145"/>
                  <a:gd name="T56" fmla="*/ 100 w 117"/>
                  <a:gd name="T57" fmla="*/ 21 h 145"/>
                  <a:gd name="T58" fmla="*/ 82 w 117"/>
                  <a:gd name="T59" fmla="*/ 27 h 145"/>
                  <a:gd name="T60" fmla="*/ 80 w 117"/>
                  <a:gd name="T61" fmla="*/ 5 h 145"/>
                  <a:gd name="T62" fmla="*/ 66 w 117"/>
                  <a:gd name="T63" fmla="*/ 19 h 145"/>
                  <a:gd name="T64" fmla="*/ 58 w 117"/>
                  <a:gd name="T6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45">
                    <a:moveTo>
                      <a:pt x="58" y="0"/>
                    </a:moveTo>
                    <a:lnTo>
                      <a:pt x="50" y="19"/>
                    </a:lnTo>
                    <a:lnTo>
                      <a:pt x="36" y="5"/>
                    </a:lnTo>
                    <a:lnTo>
                      <a:pt x="34" y="27"/>
                    </a:lnTo>
                    <a:lnTo>
                      <a:pt x="17" y="21"/>
                    </a:lnTo>
                    <a:lnTo>
                      <a:pt x="22" y="42"/>
                    </a:lnTo>
                    <a:lnTo>
                      <a:pt x="4" y="44"/>
                    </a:lnTo>
                    <a:lnTo>
                      <a:pt x="15" y="61"/>
                    </a:lnTo>
                    <a:lnTo>
                      <a:pt x="0" y="72"/>
                    </a:lnTo>
                    <a:lnTo>
                      <a:pt x="15" y="83"/>
                    </a:lnTo>
                    <a:lnTo>
                      <a:pt x="4" y="101"/>
                    </a:lnTo>
                    <a:lnTo>
                      <a:pt x="22" y="103"/>
                    </a:lnTo>
                    <a:lnTo>
                      <a:pt x="17" y="124"/>
                    </a:lnTo>
                    <a:lnTo>
                      <a:pt x="34" y="118"/>
                    </a:lnTo>
                    <a:lnTo>
                      <a:pt x="36" y="140"/>
                    </a:lnTo>
                    <a:lnTo>
                      <a:pt x="50" y="126"/>
                    </a:lnTo>
                    <a:lnTo>
                      <a:pt x="58" y="145"/>
                    </a:lnTo>
                    <a:lnTo>
                      <a:pt x="66" y="126"/>
                    </a:lnTo>
                    <a:lnTo>
                      <a:pt x="80" y="140"/>
                    </a:lnTo>
                    <a:lnTo>
                      <a:pt x="82" y="118"/>
                    </a:lnTo>
                    <a:lnTo>
                      <a:pt x="100" y="124"/>
                    </a:lnTo>
                    <a:lnTo>
                      <a:pt x="95" y="103"/>
                    </a:lnTo>
                    <a:lnTo>
                      <a:pt x="113" y="101"/>
                    </a:lnTo>
                    <a:lnTo>
                      <a:pt x="102" y="83"/>
                    </a:lnTo>
                    <a:lnTo>
                      <a:pt x="117" y="72"/>
                    </a:lnTo>
                    <a:lnTo>
                      <a:pt x="102" y="61"/>
                    </a:lnTo>
                    <a:lnTo>
                      <a:pt x="113" y="44"/>
                    </a:lnTo>
                    <a:lnTo>
                      <a:pt x="95" y="42"/>
                    </a:lnTo>
                    <a:lnTo>
                      <a:pt x="100" y="21"/>
                    </a:lnTo>
                    <a:lnTo>
                      <a:pt x="82" y="27"/>
                    </a:lnTo>
                    <a:lnTo>
                      <a:pt x="80" y="5"/>
                    </a:lnTo>
                    <a:lnTo>
                      <a:pt x="66" y="1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463" name="Picture 71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0" y="272"/>
                <a:ext cx="118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5562" name="Freeform 714"/>
            <p:cNvSpPr>
              <a:spLocks/>
            </p:cNvSpPr>
            <p:nvPr/>
          </p:nvSpPr>
          <p:spPr bwMode="auto">
            <a:xfrm>
              <a:off x="2580" y="272"/>
              <a:ext cx="117" cy="145"/>
            </a:xfrm>
            <a:custGeom>
              <a:avLst/>
              <a:gdLst>
                <a:gd name="T0" fmla="*/ 58 w 117"/>
                <a:gd name="T1" fmla="*/ 0 h 145"/>
                <a:gd name="T2" fmla="*/ 50 w 117"/>
                <a:gd name="T3" fmla="*/ 19 h 145"/>
                <a:gd name="T4" fmla="*/ 36 w 117"/>
                <a:gd name="T5" fmla="*/ 5 h 145"/>
                <a:gd name="T6" fmla="*/ 34 w 117"/>
                <a:gd name="T7" fmla="*/ 27 h 145"/>
                <a:gd name="T8" fmla="*/ 17 w 117"/>
                <a:gd name="T9" fmla="*/ 21 h 145"/>
                <a:gd name="T10" fmla="*/ 22 w 117"/>
                <a:gd name="T11" fmla="*/ 42 h 145"/>
                <a:gd name="T12" fmla="*/ 4 w 117"/>
                <a:gd name="T13" fmla="*/ 44 h 145"/>
                <a:gd name="T14" fmla="*/ 15 w 117"/>
                <a:gd name="T15" fmla="*/ 61 h 145"/>
                <a:gd name="T16" fmla="*/ 0 w 117"/>
                <a:gd name="T17" fmla="*/ 72 h 145"/>
                <a:gd name="T18" fmla="*/ 15 w 117"/>
                <a:gd name="T19" fmla="*/ 83 h 145"/>
                <a:gd name="T20" fmla="*/ 4 w 117"/>
                <a:gd name="T21" fmla="*/ 101 h 145"/>
                <a:gd name="T22" fmla="*/ 22 w 117"/>
                <a:gd name="T23" fmla="*/ 103 h 145"/>
                <a:gd name="T24" fmla="*/ 17 w 117"/>
                <a:gd name="T25" fmla="*/ 124 h 145"/>
                <a:gd name="T26" fmla="*/ 34 w 117"/>
                <a:gd name="T27" fmla="*/ 118 h 145"/>
                <a:gd name="T28" fmla="*/ 36 w 117"/>
                <a:gd name="T29" fmla="*/ 140 h 145"/>
                <a:gd name="T30" fmla="*/ 50 w 117"/>
                <a:gd name="T31" fmla="*/ 126 h 145"/>
                <a:gd name="T32" fmla="*/ 58 w 117"/>
                <a:gd name="T33" fmla="*/ 145 h 145"/>
                <a:gd name="T34" fmla="*/ 66 w 117"/>
                <a:gd name="T35" fmla="*/ 126 h 145"/>
                <a:gd name="T36" fmla="*/ 80 w 117"/>
                <a:gd name="T37" fmla="*/ 140 h 145"/>
                <a:gd name="T38" fmla="*/ 82 w 117"/>
                <a:gd name="T39" fmla="*/ 118 h 145"/>
                <a:gd name="T40" fmla="*/ 100 w 117"/>
                <a:gd name="T41" fmla="*/ 124 h 145"/>
                <a:gd name="T42" fmla="*/ 95 w 117"/>
                <a:gd name="T43" fmla="*/ 103 h 145"/>
                <a:gd name="T44" fmla="*/ 113 w 117"/>
                <a:gd name="T45" fmla="*/ 101 h 145"/>
                <a:gd name="T46" fmla="*/ 102 w 117"/>
                <a:gd name="T47" fmla="*/ 83 h 145"/>
                <a:gd name="T48" fmla="*/ 117 w 117"/>
                <a:gd name="T49" fmla="*/ 72 h 145"/>
                <a:gd name="T50" fmla="*/ 102 w 117"/>
                <a:gd name="T51" fmla="*/ 61 h 145"/>
                <a:gd name="T52" fmla="*/ 113 w 117"/>
                <a:gd name="T53" fmla="*/ 44 h 145"/>
                <a:gd name="T54" fmla="*/ 95 w 117"/>
                <a:gd name="T55" fmla="*/ 42 h 145"/>
                <a:gd name="T56" fmla="*/ 100 w 117"/>
                <a:gd name="T57" fmla="*/ 21 h 145"/>
                <a:gd name="T58" fmla="*/ 82 w 117"/>
                <a:gd name="T59" fmla="*/ 27 h 145"/>
                <a:gd name="T60" fmla="*/ 80 w 117"/>
                <a:gd name="T61" fmla="*/ 5 h 145"/>
                <a:gd name="T62" fmla="*/ 66 w 117"/>
                <a:gd name="T63" fmla="*/ 19 h 145"/>
                <a:gd name="T64" fmla="*/ 58 w 117"/>
                <a:gd name="T6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45">
                  <a:moveTo>
                    <a:pt x="58" y="0"/>
                  </a:moveTo>
                  <a:lnTo>
                    <a:pt x="50" y="19"/>
                  </a:lnTo>
                  <a:lnTo>
                    <a:pt x="36" y="5"/>
                  </a:lnTo>
                  <a:lnTo>
                    <a:pt x="34" y="27"/>
                  </a:lnTo>
                  <a:lnTo>
                    <a:pt x="17" y="21"/>
                  </a:lnTo>
                  <a:lnTo>
                    <a:pt x="22" y="42"/>
                  </a:lnTo>
                  <a:lnTo>
                    <a:pt x="4" y="44"/>
                  </a:lnTo>
                  <a:lnTo>
                    <a:pt x="15" y="61"/>
                  </a:lnTo>
                  <a:lnTo>
                    <a:pt x="0" y="72"/>
                  </a:lnTo>
                  <a:lnTo>
                    <a:pt x="15" y="83"/>
                  </a:lnTo>
                  <a:lnTo>
                    <a:pt x="4" y="101"/>
                  </a:lnTo>
                  <a:lnTo>
                    <a:pt x="22" y="103"/>
                  </a:lnTo>
                  <a:lnTo>
                    <a:pt x="17" y="124"/>
                  </a:lnTo>
                  <a:lnTo>
                    <a:pt x="34" y="118"/>
                  </a:lnTo>
                  <a:lnTo>
                    <a:pt x="36" y="140"/>
                  </a:lnTo>
                  <a:lnTo>
                    <a:pt x="50" y="126"/>
                  </a:lnTo>
                  <a:lnTo>
                    <a:pt x="58" y="145"/>
                  </a:lnTo>
                  <a:lnTo>
                    <a:pt x="66" y="126"/>
                  </a:lnTo>
                  <a:lnTo>
                    <a:pt x="80" y="140"/>
                  </a:lnTo>
                  <a:lnTo>
                    <a:pt x="82" y="118"/>
                  </a:lnTo>
                  <a:lnTo>
                    <a:pt x="100" y="124"/>
                  </a:lnTo>
                  <a:lnTo>
                    <a:pt x="95" y="103"/>
                  </a:lnTo>
                  <a:lnTo>
                    <a:pt x="113" y="101"/>
                  </a:lnTo>
                  <a:lnTo>
                    <a:pt x="102" y="83"/>
                  </a:lnTo>
                  <a:lnTo>
                    <a:pt x="117" y="72"/>
                  </a:lnTo>
                  <a:lnTo>
                    <a:pt x="102" y="61"/>
                  </a:lnTo>
                  <a:lnTo>
                    <a:pt x="113" y="44"/>
                  </a:lnTo>
                  <a:lnTo>
                    <a:pt x="95" y="42"/>
                  </a:lnTo>
                  <a:lnTo>
                    <a:pt x="100" y="21"/>
                  </a:lnTo>
                  <a:lnTo>
                    <a:pt x="82" y="27"/>
                  </a:lnTo>
                  <a:lnTo>
                    <a:pt x="80" y="5"/>
                  </a:lnTo>
                  <a:lnTo>
                    <a:pt x="66" y="19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387" name="Group 936"/>
          <p:cNvGrpSpPr>
            <a:grpSpLocks/>
          </p:cNvGrpSpPr>
          <p:nvPr/>
        </p:nvGrpSpPr>
        <p:grpSpPr bwMode="auto">
          <a:xfrm>
            <a:off x="7281863" y="1046163"/>
            <a:ext cx="1209675" cy="773112"/>
            <a:chOff x="4587" y="659"/>
            <a:chExt cx="762" cy="487"/>
          </a:xfrm>
        </p:grpSpPr>
        <p:sp>
          <p:nvSpPr>
            <p:cNvPr id="335785" name="Oval 937"/>
            <p:cNvSpPr>
              <a:spLocks noChangeArrowheads="1"/>
            </p:cNvSpPr>
            <p:nvPr/>
          </p:nvSpPr>
          <p:spPr bwMode="auto">
            <a:xfrm>
              <a:off x="4587" y="659"/>
              <a:ext cx="762" cy="487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86" name="Oval 938"/>
            <p:cNvSpPr>
              <a:spLocks noChangeArrowheads="1"/>
            </p:cNvSpPr>
            <p:nvPr/>
          </p:nvSpPr>
          <p:spPr bwMode="auto">
            <a:xfrm>
              <a:off x="4599" y="666"/>
              <a:ext cx="738" cy="473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87" name="Oval 939"/>
            <p:cNvSpPr>
              <a:spLocks noChangeArrowheads="1"/>
            </p:cNvSpPr>
            <p:nvPr/>
          </p:nvSpPr>
          <p:spPr bwMode="auto">
            <a:xfrm>
              <a:off x="4605" y="670"/>
              <a:ext cx="726" cy="465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88" name="Oval 940"/>
            <p:cNvSpPr>
              <a:spLocks noChangeArrowheads="1"/>
            </p:cNvSpPr>
            <p:nvPr/>
          </p:nvSpPr>
          <p:spPr bwMode="auto">
            <a:xfrm>
              <a:off x="4611" y="674"/>
              <a:ext cx="714" cy="457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89" name="Oval 941"/>
            <p:cNvSpPr>
              <a:spLocks noChangeArrowheads="1"/>
            </p:cNvSpPr>
            <p:nvPr/>
          </p:nvSpPr>
          <p:spPr bwMode="auto">
            <a:xfrm>
              <a:off x="4617" y="678"/>
              <a:ext cx="702" cy="449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90" name="Oval 942"/>
            <p:cNvSpPr>
              <a:spLocks noChangeArrowheads="1"/>
            </p:cNvSpPr>
            <p:nvPr/>
          </p:nvSpPr>
          <p:spPr bwMode="auto">
            <a:xfrm>
              <a:off x="4623" y="682"/>
              <a:ext cx="690" cy="441"/>
            </a:xfrm>
            <a:prstGeom prst="ellipse">
              <a:avLst/>
            </a:prstGeom>
            <a:solidFill>
              <a:srgbClr val="C2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91" name="Oval 943"/>
            <p:cNvSpPr>
              <a:spLocks noChangeArrowheads="1"/>
            </p:cNvSpPr>
            <p:nvPr/>
          </p:nvSpPr>
          <p:spPr bwMode="auto">
            <a:xfrm>
              <a:off x="4629" y="685"/>
              <a:ext cx="678" cy="435"/>
            </a:xfrm>
            <a:prstGeom prst="ellipse">
              <a:avLst/>
            </a:prstGeom>
            <a:solidFill>
              <a:srgbClr val="C3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92" name="Oval 944"/>
            <p:cNvSpPr>
              <a:spLocks noChangeArrowheads="1"/>
            </p:cNvSpPr>
            <p:nvPr/>
          </p:nvSpPr>
          <p:spPr bwMode="auto">
            <a:xfrm>
              <a:off x="4635" y="689"/>
              <a:ext cx="666" cy="427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93" name="Oval 945"/>
            <p:cNvSpPr>
              <a:spLocks noChangeArrowheads="1"/>
            </p:cNvSpPr>
            <p:nvPr/>
          </p:nvSpPr>
          <p:spPr bwMode="auto">
            <a:xfrm>
              <a:off x="4641" y="693"/>
              <a:ext cx="654" cy="419"/>
            </a:xfrm>
            <a:prstGeom prst="ellipse">
              <a:avLst/>
            </a:prstGeom>
            <a:solidFill>
              <a:srgbClr val="C4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94" name="Oval 946"/>
            <p:cNvSpPr>
              <a:spLocks noChangeArrowheads="1"/>
            </p:cNvSpPr>
            <p:nvPr/>
          </p:nvSpPr>
          <p:spPr bwMode="auto">
            <a:xfrm>
              <a:off x="4647" y="697"/>
              <a:ext cx="642" cy="411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95" name="Oval 947"/>
            <p:cNvSpPr>
              <a:spLocks noChangeArrowheads="1"/>
            </p:cNvSpPr>
            <p:nvPr/>
          </p:nvSpPr>
          <p:spPr bwMode="auto">
            <a:xfrm>
              <a:off x="4654" y="701"/>
              <a:ext cx="629" cy="403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96" name="Oval 948"/>
            <p:cNvSpPr>
              <a:spLocks noChangeArrowheads="1"/>
            </p:cNvSpPr>
            <p:nvPr/>
          </p:nvSpPr>
          <p:spPr bwMode="auto">
            <a:xfrm>
              <a:off x="4660" y="706"/>
              <a:ext cx="617" cy="394"/>
            </a:xfrm>
            <a:prstGeom prst="ellipse">
              <a:avLst/>
            </a:prstGeom>
            <a:solidFill>
              <a:srgbClr val="C6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97" name="Oval 949"/>
            <p:cNvSpPr>
              <a:spLocks noChangeArrowheads="1"/>
            </p:cNvSpPr>
            <p:nvPr/>
          </p:nvSpPr>
          <p:spPr bwMode="auto">
            <a:xfrm>
              <a:off x="4666" y="709"/>
              <a:ext cx="604" cy="388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98" name="Oval 950"/>
            <p:cNvSpPr>
              <a:spLocks noChangeArrowheads="1"/>
            </p:cNvSpPr>
            <p:nvPr/>
          </p:nvSpPr>
          <p:spPr bwMode="auto">
            <a:xfrm>
              <a:off x="4672" y="713"/>
              <a:ext cx="592" cy="380"/>
            </a:xfrm>
            <a:prstGeom prst="ellipse">
              <a:avLst/>
            </a:prstGeom>
            <a:solidFill>
              <a:srgbClr val="C8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99" name="Oval 951"/>
            <p:cNvSpPr>
              <a:spLocks noChangeArrowheads="1"/>
            </p:cNvSpPr>
            <p:nvPr/>
          </p:nvSpPr>
          <p:spPr bwMode="auto">
            <a:xfrm>
              <a:off x="4678" y="717"/>
              <a:ext cx="580" cy="372"/>
            </a:xfrm>
            <a:prstGeom prst="ellipse">
              <a:avLst/>
            </a:prstGeom>
            <a:solidFill>
              <a:srgbClr val="C9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00" name="Oval 952"/>
            <p:cNvSpPr>
              <a:spLocks noChangeArrowheads="1"/>
            </p:cNvSpPr>
            <p:nvPr/>
          </p:nvSpPr>
          <p:spPr bwMode="auto">
            <a:xfrm>
              <a:off x="4684" y="721"/>
              <a:ext cx="569" cy="365"/>
            </a:xfrm>
            <a:prstGeom prst="ellipse">
              <a:avLst/>
            </a:prstGeom>
            <a:solidFill>
              <a:srgbClr val="CA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01" name="Oval 953"/>
            <p:cNvSpPr>
              <a:spLocks noChangeArrowheads="1"/>
            </p:cNvSpPr>
            <p:nvPr/>
          </p:nvSpPr>
          <p:spPr bwMode="auto">
            <a:xfrm>
              <a:off x="4690" y="725"/>
              <a:ext cx="557" cy="357"/>
            </a:xfrm>
            <a:prstGeom prst="ellipse">
              <a:avLst/>
            </a:prstGeom>
            <a:solidFill>
              <a:srgbClr val="CB7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02" name="Oval 954"/>
            <p:cNvSpPr>
              <a:spLocks noChangeArrowheads="1"/>
            </p:cNvSpPr>
            <p:nvPr/>
          </p:nvSpPr>
          <p:spPr bwMode="auto">
            <a:xfrm>
              <a:off x="4696" y="729"/>
              <a:ext cx="545" cy="349"/>
            </a:xfrm>
            <a:prstGeom prst="ellipse">
              <a:avLst/>
            </a:prstGeom>
            <a:solidFill>
              <a:srgbClr val="CD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03" name="Oval 955"/>
            <p:cNvSpPr>
              <a:spLocks noChangeArrowheads="1"/>
            </p:cNvSpPr>
            <p:nvPr/>
          </p:nvSpPr>
          <p:spPr bwMode="auto">
            <a:xfrm>
              <a:off x="4702" y="732"/>
              <a:ext cx="533" cy="343"/>
            </a:xfrm>
            <a:prstGeom prst="ellipse">
              <a:avLst/>
            </a:prstGeom>
            <a:solidFill>
              <a:srgbClr val="CE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04" name="Oval 956"/>
            <p:cNvSpPr>
              <a:spLocks noChangeArrowheads="1"/>
            </p:cNvSpPr>
            <p:nvPr/>
          </p:nvSpPr>
          <p:spPr bwMode="auto">
            <a:xfrm>
              <a:off x="4708" y="736"/>
              <a:ext cx="521" cy="335"/>
            </a:xfrm>
            <a:prstGeom prst="ellipse">
              <a:avLst/>
            </a:prstGeom>
            <a:solidFill>
              <a:srgbClr val="CF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05" name="Oval 957"/>
            <p:cNvSpPr>
              <a:spLocks noChangeArrowheads="1"/>
            </p:cNvSpPr>
            <p:nvPr/>
          </p:nvSpPr>
          <p:spPr bwMode="auto">
            <a:xfrm>
              <a:off x="4714" y="740"/>
              <a:ext cx="509" cy="327"/>
            </a:xfrm>
            <a:prstGeom prst="ellipse">
              <a:avLst/>
            </a:prstGeom>
            <a:solidFill>
              <a:srgbClr val="D07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06" name="Oval 958"/>
            <p:cNvSpPr>
              <a:spLocks noChangeArrowheads="1"/>
            </p:cNvSpPr>
            <p:nvPr/>
          </p:nvSpPr>
          <p:spPr bwMode="auto">
            <a:xfrm>
              <a:off x="4720" y="744"/>
              <a:ext cx="497" cy="319"/>
            </a:xfrm>
            <a:prstGeom prst="ellipse">
              <a:avLst/>
            </a:prstGeom>
            <a:solidFill>
              <a:srgbClr val="D27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07" name="Oval 959"/>
            <p:cNvSpPr>
              <a:spLocks noChangeArrowheads="1"/>
            </p:cNvSpPr>
            <p:nvPr/>
          </p:nvSpPr>
          <p:spPr bwMode="auto">
            <a:xfrm>
              <a:off x="4726" y="748"/>
              <a:ext cx="485" cy="311"/>
            </a:xfrm>
            <a:prstGeom prst="ellipse">
              <a:avLst/>
            </a:prstGeom>
            <a:solidFill>
              <a:srgbClr val="D37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08" name="Oval 960"/>
            <p:cNvSpPr>
              <a:spLocks noChangeArrowheads="1"/>
            </p:cNvSpPr>
            <p:nvPr/>
          </p:nvSpPr>
          <p:spPr bwMode="auto">
            <a:xfrm>
              <a:off x="4732" y="752"/>
              <a:ext cx="473" cy="303"/>
            </a:xfrm>
            <a:prstGeom prst="ellipse">
              <a:avLst/>
            </a:prstGeom>
            <a:solidFill>
              <a:srgbClr val="D5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09" name="Oval 961"/>
            <p:cNvSpPr>
              <a:spLocks noChangeArrowheads="1"/>
            </p:cNvSpPr>
            <p:nvPr/>
          </p:nvSpPr>
          <p:spPr bwMode="auto">
            <a:xfrm>
              <a:off x="4738" y="756"/>
              <a:ext cx="461" cy="294"/>
            </a:xfrm>
            <a:prstGeom prst="ellipse">
              <a:avLst/>
            </a:prstGeom>
            <a:solidFill>
              <a:srgbClr val="D6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10" name="Oval 962"/>
            <p:cNvSpPr>
              <a:spLocks noChangeArrowheads="1"/>
            </p:cNvSpPr>
            <p:nvPr/>
          </p:nvSpPr>
          <p:spPr bwMode="auto">
            <a:xfrm>
              <a:off x="4744" y="759"/>
              <a:ext cx="449" cy="288"/>
            </a:xfrm>
            <a:prstGeom prst="ellipse">
              <a:avLst/>
            </a:prstGeom>
            <a:solidFill>
              <a:srgbClr val="D88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11" name="Oval 963"/>
            <p:cNvSpPr>
              <a:spLocks noChangeArrowheads="1"/>
            </p:cNvSpPr>
            <p:nvPr/>
          </p:nvSpPr>
          <p:spPr bwMode="auto">
            <a:xfrm>
              <a:off x="4750" y="763"/>
              <a:ext cx="437" cy="280"/>
            </a:xfrm>
            <a:prstGeom prst="ellipse">
              <a:avLst/>
            </a:prstGeom>
            <a:solidFill>
              <a:srgbClr val="D98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12" name="Oval 964"/>
            <p:cNvSpPr>
              <a:spLocks noChangeArrowheads="1"/>
            </p:cNvSpPr>
            <p:nvPr/>
          </p:nvSpPr>
          <p:spPr bwMode="auto">
            <a:xfrm>
              <a:off x="4757" y="767"/>
              <a:ext cx="424" cy="272"/>
            </a:xfrm>
            <a:prstGeom prst="ellipse">
              <a:avLst/>
            </a:prstGeom>
            <a:solidFill>
              <a:srgbClr val="DB8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13" name="Oval 965"/>
            <p:cNvSpPr>
              <a:spLocks noChangeArrowheads="1"/>
            </p:cNvSpPr>
            <p:nvPr/>
          </p:nvSpPr>
          <p:spPr bwMode="auto">
            <a:xfrm>
              <a:off x="4763" y="771"/>
              <a:ext cx="412" cy="264"/>
            </a:xfrm>
            <a:prstGeom prst="ellipse">
              <a:avLst/>
            </a:prstGeom>
            <a:solidFill>
              <a:srgbClr val="DD8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14" name="Oval 966"/>
            <p:cNvSpPr>
              <a:spLocks noChangeArrowheads="1"/>
            </p:cNvSpPr>
            <p:nvPr/>
          </p:nvSpPr>
          <p:spPr bwMode="auto">
            <a:xfrm>
              <a:off x="4769" y="775"/>
              <a:ext cx="399" cy="256"/>
            </a:xfrm>
            <a:prstGeom prst="ellipse">
              <a:avLst/>
            </a:prstGeom>
            <a:solidFill>
              <a:srgbClr val="DE8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15" name="Oval 967"/>
            <p:cNvSpPr>
              <a:spLocks noChangeArrowheads="1"/>
            </p:cNvSpPr>
            <p:nvPr/>
          </p:nvSpPr>
          <p:spPr bwMode="auto">
            <a:xfrm>
              <a:off x="4775" y="779"/>
              <a:ext cx="387" cy="248"/>
            </a:xfrm>
            <a:prstGeom prst="ellipse">
              <a:avLst/>
            </a:prstGeom>
            <a:solidFill>
              <a:srgbClr val="E08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16" name="Oval 968"/>
            <p:cNvSpPr>
              <a:spLocks noChangeArrowheads="1"/>
            </p:cNvSpPr>
            <p:nvPr/>
          </p:nvSpPr>
          <p:spPr bwMode="auto">
            <a:xfrm>
              <a:off x="4781" y="782"/>
              <a:ext cx="375" cy="242"/>
            </a:xfrm>
            <a:prstGeom prst="ellipse">
              <a:avLst/>
            </a:prstGeom>
            <a:solidFill>
              <a:srgbClr val="E28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17" name="Oval 969"/>
            <p:cNvSpPr>
              <a:spLocks noChangeArrowheads="1"/>
            </p:cNvSpPr>
            <p:nvPr/>
          </p:nvSpPr>
          <p:spPr bwMode="auto">
            <a:xfrm>
              <a:off x="4787" y="786"/>
              <a:ext cx="363" cy="234"/>
            </a:xfrm>
            <a:prstGeom prst="ellipse">
              <a:avLst/>
            </a:prstGeom>
            <a:solidFill>
              <a:srgbClr val="E38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18" name="Oval 970"/>
            <p:cNvSpPr>
              <a:spLocks noChangeArrowheads="1"/>
            </p:cNvSpPr>
            <p:nvPr/>
          </p:nvSpPr>
          <p:spPr bwMode="auto">
            <a:xfrm>
              <a:off x="4793" y="790"/>
              <a:ext cx="351" cy="226"/>
            </a:xfrm>
            <a:prstGeom prst="ellipse">
              <a:avLst/>
            </a:prstGeom>
            <a:solidFill>
              <a:srgbClr val="E58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19" name="Oval 971"/>
            <p:cNvSpPr>
              <a:spLocks noChangeArrowheads="1"/>
            </p:cNvSpPr>
            <p:nvPr/>
          </p:nvSpPr>
          <p:spPr bwMode="auto">
            <a:xfrm>
              <a:off x="4799" y="794"/>
              <a:ext cx="339" cy="218"/>
            </a:xfrm>
            <a:prstGeom prst="ellipse">
              <a:avLst/>
            </a:prstGeom>
            <a:solidFill>
              <a:srgbClr val="E78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20" name="Oval 972"/>
            <p:cNvSpPr>
              <a:spLocks noChangeArrowheads="1"/>
            </p:cNvSpPr>
            <p:nvPr/>
          </p:nvSpPr>
          <p:spPr bwMode="auto">
            <a:xfrm>
              <a:off x="4805" y="798"/>
              <a:ext cx="327" cy="210"/>
            </a:xfrm>
            <a:prstGeom prst="ellipse">
              <a:avLst/>
            </a:prstGeom>
            <a:solidFill>
              <a:srgbClr val="E88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21" name="Oval 973"/>
            <p:cNvSpPr>
              <a:spLocks noChangeArrowheads="1"/>
            </p:cNvSpPr>
            <p:nvPr/>
          </p:nvSpPr>
          <p:spPr bwMode="auto">
            <a:xfrm>
              <a:off x="4811" y="802"/>
              <a:ext cx="315" cy="202"/>
            </a:xfrm>
            <a:prstGeom prst="ellipse">
              <a:avLst/>
            </a:prstGeom>
            <a:solidFill>
              <a:srgbClr val="EA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22" name="Oval 974"/>
            <p:cNvSpPr>
              <a:spLocks noChangeArrowheads="1"/>
            </p:cNvSpPr>
            <p:nvPr/>
          </p:nvSpPr>
          <p:spPr bwMode="auto">
            <a:xfrm>
              <a:off x="4817" y="805"/>
              <a:ext cx="303" cy="196"/>
            </a:xfrm>
            <a:prstGeom prst="ellipse">
              <a:avLst/>
            </a:prstGeom>
            <a:solidFill>
              <a:srgbClr val="EB8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23" name="Oval 975"/>
            <p:cNvSpPr>
              <a:spLocks noChangeArrowheads="1"/>
            </p:cNvSpPr>
            <p:nvPr/>
          </p:nvSpPr>
          <p:spPr bwMode="auto">
            <a:xfrm>
              <a:off x="4823" y="809"/>
              <a:ext cx="291" cy="188"/>
            </a:xfrm>
            <a:prstGeom prst="ellipse">
              <a:avLst/>
            </a:prstGeom>
            <a:solidFill>
              <a:srgbClr val="EC8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24" name="Oval 976"/>
            <p:cNvSpPr>
              <a:spLocks noChangeArrowheads="1"/>
            </p:cNvSpPr>
            <p:nvPr/>
          </p:nvSpPr>
          <p:spPr bwMode="auto">
            <a:xfrm>
              <a:off x="4829" y="813"/>
              <a:ext cx="279" cy="180"/>
            </a:xfrm>
            <a:prstGeom prst="ellipse">
              <a:avLst/>
            </a:prstGeom>
            <a:solidFill>
              <a:srgbClr val="EE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25" name="Oval 977"/>
            <p:cNvSpPr>
              <a:spLocks noChangeArrowheads="1"/>
            </p:cNvSpPr>
            <p:nvPr/>
          </p:nvSpPr>
          <p:spPr bwMode="auto">
            <a:xfrm>
              <a:off x="4835" y="817"/>
              <a:ext cx="267" cy="172"/>
            </a:xfrm>
            <a:prstGeom prst="ellipse">
              <a:avLst/>
            </a:prstGeom>
            <a:solidFill>
              <a:srgbClr val="EF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26" name="Oval 978"/>
            <p:cNvSpPr>
              <a:spLocks noChangeArrowheads="1"/>
            </p:cNvSpPr>
            <p:nvPr/>
          </p:nvSpPr>
          <p:spPr bwMode="auto">
            <a:xfrm>
              <a:off x="4841" y="822"/>
              <a:ext cx="255" cy="163"/>
            </a:xfrm>
            <a:prstGeom prst="ellipse">
              <a:avLst/>
            </a:prstGeom>
            <a:solidFill>
              <a:srgbClr val="F09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27" name="Oval 979"/>
            <p:cNvSpPr>
              <a:spLocks noChangeArrowheads="1"/>
            </p:cNvSpPr>
            <p:nvPr/>
          </p:nvSpPr>
          <p:spPr bwMode="auto">
            <a:xfrm>
              <a:off x="4847" y="826"/>
              <a:ext cx="243" cy="155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28" name="Oval 980"/>
            <p:cNvSpPr>
              <a:spLocks noChangeArrowheads="1"/>
            </p:cNvSpPr>
            <p:nvPr/>
          </p:nvSpPr>
          <p:spPr bwMode="auto">
            <a:xfrm>
              <a:off x="4853" y="830"/>
              <a:ext cx="231" cy="147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29" name="Oval 981"/>
            <p:cNvSpPr>
              <a:spLocks noChangeArrowheads="1"/>
            </p:cNvSpPr>
            <p:nvPr/>
          </p:nvSpPr>
          <p:spPr bwMode="auto">
            <a:xfrm>
              <a:off x="4860" y="833"/>
              <a:ext cx="218" cy="141"/>
            </a:xfrm>
            <a:prstGeom prst="ellipse">
              <a:avLst/>
            </a:prstGeom>
            <a:solidFill>
              <a:srgbClr val="F4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30" name="Oval 982"/>
            <p:cNvSpPr>
              <a:spLocks noChangeArrowheads="1"/>
            </p:cNvSpPr>
            <p:nvPr/>
          </p:nvSpPr>
          <p:spPr bwMode="auto">
            <a:xfrm>
              <a:off x="4866" y="837"/>
              <a:ext cx="206" cy="133"/>
            </a:xfrm>
            <a:prstGeom prst="ellipse">
              <a:avLst/>
            </a:prstGeom>
            <a:solidFill>
              <a:srgbClr val="F5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31" name="Oval 983"/>
            <p:cNvSpPr>
              <a:spLocks noChangeArrowheads="1"/>
            </p:cNvSpPr>
            <p:nvPr/>
          </p:nvSpPr>
          <p:spPr bwMode="auto">
            <a:xfrm>
              <a:off x="4872" y="841"/>
              <a:ext cx="193" cy="125"/>
            </a:xfrm>
            <a:prstGeom prst="ellipse">
              <a:avLst/>
            </a:prstGeom>
            <a:solidFill>
              <a:srgbClr val="F6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32" name="Oval 984"/>
            <p:cNvSpPr>
              <a:spLocks noChangeArrowheads="1"/>
            </p:cNvSpPr>
            <p:nvPr/>
          </p:nvSpPr>
          <p:spPr bwMode="auto">
            <a:xfrm>
              <a:off x="4878" y="845"/>
              <a:ext cx="182" cy="118"/>
            </a:xfrm>
            <a:prstGeom prst="ellipse">
              <a:avLst/>
            </a:prstGeom>
            <a:solidFill>
              <a:srgbClr val="F7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33" name="Oval 985"/>
            <p:cNvSpPr>
              <a:spLocks noChangeArrowheads="1"/>
            </p:cNvSpPr>
            <p:nvPr/>
          </p:nvSpPr>
          <p:spPr bwMode="auto">
            <a:xfrm>
              <a:off x="4884" y="849"/>
              <a:ext cx="170" cy="110"/>
            </a:xfrm>
            <a:prstGeom prst="ellipse">
              <a:avLst/>
            </a:prstGeom>
            <a:solidFill>
              <a:srgbClr val="F8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34" name="Oval 986"/>
            <p:cNvSpPr>
              <a:spLocks noChangeArrowheads="1"/>
            </p:cNvSpPr>
            <p:nvPr/>
          </p:nvSpPr>
          <p:spPr bwMode="auto">
            <a:xfrm>
              <a:off x="4890" y="853"/>
              <a:ext cx="158" cy="102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35" name="Oval 987"/>
            <p:cNvSpPr>
              <a:spLocks noChangeArrowheads="1"/>
            </p:cNvSpPr>
            <p:nvPr/>
          </p:nvSpPr>
          <p:spPr bwMode="auto">
            <a:xfrm>
              <a:off x="4896" y="856"/>
              <a:ext cx="146" cy="96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36" name="Oval 988"/>
            <p:cNvSpPr>
              <a:spLocks noChangeArrowheads="1"/>
            </p:cNvSpPr>
            <p:nvPr/>
          </p:nvSpPr>
          <p:spPr bwMode="auto">
            <a:xfrm>
              <a:off x="4902" y="860"/>
              <a:ext cx="134" cy="88"/>
            </a:xfrm>
            <a:prstGeom prst="ellipse">
              <a:avLst/>
            </a:prstGeom>
            <a:solidFill>
              <a:srgbClr val="FA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37" name="Oval 989"/>
            <p:cNvSpPr>
              <a:spLocks noChangeArrowheads="1"/>
            </p:cNvSpPr>
            <p:nvPr/>
          </p:nvSpPr>
          <p:spPr bwMode="auto">
            <a:xfrm>
              <a:off x="4908" y="864"/>
              <a:ext cx="122" cy="80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38" name="Oval 990"/>
            <p:cNvSpPr>
              <a:spLocks noChangeArrowheads="1"/>
            </p:cNvSpPr>
            <p:nvPr/>
          </p:nvSpPr>
          <p:spPr bwMode="auto">
            <a:xfrm>
              <a:off x="4914" y="868"/>
              <a:ext cx="110" cy="72"/>
            </a:xfrm>
            <a:prstGeom prst="ellipse">
              <a:avLst/>
            </a:prstGeom>
            <a:solidFill>
              <a:srgbClr val="FB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39" name="Oval 991"/>
            <p:cNvSpPr>
              <a:spLocks noChangeArrowheads="1"/>
            </p:cNvSpPr>
            <p:nvPr/>
          </p:nvSpPr>
          <p:spPr bwMode="auto">
            <a:xfrm>
              <a:off x="4920" y="872"/>
              <a:ext cx="98" cy="63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40" name="Oval 992"/>
            <p:cNvSpPr>
              <a:spLocks noChangeArrowheads="1"/>
            </p:cNvSpPr>
            <p:nvPr/>
          </p:nvSpPr>
          <p:spPr bwMode="auto">
            <a:xfrm>
              <a:off x="4926" y="876"/>
              <a:ext cx="86" cy="55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41" name="Oval 993"/>
            <p:cNvSpPr>
              <a:spLocks noChangeArrowheads="1"/>
            </p:cNvSpPr>
            <p:nvPr/>
          </p:nvSpPr>
          <p:spPr bwMode="auto">
            <a:xfrm>
              <a:off x="4932" y="879"/>
              <a:ext cx="74" cy="49"/>
            </a:xfrm>
            <a:prstGeom prst="ellipse">
              <a:avLst/>
            </a:prstGeom>
            <a:solidFill>
              <a:srgbClr val="FD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42" name="Oval 994"/>
            <p:cNvSpPr>
              <a:spLocks noChangeArrowheads="1"/>
            </p:cNvSpPr>
            <p:nvPr/>
          </p:nvSpPr>
          <p:spPr bwMode="auto">
            <a:xfrm>
              <a:off x="4938" y="883"/>
              <a:ext cx="62" cy="41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43" name="Oval 995"/>
            <p:cNvSpPr>
              <a:spLocks noChangeArrowheads="1"/>
            </p:cNvSpPr>
            <p:nvPr/>
          </p:nvSpPr>
          <p:spPr bwMode="auto">
            <a:xfrm>
              <a:off x="4944" y="887"/>
              <a:ext cx="50" cy="33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44" name="Oval 996"/>
            <p:cNvSpPr>
              <a:spLocks noChangeArrowheads="1"/>
            </p:cNvSpPr>
            <p:nvPr/>
          </p:nvSpPr>
          <p:spPr bwMode="auto">
            <a:xfrm>
              <a:off x="4950" y="891"/>
              <a:ext cx="38" cy="25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45" name="Oval 997"/>
            <p:cNvSpPr>
              <a:spLocks noChangeArrowheads="1"/>
            </p:cNvSpPr>
            <p:nvPr/>
          </p:nvSpPr>
          <p:spPr bwMode="auto">
            <a:xfrm>
              <a:off x="4956" y="895"/>
              <a:ext cx="26" cy="17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46" name="Oval 998"/>
            <p:cNvSpPr>
              <a:spLocks noChangeArrowheads="1"/>
            </p:cNvSpPr>
            <p:nvPr/>
          </p:nvSpPr>
          <p:spPr bwMode="auto">
            <a:xfrm>
              <a:off x="4963" y="899"/>
              <a:ext cx="13" cy="9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5847" name="Rectangle 999"/>
          <p:cNvSpPr>
            <a:spLocks noChangeArrowheads="1"/>
          </p:cNvSpPr>
          <p:nvPr/>
        </p:nvSpPr>
        <p:spPr bwMode="auto">
          <a:xfrm>
            <a:off x="7289800" y="1238250"/>
            <a:ext cx="839788" cy="423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848" name="Rectangle 1000"/>
          <p:cNvSpPr>
            <a:spLocks noChangeArrowheads="1"/>
          </p:cNvSpPr>
          <p:nvPr/>
        </p:nvSpPr>
        <p:spPr bwMode="auto">
          <a:xfrm>
            <a:off x="7531100" y="1293813"/>
            <a:ext cx="8191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C0C0C0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849" name="Rectangle 1001"/>
          <p:cNvSpPr>
            <a:spLocks noChangeArrowheads="1"/>
          </p:cNvSpPr>
          <p:nvPr/>
        </p:nvSpPr>
        <p:spPr bwMode="auto">
          <a:xfrm>
            <a:off x="7523163" y="1285875"/>
            <a:ext cx="8191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FFF7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850" name="Rectangle 1002"/>
          <p:cNvSpPr>
            <a:spLocks noChangeArrowheads="1"/>
          </p:cNvSpPr>
          <p:nvPr/>
        </p:nvSpPr>
        <p:spPr bwMode="auto">
          <a:xfrm rot="2520000">
            <a:off x="8208963" y="868363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851" name="Rectangle 1003"/>
          <p:cNvSpPr>
            <a:spLocks noChangeArrowheads="1"/>
          </p:cNvSpPr>
          <p:nvPr/>
        </p:nvSpPr>
        <p:spPr bwMode="auto">
          <a:xfrm rot="2520000">
            <a:off x="8193088" y="852488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852" name="Rectangle 1004"/>
          <p:cNvSpPr>
            <a:spLocks noChangeArrowheads="1"/>
          </p:cNvSpPr>
          <p:nvPr/>
        </p:nvSpPr>
        <p:spPr bwMode="auto">
          <a:xfrm rot="16020000">
            <a:off x="6965157" y="1188243"/>
            <a:ext cx="273050" cy="4873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6049" name="AutoShape 1201"/>
          <p:cNvSpPr>
            <a:spLocks noChangeArrowheads="1"/>
          </p:cNvSpPr>
          <p:nvPr/>
        </p:nvSpPr>
        <p:spPr bwMode="auto">
          <a:xfrm>
            <a:off x="0" y="76200"/>
            <a:ext cx="9144000" cy="2209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050" name="Text Box 1202"/>
          <p:cNvSpPr txBox="1">
            <a:spLocks noChangeArrowheads="1"/>
          </p:cNvSpPr>
          <p:nvPr/>
        </p:nvSpPr>
        <p:spPr bwMode="auto">
          <a:xfrm>
            <a:off x="2971800" y="1828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3300"/>
                </a:solidFill>
              </a:rPr>
              <a:t>Sensibilización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6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6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049" grpId="0" animBg="1"/>
      <p:bldP spid="336050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/>
          <p:cNvSpPr>
            <a:spLocks noChangeArrowheads="1"/>
          </p:cNvSpPr>
          <p:nvPr/>
        </p:nvSpPr>
        <p:spPr bwMode="auto">
          <a:xfrm>
            <a:off x="609600" y="1143000"/>
            <a:ext cx="8153400" cy="510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543800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4000" b="1">
                <a:latin typeface="Arial" panose="020B0604020202020204" pitchFamily="34" charset="0"/>
              </a:rPr>
              <a:t>Asma persistente moderada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914400" y="1423988"/>
            <a:ext cx="7467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BUDESONIDE &gt;800mcg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FLUTICASONA &gt;1000mcg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MOMETASONA &gt;800mcg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BECLOMETASONA &gt;1000mcg (2 puffs) por día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b="1" i="1">
                <a:solidFill>
                  <a:schemeClr val="bg1"/>
                </a:solidFill>
              </a:rPr>
              <a:t>Solos o en combinación con B2 acción prolongada</a:t>
            </a:r>
            <a:r>
              <a:rPr lang="es-ES">
                <a:solidFill>
                  <a:schemeClr val="bg1"/>
                </a:solidFill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Budesonide 200mcg + Formoterol 6mcg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Fluticasona 250mcg + Salmeterol 25mcg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Mometasona 200mcg + Formoterol 6mcg</a:t>
            </a:r>
          </a:p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</a:rPr>
              <a:t>Fluticasona 92mcg + Vilanterol 22mcg</a:t>
            </a:r>
          </a:p>
        </p:txBody>
      </p:sp>
      <p:sp>
        <p:nvSpPr>
          <p:cNvPr id="87045" name="AutoShape 5" descr="Resultado de imagen para aerosoles bronquiales"/>
          <p:cNvSpPr>
            <a:spLocks noChangeAspect="1" noChangeArrowheads="1"/>
          </p:cNvSpPr>
          <p:nvPr/>
        </p:nvSpPr>
        <p:spPr bwMode="auto">
          <a:xfrm>
            <a:off x="411163" y="652463"/>
            <a:ext cx="8321675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914400" y="152400"/>
            <a:ext cx="7543800" cy="1920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4000" b="1">
                <a:latin typeface="Arial" panose="020B0604020202020204" pitchFamily="34" charset="0"/>
              </a:rPr>
              <a:t>Asma persistente moderada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4000" b="1">
                <a:latin typeface="Arial" panose="020B0604020202020204" pitchFamily="34" charset="0"/>
              </a:rPr>
              <a:t>Corticoide tópico + LABA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4000" b="1">
                <a:latin typeface="Arial" panose="020B0604020202020204" pitchFamily="34" charset="0"/>
              </a:rPr>
              <a:t>(Terapia combinada)</a:t>
            </a:r>
          </a:p>
        </p:txBody>
      </p:sp>
      <p:sp>
        <p:nvSpPr>
          <p:cNvPr id="88067" name="AutoShape 5" descr="Resultado de imagen para aerosoles bronquiales"/>
          <p:cNvSpPr>
            <a:spLocks noChangeAspect="1" noChangeArrowheads="1"/>
          </p:cNvSpPr>
          <p:nvPr/>
        </p:nvSpPr>
        <p:spPr bwMode="auto">
          <a:xfrm>
            <a:off x="411163" y="652463"/>
            <a:ext cx="8321675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  <p:pic>
        <p:nvPicPr>
          <p:cNvPr id="880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50"/>
            <a:ext cx="9144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s-ES_tradnl" altLang="es-AR" b="1" smtClean="0">
                <a:solidFill>
                  <a:schemeClr val="tx1"/>
                </a:solidFill>
                <a:latin typeface="Arial" panose="020B0604020202020204" pitchFamily="34" charset="0"/>
              </a:rPr>
              <a:t>PERSISTENTE SEVERA</a:t>
            </a:r>
            <a:endParaRPr lang="es-ES" altLang="es-AR" b="1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762000" y="1754188"/>
            <a:ext cx="76898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i="1">
                <a:latin typeface="Arial" panose="020B0604020202020204" pitchFamily="34" charset="0"/>
              </a:rPr>
              <a:t>SINTOMAS CONTINUOS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i="1">
                <a:latin typeface="Arial" panose="020B0604020202020204" pitchFamily="34" charset="0"/>
              </a:rPr>
              <a:t>SINTOMAS NOCTURNOS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i="1">
                <a:latin typeface="Arial" panose="020B0604020202020204" pitchFamily="34" charset="0"/>
              </a:rPr>
              <a:t>ACTIVIDAD FISICA LIMITADA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i="1">
                <a:latin typeface="Arial" panose="020B0604020202020204" pitchFamily="34" charset="0"/>
              </a:rPr>
              <a:t>PEF 60% DEL TEORICO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i="1">
                <a:latin typeface="Arial" panose="020B0604020202020204" pitchFamily="34" charset="0"/>
              </a:rPr>
              <a:t>VARIABILIDAD MAYOR DEL 30%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2800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CORTICOIDES INHALADOS PERMANENTES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+ B2 DE ACCION PROLONGADA+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MONTELUKAST 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CORTICOIDES ORALES 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OMALIZUMAB (Asma de dificil control)</a:t>
            </a:r>
            <a:endParaRPr lang="es-ES" altLang="es-AR" sz="2400">
              <a:latin typeface="Lucky" pitchFamily="82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 smtClean="0">
                <a:solidFill>
                  <a:schemeClr val="bg1"/>
                </a:solidFill>
                <a:latin typeface="Courier New" panose="02070309020205020404" pitchFamily="49" charset="0"/>
              </a:rPr>
              <a:t>CRISIS</a:t>
            </a:r>
            <a:r>
              <a:rPr lang="es-ES_tradnl" altLang="es-AR" b="1" smtClean="0">
                <a:latin typeface="Courier New" panose="02070309020205020404" pitchFamily="49" charset="0"/>
              </a:rPr>
              <a:t> </a:t>
            </a:r>
            <a:r>
              <a:rPr lang="es-ES_tradnl" altLang="es-AR" b="1" smtClean="0">
                <a:solidFill>
                  <a:schemeClr val="bg1"/>
                </a:solidFill>
                <a:latin typeface="Courier New" panose="02070309020205020404" pitchFamily="49" charset="0"/>
              </a:rPr>
              <a:t>AGUDA</a:t>
            </a:r>
            <a:endParaRPr lang="es-ES" altLang="es-AR" b="1" smtClean="0">
              <a:solidFill>
                <a:schemeClr val="bg1"/>
              </a:solidFill>
              <a:latin typeface="Pongo" pitchFamily="82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752600" y="2314575"/>
            <a:ext cx="32877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OXIGENO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BRONCODILATADORES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CORTICOIDES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TEOFILINA?</a:t>
            </a:r>
            <a:endParaRPr lang="es-ES" altLang="es-AR" sz="2400">
              <a:solidFill>
                <a:schemeClr val="bg1"/>
              </a:solidFill>
              <a:latin typeface="Lucky" pitchFamily="82" charset="0"/>
            </a:endParaRPr>
          </a:p>
        </p:txBody>
      </p:sp>
      <p:pic>
        <p:nvPicPr>
          <p:cNvPr id="90116" name="Picture 4" descr="D:\CLIPART\TRANSPRT\CARTTRAN\CTRUK01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314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 smtClean="0">
                <a:solidFill>
                  <a:schemeClr val="bg1"/>
                </a:solidFill>
                <a:latin typeface="Courier New" panose="02070309020205020404" pitchFamily="49" charset="0"/>
              </a:rPr>
              <a:t>CRISIS</a:t>
            </a:r>
            <a:r>
              <a:rPr lang="es-ES_tradnl" altLang="es-AR" b="1" smtClean="0">
                <a:latin typeface="Courier New" panose="02070309020205020404" pitchFamily="49" charset="0"/>
              </a:rPr>
              <a:t> </a:t>
            </a:r>
            <a:r>
              <a:rPr lang="es-ES_tradnl" altLang="es-AR" b="1" smtClean="0">
                <a:solidFill>
                  <a:schemeClr val="bg1"/>
                </a:solidFill>
                <a:latin typeface="Courier New" panose="02070309020205020404" pitchFamily="49" charset="0"/>
              </a:rPr>
              <a:t>AGUDA</a:t>
            </a:r>
            <a:endParaRPr lang="es-ES" altLang="es-AR" b="1" smtClean="0">
              <a:solidFill>
                <a:schemeClr val="bg1"/>
              </a:solidFill>
              <a:latin typeface="Pongo" pitchFamily="82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752600" y="2314575"/>
            <a:ext cx="40179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DEFINICION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CONDICIONES DE RIESGO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OBJETIVO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DOMICILIO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SALA DE INTERNACION</a:t>
            </a:r>
            <a:endParaRPr lang="es-ES" altLang="es-AR" sz="2400">
              <a:solidFill>
                <a:schemeClr val="bg1"/>
              </a:solidFill>
              <a:latin typeface="Lucky" pitchFamily="82" charset="0"/>
            </a:endParaRPr>
          </a:p>
        </p:txBody>
      </p:sp>
      <p:pic>
        <p:nvPicPr>
          <p:cNvPr id="91140" name="Picture 4" descr="D:\CLIPART\TRANSPRT\CARTTRAN\CTRUK01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314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9" descr="Resultado de imagen para teofi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 smtClean="0">
                <a:solidFill>
                  <a:schemeClr val="bg1"/>
                </a:solidFill>
                <a:latin typeface="Courier New" panose="02070309020205020404" pitchFamily="49" charset="0"/>
              </a:rPr>
              <a:t>CRISIS</a:t>
            </a:r>
            <a:r>
              <a:rPr lang="es-ES_tradnl" altLang="es-AR" b="1" smtClean="0">
                <a:latin typeface="Courier New" panose="02070309020205020404" pitchFamily="49" charset="0"/>
              </a:rPr>
              <a:t> </a:t>
            </a:r>
            <a:r>
              <a:rPr lang="es-ES_tradnl" altLang="es-AR" b="1" smtClean="0">
                <a:solidFill>
                  <a:schemeClr val="bg1"/>
                </a:solidFill>
                <a:latin typeface="Courier New" panose="02070309020205020404" pitchFamily="49" charset="0"/>
              </a:rPr>
              <a:t>AGUDA</a:t>
            </a:r>
            <a:endParaRPr lang="es-ES" altLang="es-AR" b="1" smtClean="0">
              <a:solidFill>
                <a:schemeClr val="bg1"/>
              </a:solidFill>
              <a:latin typeface="Pongo" pitchFamily="82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52600" y="2314575"/>
            <a:ext cx="40179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DEFINICION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CONDICIONES DE RIESGO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OBJETIVO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DOMICILIO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SALA DE INTERNACION</a:t>
            </a:r>
            <a:endParaRPr lang="es-ES" altLang="es-AR" sz="2400">
              <a:solidFill>
                <a:schemeClr val="bg1"/>
              </a:solidFill>
              <a:latin typeface="Lucky" pitchFamily="82" charset="0"/>
            </a:endParaRPr>
          </a:p>
        </p:txBody>
      </p:sp>
      <p:pic>
        <p:nvPicPr>
          <p:cNvPr id="92164" name="Picture 4" descr="D:\CLIPART\TRANSPRT\CARTTRAN\CTRUK01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114800"/>
            <a:ext cx="2314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6" descr="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715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5943600" y="990600"/>
            <a:ext cx="2590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/>
              <a:t>CRISIS ASMA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/>
              <a:t>EN ADULTOS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 smtClean="0">
                <a:solidFill>
                  <a:schemeClr val="bg1"/>
                </a:solidFill>
                <a:latin typeface="Courier New" panose="02070309020205020404" pitchFamily="49" charset="0"/>
              </a:rPr>
              <a:t>CRISIS</a:t>
            </a:r>
            <a:r>
              <a:rPr lang="es-ES_tradnl" altLang="es-AR" b="1" smtClean="0">
                <a:latin typeface="Courier New" panose="02070309020205020404" pitchFamily="49" charset="0"/>
              </a:rPr>
              <a:t> </a:t>
            </a:r>
            <a:r>
              <a:rPr lang="es-ES_tradnl" altLang="es-AR" b="1" smtClean="0">
                <a:solidFill>
                  <a:schemeClr val="bg1"/>
                </a:solidFill>
                <a:latin typeface="Courier New" panose="02070309020205020404" pitchFamily="49" charset="0"/>
              </a:rPr>
              <a:t>AGUDA</a:t>
            </a:r>
            <a:endParaRPr lang="es-ES" altLang="es-AR" b="1" smtClean="0">
              <a:solidFill>
                <a:schemeClr val="bg1"/>
              </a:solidFill>
              <a:latin typeface="Pongo" pitchFamily="82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752600" y="2314575"/>
            <a:ext cx="40179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DEFINICION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CONDICIONES DE RIESGO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OBJETIVO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DOMICILIO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2400" b="1">
                <a:solidFill>
                  <a:schemeClr val="bg1"/>
                </a:solidFill>
                <a:latin typeface="Courier New" panose="02070309020205020404" pitchFamily="49" charset="0"/>
              </a:rPr>
              <a:t>SALA DE INTERNACION</a:t>
            </a:r>
            <a:endParaRPr lang="es-ES" altLang="es-AR" sz="2400">
              <a:solidFill>
                <a:schemeClr val="bg1"/>
              </a:solidFill>
              <a:latin typeface="Lucky" pitchFamily="82" charset="0"/>
            </a:endParaRPr>
          </a:p>
        </p:txBody>
      </p:sp>
      <p:pic>
        <p:nvPicPr>
          <p:cNvPr id="93188" name="Picture 4" descr="D:\CLIPART\TRANSPRT\CARTTRAN\CTRUK01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114800"/>
            <a:ext cx="2314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7315200" y="990600"/>
            <a:ext cx="1828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800" b="1"/>
              <a:t>CRISIS ASMA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1800" b="1"/>
              <a:t>EN NIÑOS</a:t>
            </a:r>
          </a:p>
        </p:txBody>
      </p:sp>
      <p:pic>
        <p:nvPicPr>
          <p:cNvPr id="931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86650" cy="67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8888" y="765175"/>
            <a:ext cx="72009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MUCHAS GRACIAS</a:t>
            </a:r>
          </a:p>
          <a:p>
            <a:pPr algn="ctr" eaLnBrk="1" hangingPunct="1">
              <a:defRPr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</a:t>
            </a:r>
          </a:p>
          <a:p>
            <a:pPr algn="ctr" eaLnBrk="1" hangingPunct="1">
              <a:defRPr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Alergia en Atención Primaria de la Salud</a:t>
            </a:r>
          </a:p>
          <a:p>
            <a:pPr algn="ctr" eaLnBrk="1" hangingPunct="1">
              <a:defRPr/>
            </a:pPr>
            <a:r>
              <a: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Universidad Nacional de Rosario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26988" y="-30163"/>
            <a:ext cx="9234488" cy="6919913"/>
            <a:chOff x="-17" y="-19"/>
            <a:chExt cx="5817" cy="4359"/>
          </a:xfrm>
        </p:grpSpPr>
        <p:grpSp>
          <p:nvGrpSpPr>
            <p:cNvPr id="14475" name="Group 3"/>
            <p:cNvGrpSpPr>
              <a:grpSpLocks/>
            </p:cNvGrpSpPr>
            <p:nvPr/>
          </p:nvGrpSpPr>
          <p:grpSpPr bwMode="auto">
            <a:xfrm>
              <a:off x="-17" y="-19"/>
              <a:ext cx="5816" cy="4358"/>
              <a:chOff x="-17" y="-19"/>
              <a:chExt cx="5816" cy="4358"/>
            </a:xfrm>
          </p:grpSpPr>
          <p:pic>
            <p:nvPicPr>
              <p:cNvPr id="1447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9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0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1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2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-1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3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4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5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6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8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974"/>
                <a:ext cx="849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9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0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1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2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3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4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1966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5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6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7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8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9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0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295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1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-1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2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976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3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1970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4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2963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5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395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6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 b="60938"/>
              <a:stretch>
                <a:fillRect/>
              </a:stretch>
            </p:blipFill>
            <p:spPr bwMode="auto">
              <a:xfrm>
                <a:off x="4950" y="3952"/>
                <a:ext cx="849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6930" name="Rectangle 34"/>
            <p:cNvSpPr>
              <a:spLocks noChangeArrowheads="1"/>
            </p:cNvSpPr>
            <p:nvPr/>
          </p:nvSpPr>
          <p:spPr bwMode="auto">
            <a:xfrm>
              <a:off x="-17" y="-19"/>
              <a:ext cx="5817" cy="43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6931" name="Oval 35"/>
          <p:cNvSpPr>
            <a:spLocks noChangeArrowheads="1"/>
          </p:cNvSpPr>
          <p:nvPr/>
        </p:nvSpPr>
        <p:spPr bwMode="auto">
          <a:xfrm>
            <a:off x="4127500" y="5657850"/>
            <a:ext cx="1463675" cy="923925"/>
          </a:xfrm>
          <a:prstGeom prst="ellipse">
            <a:avLst/>
          </a:prstGeom>
          <a:solidFill>
            <a:srgbClr val="FFFFCC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932" name="Oval 36"/>
          <p:cNvSpPr>
            <a:spLocks noChangeArrowheads="1"/>
          </p:cNvSpPr>
          <p:nvPr/>
        </p:nvSpPr>
        <p:spPr bwMode="auto">
          <a:xfrm>
            <a:off x="1508125" y="1276350"/>
            <a:ext cx="312738" cy="233363"/>
          </a:xfrm>
          <a:prstGeom prst="ellipse">
            <a:avLst/>
          </a:prstGeom>
          <a:solidFill>
            <a:srgbClr val="FF9933"/>
          </a:solidFill>
          <a:ln w="9525">
            <a:solidFill>
              <a:srgbClr val="101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7" name="Group 37"/>
          <p:cNvGrpSpPr>
            <a:grpSpLocks/>
          </p:cNvGrpSpPr>
          <p:nvPr/>
        </p:nvGrpSpPr>
        <p:grpSpPr bwMode="auto">
          <a:xfrm>
            <a:off x="582613" y="766763"/>
            <a:ext cx="981075" cy="1109662"/>
            <a:chOff x="367" y="483"/>
            <a:chExt cx="618" cy="699"/>
          </a:xfrm>
        </p:grpSpPr>
        <p:grpSp>
          <p:nvGrpSpPr>
            <p:cNvPr id="14469" name="Group 38"/>
            <p:cNvGrpSpPr>
              <a:grpSpLocks/>
            </p:cNvGrpSpPr>
            <p:nvPr/>
          </p:nvGrpSpPr>
          <p:grpSpPr bwMode="auto">
            <a:xfrm>
              <a:off x="367" y="483"/>
              <a:ext cx="618" cy="699"/>
              <a:chOff x="367" y="483"/>
              <a:chExt cx="618" cy="699"/>
            </a:xfrm>
          </p:grpSpPr>
          <p:pic>
            <p:nvPicPr>
              <p:cNvPr id="14471" name="Picture 3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483"/>
                <a:ext cx="618" cy="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6936" name="Freeform 40"/>
              <p:cNvSpPr>
                <a:spLocks/>
              </p:cNvSpPr>
              <p:nvPr/>
            </p:nvSpPr>
            <p:spPr bwMode="auto">
              <a:xfrm>
                <a:off x="367" y="483"/>
                <a:ext cx="617" cy="698"/>
              </a:xfrm>
              <a:custGeom>
                <a:avLst/>
                <a:gdLst>
                  <a:gd name="T0" fmla="*/ 413 w 617"/>
                  <a:gd name="T1" fmla="*/ 286 h 698"/>
                  <a:gd name="T2" fmla="*/ 420 w 617"/>
                  <a:gd name="T3" fmla="*/ 162 h 698"/>
                  <a:gd name="T4" fmla="*/ 322 w 617"/>
                  <a:gd name="T5" fmla="*/ 227 h 698"/>
                  <a:gd name="T6" fmla="*/ 233 w 617"/>
                  <a:gd name="T7" fmla="*/ 0 h 698"/>
                  <a:gd name="T8" fmla="*/ 235 w 617"/>
                  <a:gd name="T9" fmla="*/ 199 h 698"/>
                  <a:gd name="T10" fmla="*/ 107 w 617"/>
                  <a:gd name="T11" fmla="*/ 127 h 698"/>
                  <a:gd name="T12" fmla="*/ 137 w 617"/>
                  <a:gd name="T13" fmla="*/ 270 h 698"/>
                  <a:gd name="T14" fmla="*/ 0 w 617"/>
                  <a:gd name="T15" fmla="*/ 258 h 698"/>
                  <a:gd name="T16" fmla="*/ 143 w 617"/>
                  <a:gd name="T17" fmla="*/ 356 h 698"/>
                  <a:gd name="T18" fmla="*/ 54 w 617"/>
                  <a:gd name="T19" fmla="*/ 416 h 698"/>
                  <a:gd name="T20" fmla="*/ 160 w 617"/>
                  <a:gd name="T21" fmla="*/ 433 h 698"/>
                  <a:gd name="T22" fmla="*/ 68 w 617"/>
                  <a:gd name="T23" fmla="*/ 577 h 698"/>
                  <a:gd name="T24" fmla="*/ 239 w 617"/>
                  <a:gd name="T25" fmla="*/ 476 h 698"/>
                  <a:gd name="T26" fmla="*/ 214 w 617"/>
                  <a:gd name="T27" fmla="*/ 634 h 698"/>
                  <a:gd name="T28" fmla="*/ 330 w 617"/>
                  <a:gd name="T29" fmla="*/ 536 h 698"/>
                  <a:gd name="T30" fmla="*/ 360 w 617"/>
                  <a:gd name="T31" fmla="*/ 698 h 698"/>
                  <a:gd name="T32" fmla="*/ 425 w 617"/>
                  <a:gd name="T33" fmla="*/ 561 h 698"/>
                  <a:gd name="T34" fmla="*/ 531 w 617"/>
                  <a:gd name="T35" fmla="*/ 665 h 698"/>
                  <a:gd name="T36" fmla="*/ 488 w 617"/>
                  <a:gd name="T37" fmla="*/ 524 h 698"/>
                  <a:gd name="T38" fmla="*/ 613 w 617"/>
                  <a:gd name="T39" fmla="*/ 545 h 698"/>
                  <a:gd name="T40" fmla="*/ 524 w 617"/>
                  <a:gd name="T41" fmla="*/ 438 h 698"/>
                  <a:gd name="T42" fmla="*/ 617 w 617"/>
                  <a:gd name="T43" fmla="*/ 411 h 698"/>
                  <a:gd name="T44" fmla="*/ 501 w 617"/>
                  <a:gd name="T45" fmla="*/ 345 h 698"/>
                  <a:gd name="T46" fmla="*/ 608 w 617"/>
                  <a:gd name="T47" fmla="*/ 238 h 698"/>
                  <a:gd name="T48" fmla="*/ 413 w 617"/>
                  <a:gd name="T49" fmla="*/ 286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7" h="698">
                    <a:moveTo>
                      <a:pt x="413" y="286"/>
                    </a:moveTo>
                    <a:lnTo>
                      <a:pt x="420" y="162"/>
                    </a:lnTo>
                    <a:lnTo>
                      <a:pt x="322" y="227"/>
                    </a:lnTo>
                    <a:lnTo>
                      <a:pt x="233" y="0"/>
                    </a:lnTo>
                    <a:lnTo>
                      <a:pt x="235" y="199"/>
                    </a:lnTo>
                    <a:lnTo>
                      <a:pt x="107" y="127"/>
                    </a:lnTo>
                    <a:lnTo>
                      <a:pt x="137" y="270"/>
                    </a:lnTo>
                    <a:lnTo>
                      <a:pt x="0" y="258"/>
                    </a:lnTo>
                    <a:lnTo>
                      <a:pt x="143" y="356"/>
                    </a:lnTo>
                    <a:lnTo>
                      <a:pt x="54" y="416"/>
                    </a:lnTo>
                    <a:lnTo>
                      <a:pt x="160" y="433"/>
                    </a:lnTo>
                    <a:lnTo>
                      <a:pt x="68" y="577"/>
                    </a:lnTo>
                    <a:lnTo>
                      <a:pt x="239" y="476"/>
                    </a:lnTo>
                    <a:lnTo>
                      <a:pt x="214" y="634"/>
                    </a:lnTo>
                    <a:lnTo>
                      <a:pt x="330" y="536"/>
                    </a:lnTo>
                    <a:lnTo>
                      <a:pt x="360" y="698"/>
                    </a:lnTo>
                    <a:lnTo>
                      <a:pt x="425" y="561"/>
                    </a:lnTo>
                    <a:lnTo>
                      <a:pt x="531" y="665"/>
                    </a:lnTo>
                    <a:lnTo>
                      <a:pt x="488" y="524"/>
                    </a:lnTo>
                    <a:lnTo>
                      <a:pt x="613" y="545"/>
                    </a:lnTo>
                    <a:lnTo>
                      <a:pt x="524" y="438"/>
                    </a:lnTo>
                    <a:lnTo>
                      <a:pt x="617" y="411"/>
                    </a:lnTo>
                    <a:lnTo>
                      <a:pt x="501" y="345"/>
                    </a:lnTo>
                    <a:lnTo>
                      <a:pt x="608" y="238"/>
                    </a:lnTo>
                    <a:lnTo>
                      <a:pt x="413" y="286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6937" name="Freeform 41"/>
              <p:cNvSpPr>
                <a:spLocks/>
              </p:cNvSpPr>
              <p:nvPr/>
            </p:nvSpPr>
            <p:spPr bwMode="auto">
              <a:xfrm>
                <a:off x="367" y="483"/>
                <a:ext cx="617" cy="698"/>
              </a:xfrm>
              <a:custGeom>
                <a:avLst/>
                <a:gdLst>
                  <a:gd name="T0" fmla="*/ 413 w 617"/>
                  <a:gd name="T1" fmla="*/ 286 h 698"/>
                  <a:gd name="T2" fmla="*/ 420 w 617"/>
                  <a:gd name="T3" fmla="*/ 162 h 698"/>
                  <a:gd name="T4" fmla="*/ 322 w 617"/>
                  <a:gd name="T5" fmla="*/ 227 h 698"/>
                  <a:gd name="T6" fmla="*/ 233 w 617"/>
                  <a:gd name="T7" fmla="*/ 0 h 698"/>
                  <a:gd name="T8" fmla="*/ 235 w 617"/>
                  <a:gd name="T9" fmla="*/ 199 h 698"/>
                  <a:gd name="T10" fmla="*/ 107 w 617"/>
                  <a:gd name="T11" fmla="*/ 127 h 698"/>
                  <a:gd name="T12" fmla="*/ 137 w 617"/>
                  <a:gd name="T13" fmla="*/ 270 h 698"/>
                  <a:gd name="T14" fmla="*/ 0 w 617"/>
                  <a:gd name="T15" fmla="*/ 258 h 698"/>
                  <a:gd name="T16" fmla="*/ 143 w 617"/>
                  <a:gd name="T17" fmla="*/ 356 h 698"/>
                  <a:gd name="T18" fmla="*/ 54 w 617"/>
                  <a:gd name="T19" fmla="*/ 416 h 698"/>
                  <a:gd name="T20" fmla="*/ 160 w 617"/>
                  <a:gd name="T21" fmla="*/ 433 h 698"/>
                  <a:gd name="T22" fmla="*/ 68 w 617"/>
                  <a:gd name="T23" fmla="*/ 577 h 698"/>
                  <a:gd name="T24" fmla="*/ 239 w 617"/>
                  <a:gd name="T25" fmla="*/ 476 h 698"/>
                  <a:gd name="T26" fmla="*/ 214 w 617"/>
                  <a:gd name="T27" fmla="*/ 634 h 698"/>
                  <a:gd name="T28" fmla="*/ 330 w 617"/>
                  <a:gd name="T29" fmla="*/ 536 h 698"/>
                  <a:gd name="T30" fmla="*/ 360 w 617"/>
                  <a:gd name="T31" fmla="*/ 698 h 698"/>
                  <a:gd name="T32" fmla="*/ 425 w 617"/>
                  <a:gd name="T33" fmla="*/ 561 h 698"/>
                  <a:gd name="T34" fmla="*/ 531 w 617"/>
                  <a:gd name="T35" fmla="*/ 665 h 698"/>
                  <a:gd name="T36" fmla="*/ 488 w 617"/>
                  <a:gd name="T37" fmla="*/ 524 h 698"/>
                  <a:gd name="T38" fmla="*/ 613 w 617"/>
                  <a:gd name="T39" fmla="*/ 545 h 698"/>
                  <a:gd name="T40" fmla="*/ 524 w 617"/>
                  <a:gd name="T41" fmla="*/ 438 h 698"/>
                  <a:gd name="T42" fmla="*/ 617 w 617"/>
                  <a:gd name="T43" fmla="*/ 411 h 698"/>
                  <a:gd name="T44" fmla="*/ 501 w 617"/>
                  <a:gd name="T45" fmla="*/ 345 h 698"/>
                  <a:gd name="T46" fmla="*/ 608 w 617"/>
                  <a:gd name="T47" fmla="*/ 238 h 698"/>
                  <a:gd name="T48" fmla="*/ 413 w 617"/>
                  <a:gd name="T49" fmla="*/ 286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7" h="698">
                    <a:moveTo>
                      <a:pt x="413" y="286"/>
                    </a:moveTo>
                    <a:lnTo>
                      <a:pt x="420" y="162"/>
                    </a:lnTo>
                    <a:lnTo>
                      <a:pt x="322" y="227"/>
                    </a:lnTo>
                    <a:lnTo>
                      <a:pt x="233" y="0"/>
                    </a:lnTo>
                    <a:lnTo>
                      <a:pt x="235" y="199"/>
                    </a:lnTo>
                    <a:lnTo>
                      <a:pt x="107" y="127"/>
                    </a:lnTo>
                    <a:lnTo>
                      <a:pt x="137" y="270"/>
                    </a:lnTo>
                    <a:lnTo>
                      <a:pt x="0" y="258"/>
                    </a:lnTo>
                    <a:lnTo>
                      <a:pt x="143" y="356"/>
                    </a:lnTo>
                    <a:lnTo>
                      <a:pt x="54" y="416"/>
                    </a:lnTo>
                    <a:lnTo>
                      <a:pt x="160" y="433"/>
                    </a:lnTo>
                    <a:lnTo>
                      <a:pt x="68" y="577"/>
                    </a:lnTo>
                    <a:lnTo>
                      <a:pt x="239" y="476"/>
                    </a:lnTo>
                    <a:lnTo>
                      <a:pt x="214" y="634"/>
                    </a:lnTo>
                    <a:lnTo>
                      <a:pt x="330" y="536"/>
                    </a:lnTo>
                    <a:lnTo>
                      <a:pt x="360" y="698"/>
                    </a:lnTo>
                    <a:lnTo>
                      <a:pt x="425" y="561"/>
                    </a:lnTo>
                    <a:lnTo>
                      <a:pt x="531" y="665"/>
                    </a:lnTo>
                    <a:lnTo>
                      <a:pt x="488" y="524"/>
                    </a:lnTo>
                    <a:lnTo>
                      <a:pt x="613" y="545"/>
                    </a:lnTo>
                    <a:lnTo>
                      <a:pt x="524" y="438"/>
                    </a:lnTo>
                    <a:lnTo>
                      <a:pt x="617" y="411"/>
                    </a:lnTo>
                    <a:lnTo>
                      <a:pt x="501" y="345"/>
                    </a:lnTo>
                    <a:lnTo>
                      <a:pt x="608" y="238"/>
                    </a:lnTo>
                    <a:lnTo>
                      <a:pt x="41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474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483"/>
                <a:ext cx="618" cy="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6939" name="Freeform 43"/>
            <p:cNvSpPr>
              <a:spLocks/>
            </p:cNvSpPr>
            <p:nvPr/>
          </p:nvSpPr>
          <p:spPr bwMode="auto">
            <a:xfrm>
              <a:off x="367" y="483"/>
              <a:ext cx="617" cy="698"/>
            </a:xfrm>
            <a:custGeom>
              <a:avLst/>
              <a:gdLst>
                <a:gd name="T0" fmla="*/ 413 w 617"/>
                <a:gd name="T1" fmla="*/ 286 h 698"/>
                <a:gd name="T2" fmla="*/ 420 w 617"/>
                <a:gd name="T3" fmla="*/ 162 h 698"/>
                <a:gd name="T4" fmla="*/ 322 w 617"/>
                <a:gd name="T5" fmla="*/ 227 h 698"/>
                <a:gd name="T6" fmla="*/ 233 w 617"/>
                <a:gd name="T7" fmla="*/ 0 h 698"/>
                <a:gd name="T8" fmla="*/ 235 w 617"/>
                <a:gd name="T9" fmla="*/ 199 h 698"/>
                <a:gd name="T10" fmla="*/ 107 w 617"/>
                <a:gd name="T11" fmla="*/ 127 h 698"/>
                <a:gd name="T12" fmla="*/ 137 w 617"/>
                <a:gd name="T13" fmla="*/ 270 h 698"/>
                <a:gd name="T14" fmla="*/ 0 w 617"/>
                <a:gd name="T15" fmla="*/ 258 h 698"/>
                <a:gd name="T16" fmla="*/ 143 w 617"/>
                <a:gd name="T17" fmla="*/ 356 h 698"/>
                <a:gd name="T18" fmla="*/ 54 w 617"/>
                <a:gd name="T19" fmla="*/ 416 h 698"/>
                <a:gd name="T20" fmla="*/ 160 w 617"/>
                <a:gd name="T21" fmla="*/ 433 h 698"/>
                <a:gd name="T22" fmla="*/ 68 w 617"/>
                <a:gd name="T23" fmla="*/ 577 h 698"/>
                <a:gd name="T24" fmla="*/ 239 w 617"/>
                <a:gd name="T25" fmla="*/ 476 h 698"/>
                <a:gd name="T26" fmla="*/ 214 w 617"/>
                <a:gd name="T27" fmla="*/ 634 h 698"/>
                <a:gd name="T28" fmla="*/ 330 w 617"/>
                <a:gd name="T29" fmla="*/ 536 h 698"/>
                <a:gd name="T30" fmla="*/ 360 w 617"/>
                <a:gd name="T31" fmla="*/ 698 h 698"/>
                <a:gd name="T32" fmla="*/ 425 w 617"/>
                <a:gd name="T33" fmla="*/ 561 h 698"/>
                <a:gd name="T34" fmla="*/ 531 w 617"/>
                <a:gd name="T35" fmla="*/ 665 h 698"/>
                <a:gd name="T36" fmla="*/ 488 w 617"/>
                <a:gd name="T37" fmla="*/ 524 h 698"/>
                <a:gd name="T38" fmla="*/ 613 w 617"/>
                <a:gd name="T39" fmla="*/ 545 h 698"/>
                <a:gd name="T40" fmla="*/ 524 w 617"/>
                <a:gd name="T41" fmla="*/ 438 h 698"/>
                <a:gd name="T42" fmla="*/ 617 w 617"/>
                <a:gd name="T43" fmla="*/ 411 h 698"/>
                <a:gd name="T44" fmla="*/ 501 w 617"/>
                <a:gd name="T45" fmla="*/ 345 h 698"/>
                <a:gd name="T46" fmla="*/ 608 w 617"/>
                <a:gd name="T47" fmla="*/ 238 h 698"/>
                <a:gd name="T48" fmla="*/ 413 w 617"/>
                <a:gd name="T49" fmla="*/ 28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7" h="698">
                  <a:moveTo>
                    <a:pt x="413" y="286"/>
                  </a:moveTo>
                  <a:lnTo>
                    <a:pt x="420" y="162"/>
                  </a:lnTo>
                  <a:lnTo>
                    <a:pt x="322" y="227"/>
                  </a:lnTo>
                  <a:lnTo>
                    <a:pt x="233" y="0"/>
                  </a:lnTo>
                  <a:lnTo>
                    <a:pt x="235" y="199"/>
                  </a:lnTo>
                  <a:lnTo>
                    <a:pt x="107" y="127"/>
                  </a:lnTo>
                  <a:lnTo>
                    <a:pt x="137" y="270"/>
                  </a:lnTo>
                  <a:lnTo>
                    <a:pt x="0" y="258"/>
                  </a:lnTo>
                  <a:lnTo>
                    <a:pt x="143" y="356"/>
                  </a:lnTo>
                  <a:lnTo>
                    <a:pt x="54" y="416"/>
                  </a:lnTo>
                  <a:lnTo>
                    <a:pt x="160" y="433"/>
                  </a:lnTo>
                  <a:lnTo>
                    <a:pt x="68" y="577"/>
                  </a:lnTo>
                  <a:lnTo>
                    <a:pt x="239" y="476"/>
                  </a:lnTo>
                  <a:lnTo>
                    <a:pt x="214" y="634"/>
                  </a:lnTo>
                  <a:lnTo>
                    <a:pt x="330" y="536"/>
                  </a:lnTo>
                  <a:lnTo>
                    <a:pt x="360" y="698"/>
                  </a:lnTo>
                  <a:lnTo>
                    <a:pt x="425" y="561"/>
                  </a:lnTo>
                  <a:lnTo>
                    <a:pt x="531" y="665"/>
                  </a:lnTo>
                  <a:lnTo>
                    <a:pt x="488" y="524"/>
                  </a:lnTo>
                  <a:lnTo>
                    <a:pt x="613" y="545"/>
                  </a:lnTo>
                  <a:lnTo>
                    <a:pt x="524" y="438"/>
                  </a:lnTo>
                  <a:lnTo>
                    <a:pt x="617" y="411"/>
                  </a:lnTo>
                  <a:lnTo>
                    <a:pt x="501" y="345"/>
                  </a:lnTo>
                  <a:lnTo>
                    <a:pt x="608" y="238"/>
                  </a:lnTo>
                  <a:lnTo>
                    <a:pt x="413" y="286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6940" name="Oval 44"/>
          <p:cNvSpPr>
            <a:spLocks noChangeArrowheads="1"/>
          </p:cNvSpPr>
          <p:nvPr/>
        </p:nvSpPr>
        <p:spPr bwMode="auto">
          <a:xfrm>
            <a:off x="1744663" y="1482725"/>
            <a:ext cx="625475" cy="53975"/>
          </a:xfrm>
          <a:prstGeom prst="ellipse">
            <a:avLst/>
          </a:prstGeom>
          <a:solidFill>
            <a:srgbClr val="FF33CC"/>
          </a:solidFill>
          <a:ln w="9525">
            <a:solidFill>
              <a:srgbClr val="101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941" name="Rectangle 45"/>
          <p:cNvSpPr>
            <a:spLocks noChangeArrowheads="1"/>
          </p:cNvSpPr>
          <p:nvPr/>
        </p:nvSpPr>
        <p:spPr bwMode="auto">
          <a:xfrm>
            <a:off x="1808163" y="1446213"/>
            <a:ext cx="247650" cy="28575"/>
          </a:xfrm>
          <a:prstGeom prst="rect">
            <a:avLst/>
          </a:prstGeom>
          <a:solidFill>
            <a:srgbClr val="FFFFF7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942" name="Rectangle 46"/>
          <p:cNvSpPr>
            <a:spLocks noChangeArrowheads="1"/>
          </p:cNvSpPr>
          <p:nvPr/>
        </p:nvSpPr>
        <p:spPr bwMode="auto">
          <a:xfrm>
            <a:off x="812800" y="1179513"/>
            <a:ext cx="873125" cy="401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943" name="Rectangle 47"/>
          <p:cNvSpPr>
            <a:spLocks noChangeArrowheads="1"/>
          </p:cNvSpPr>
          <p:nvPr/>
        </p:nvSpPr>
        <p:spPr bwMode="auto">
          <a:xfrm>
            <a:off x="914400" y="1247775"/>
            <a:ext cx="665163" cy="3603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C0C0C0"/>
                </a:solidFill>
              </a:rPr>
              <a:t>CPA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6944" name="Rectangle 48"/>
          <p:cNvSpPr>
            <a:spLocks noChangeArrowheads="1"/>
          </p:cNvSpPr>
          <p:nvPr/>
        </p:nvSpPr>
        <p:spPr bwMode="auto">
          <a:xfrm>
            <a:off x="908050" y="1238250"/>
            <a:ext cx="52387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FFFFF7"/>
                </a:solidFill>
              </a:rPr>
              <a:t>CPA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6945" name="Rectangle 49"/>
          <p:cNvSpPr>
            <a:spLocks noChangeArrowheads="1"/>
          </p:cNvSpPr>
          <p:nvPr/>
        </p:nvSpPr>
        <p:spPr bwMode="auto">
          <a:xfrm>
            <a:off x="1808163" y="1395413"/>
            <a:ext cx="247650" cy="28575"/>
          </a:xfrm>
          <a:prstGeom prst="rect">
            <a:avLst/>
          </a:prstGeom>
          <a:solidFill>
            <a:srgbClr val="FFFFF7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946" name="Freeform 50"/>
          <p:cNvSpPr>
            <a:spLocks/>
          </p:cNvSpPr>
          <p:nvPr/>
        </p:nvSpPr>
        <p:spPr bwMode="auto">
          <a:xfrm>
            <a:off x="1620838" y="1358900"/>
            <a:ext cx="187325" cy="152400"/>
          </a:xfrm>
          <a:custGeom>
            <a:avLst/>
            <a:gdLst>
              <a:gd name="T0" fmla="*/ 58 w 118"/>
              <a:gd name="T1" fmla="*/ 0 h 96"/>
              <a:gd name="T2" fmla="*/ 50 w 118"/>
              <a:gd name="T3" fmla="*/ 13 h 96"/>
              <a:gd name="T4" fmla="*/ 36 w 118"/>
              <a:gd name="T5" fmla="*/ 4 h 96"/>
              <a:gd name="T6" fmla="*/ 34 w 118"/>
              <a:gd name="T7" fmla="*/ 18 h 96"/>
              <a:gd name="T8" fmla="*/ 17 w 118"/>
              <a:gd name="T9" fmla="*/ 14 h 96"/>
              <a:gd name="T10" fmla="*/ 22 w 118"/>
              <a:gd name="T11" fmla="*/ 28 h 96"/>
              <a:gd name="T12" fmla="*/ 4 w 118"/>
              <a:gd name="T13" fmla="*/ 29 h 96"/>
              <a:gd name="T14" fmla="*/ 15 w 118"/>
              <a:gd name="T15" fmla="*/ 41 h 96"/>
              <a:gd name="T16" fmla="*/ 0 w 118"/>
              <a:gd name="T17" fmla="*/ 48 h 96"/>
              <a:gd name="T18" fmla="*/ 15 w 118"/>
              <a:gd name="T19" fmla="*/ 54 h 96"/>
              <a:gd name="T20" fmla="*/ 4 w 118"/>
              <a:gd name="T21" fmla="*/ 66 h 96"/>
              <a:gd name="T22" fmla="*/ 22 w 118"/>
              <a:gd name="T23" fmla="*/ 67 h 96"/>
              <a:gd name="T24" fmla="*/ 17 w 118"/>
              <a:gd name="T25" fmla="*/ 82 h 96"/>
              <a:gd name="T26" fmla="*/ 34 w 118"/>
              <a:gd name="T27" fmla="*/ 77 h 96"/>
              <a:gd name="T28" fmla="*/ 36 w 118"/>
              <a:gd name="T29" fmla="*/ 92 h 96"/>
              <a:gd name="T30" fmla="*/ 50 w 118"/>
              <a:gd name="T31" fmla="*/ 83 h 96"/>
              <a:gd name="T32" fmla="*/ 58 w 118"/>
              <a:gd name="T33" fmla="*/ 96 h 96"/>
              <a:gd name="T34" fmla="*/ 67 w 118"/>
              <a:gd name="T35" fmla="*/ 83 h 96"/>
              <a:gd name="T36" fmla="*/ 81 w 118"/>
              <a:gd name="T37" fmla="*/ 92 h 96"/>
              <a:gd name="T38" fmla="*/ 84 w 118"/>
              <a:gd name="T39" fmla="*/ 77 h 96"/>
              <a:gd name="T40" fmla="*/ 101 w 118"/>
              <a:gd name="T41" fmla="*/ 82 h 96"/>
              <a:gd name="T42" fmla="*/ 96 w 118"/>
              <a:gd name="T43" fmla="*/ 67 h 96"/>
              <a:gd name="T44" fmla="*/ 114 w 118"/>
              <a:gd name="T45" fmla="*/ 66 h 96"/>
              <a:gd name="T46" fmla="*/ 103 w 118"/>
              <a:gd name="T47" fmla="*/ 54 h 96"/>
              <a:gd name="T48" fmla="*/ 118 w 118"/>
              <a:gd name="T49" fmla="*/ 47 h 96"/>
              <a:gd name="T50" fmla="*/ 103 w 118"/>
              <a:gd name="T51" fmla="*/ 41 h 96"/>
              <a:gd name="T52" fmla="*/ 114 w 118"/>
              <a:gd name="T53" fmla="*/ 29 h 96"/>
              <a:gd name="T54" fmla="*/ 96 w 118"/>
              <a:gd name="T55" fmla="*/ 28 h 96"/>
              <a:gd name="T56" fmla="*/ 101 w 118"/>
              <a:gd name="T57" fmla="*/ 14 h 96"/>
              <a:gd name="T58" fmla="*/ 84 w 118"/>
              <a:gd name="T59" fmla="*/ 18 h 96"/>
              <a:gd name="T60" fmla="*/ 81 w 118"/>
              <a:gd name="T61" fmla="*/ 4 h 96"/>
              <a:gd name="T62" fmla="*/ 67 w 118"/>
              <a:gd name="T63" fmla="*/ 13 h 96"/>
              <a:gd name="T64" fmla="*/ 58 w 118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6"/>
                </a:lnTo>
                <a:lnTo>
                  <a:pt x="22" y="67"/>
                </a:lnTo>
                <a:lnTo>
                  <a:pt x="17" y="82"/>
                </a:lnTo>
                <a:lnTo>
                  <a:pt x="34" y="77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7" y="83"/>
                </a:lnTo>
                <a:lnTo>
                  <a:pt x="81" y="92"/>
                </a:lnTo>
                <a:lnTo>
                  <a:pt x="84" y="77"/>
                </a:lnTo>
                <a:lnTo>
                  <a:pt x="101" y="82"/>
                </a:lnTo>
                <a:lnTo>
                  <a:pt x="96" y="67"/>
                </a:lnTo>
                <a:lnTo>
                  <a:pt x="114" y="66"/>
                </a:lnTo>
                <a:lnTo>
                  <a:pt x="103" y="54"/>
                </a:lnTo>
                <a:lnTo>
                  <a:pt x="118" y="47"/>
                </a:lnTo>
                <a:lnTo>
                  <a:pt x="103" y="41"/>
                </a:lnTo>
                <a:lnTo>
                  <a:pt x="114" y="29"/>
                </a:lnTo>
                <a:lnTo>
                  <a:pt x="96" y="28"/>
                </a:lnTo>
                <a:lnTo>
                  <a:pt x="101" y="14"/>
                </a:lnTo>
                <a:lnTo>
                  <a:pt x="84" y="18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25" name="Group 51"/>
          <p:cNvGrpSpPr>
            <a:grpSpLocks/>
          </p:cNvGrpSpPr>
          <p:nvPr/>
        </p:nvGrpSpPr>
        <p:grpSpPr bwMode="auto">
          <a:xfrm>
            <a:off x="2055813" y="1076325"/>
            <a:ext cx="874712" cy="714375"/>
            <a:chOff x="1295" y="678"/>
            <a:chExt cx="551" cy="450"/>
          </a:xfrm>
        </p:grpSpPr>
        <p:sp>
          <p:nvSpPr>
            <p:cNvPr id="336948" name="Oval 52"/>
            <p:cNvSpPr>
              <a:spLocks noChangeArrowheads="1"/>
            </p:cNvSpPr>
            <p:nvPr/>
          </p:nvSpPr>
          <p:spPr bwMode="auto">
            <a:xfrm>
              <a:off x="1295" y="678"/>
              <a:ext cx="551" cy="450"/>
            </a:xfrm>
            <a:prstGeom prst="ellipse">
              <a:avLst/>
            </a:prstGeom>
            <a:solidFill>
              <a:srgbClr val="005CB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49" name="Oval 53"/>
            <p:cNvSpPr>
              <a:spLocks noChangeArrowheads="1"/>
            </p:cNvSpPr>
            <p:nvPr/>
          </p:nvSpPr>
          <p:spPr bwMode="auto">
            <a:xfrm>
              <a:off x="1299" y="681"/>
              <a:ext cx="543" cy="444"/>
            </a:xfrm>
            <a:prstGeom prst="ellipse">
              <a:avLst/>
            </a:prstGeom>
            <a:solidFill>
              <a:srgbClr val="005D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0" name="Oval 54"/>
            <p:cNvSpPr>
              <a:spLocks noChangeArrowheads="1"/>
            </p:cNvSpPr>
            <p:nvPr/>
          </p:nvSpPr>
          <p:spPr bwMode="auto">
            <a:xfrm>
              <a:off x="1301" y="682"/>
              <a:ext cx="539" cy="442"/>
            </a:xfrm>
            <a:prstGeom prst="ellipse">
              <a:avLst/>
            </a:prstGeom>
            <a:solidFill>
              <a:srgbClr val="005F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1" name="Oval 55"/>
            <p:cNvSpPr>
              <a:spLocks noChangeArrowheads="1"/>
            </p:cNvSpPr>
            <p:nvPr/>
          </p:nvSpPr>
          <p:spPr bwMode="auto">
            <a:xfrm>
              <a:off x="1303" y="684"/>
              <a:ext cx="535" cy="438"/>
            </a:xfrm>
            <a:prstGeom prst="ellipse">
              <a:avLst/>
            </a:prstGeom>
            <a:solidFill>
              <a:srgbClr val="0060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2" name="Oval 56"/>
            <p:cNvSpPr>
              <a:spLocks noChangeArrowheads="1"/>
            </p:cNvSpPr>
            <p:nvPr/>
          </p:nvSpPr>
          <p:spPr bwMode="auto">
            <a:xfrm>
              <a:off x="1305" y="686"/>
              <a:ext cx="531" cy="434"/>
            </a:xfrm>
            <a:prstGeom prst="ellipse">
              <a:avLst/>
            </a:prstGeom>
            <a:solidFill>
              <a:srgbClr val="0061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3" name="Oval 57"/>
            <p:cNvSpPr>
              <a:spLocks noChangeArrowheads="1"/>
            </p:cNvSpPr>
            <p:nvPr/>
          </p:nvSpPr>
          <p:spPr bwMode="auto">
            <a:xfrm>
              <a:off x="1307" y="687"/>
              <a:ext cx="527" cy="432"/>
            </a:xfrm>
            <a:prstGeom prst="ellipse">
              <a:avLst/>
            </a:prstGeom>
            <a:solidFill>
              <a:srgbClr val="0062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4" name="Oval 58"/>
            <p:cNvSpPr>
              <a:spLocks noChangeArrowheads="1"/>
            </p:cNvSpPr>
            <p:nvPr/>
          </p:nvSpPr>
          <p:spPr bwMode="auto">
            <a:xfrm>
              <a:off x="1309" y="689"/>
              <a:ext cx="522" cy="428"/>
            </a:xfrm>
            <a:prstGeom prst="ellipse">
              <a:avLst/>
            </a:prstGeom>
            <a:solidFill>
              <a:srgbClr val="0064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5" name="Oval 59"/>
            <p:cNvSpPr>
              <a:spLocks noChangeArrowheads="1"/>
            </p:cNvSpPr>
            <p:nvPr/>
          </p:nvSpPr>
          <p:spPr bwMode="auto">
            <a:xfrm>
              <a:off x="1311" y="691"/>
              <a:ext cx="518" cy="424"/>
            </a:xfrm>
            <a:prstGeom prst="ellipse">
              <a:avLst/>
            </a:prstGeom>
            <a:solidFill>
              <a:srgbClr val="0065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6" name="Oval 60"/>
            <p:cNvSpPr>
              <a:spLocks noChangeArrowheads="1"/>
            </p:cNvSpPr>
            <p:nvPr/>
          </p:nvSpPr>
          <p:spPr bwMode="auto">
            <a:xfrm>
              <a:off x="1314" y="692"/>
              <a:ext cx="513" cy="422"/>
            </a:xfrm>
            <a:prstGeom prst="ellipse">
              <a:avLst/>
            </a:prstGeom>
            <a:solidFill>
              <a:srgbClr val="0066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7" name="Oval 61"/>
            <p:cNvSpPr>
              <a:spLocks noChangeArrowheads="1"/>
            </p:cNvSpPr>
            <p:nvPr/>
          </p:nvSpPr>
          <p:spPr bwMode="auto">
            <a:xfrm>
              <a:off x="1316" y="694"/>
              <a:ext cx="509" cy="418"/>
            </a:xfrm>
            <a:prstGeom prst="ellipse">
              <a:avLst/>
            </a:prstGeom>
            <a:solidFill>
              <a:srgbClr val="0067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8" name="Oval 62"/>
            <p:cNvSpPr>
              <a:spLocks noChangeArrowheads="1"/>
            </p:cNvSpPr>
            <p:nvPr/>
          </p:nvSpPr>
          <p:spPr bwMode="auto">
            <a:xfrm>
              <a:off x="1318" y="695"/>
              <a:ext cx="505" cy="415"/>
            </a:xfrm>
            <a:prstGeom prst="ellipse">
              <a:avLst/>
            </a:prstGeom>
            <a:solidFill>
              <a:srgbClr val="0069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9" name="Oval 63"/>
            <p:cNvSpPr>
              <a:spLocks noChangeArrowheads="1"/>
            </p:cNvSpPr>
            <p:nvPr/>
          </p:nvSpPr>
          <p:spPr bwMode="auto">
            <a:xfrm>
              <a:off x="1320" y="697"/>
              <a:ext cx="501" cy="412"/>
            </a:xfrm>
            <a:prstGeom prst="ellipse">
              <a:avLst/>
            </a:prstGeom>
            <a:solidFill>
              <a:srgbClr val="006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0" name="Oval 64"/>
            <p:cNvSpPr>
              <a:spLocks noChangeArrowheads="1"/>
            </p:cNvSpPr>
            <p:nvPr/>
          </p:nvSpPr>
          <p:spPr bwMode="auto">
            <a:xfrm>
              <a:off x="1322" y="699"/>
              <a:ext cx="497" cy="408"/>
            </a:xfrm>
            <a:prstGeom prst="ellipse">
              <a:avLst/>
            </a:prstGeom>
            <a:solidFill>
              <a:srgbClr val="006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1" name="Oval 65"/>
            <p:cNvSpPr>
              <a:spLocks noChangeArrowheads="1"/>
            </p:cNvSpPr>
            <p:nvPr/>
          </p:nvSpPr>
          <p:spPr bwMode="auto">
            <a:xfrm>
              <a:off x="1324" y="700"/>
              <a:ext cx="493" cy="406"/>
            </a:xfrm>
            <a:prstGeom prst="ellipse">
              <a:avLst/>
            </a:prstGeom>
            <a:solidFill>
              <a:srgbClr val="006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2" name="Oval 66"/>
            <p:cNvSpPr>
              <a:spLocks noChangeArrowheads="1"/>
            </p:cNvSpPr>
            <p:nvPr/>
          </p:nvSpPr>
          <p:spPr bwMode="auto">
            <a:xfrm>
              <a:off x="1326" y="702"/>
              <a:ext cx="489" cy="402"/>
            </a:xfrm>
            <a:prstGeom prst="ellipse">
              <a:avLst/>
            </a:prstGeom>
            <a:solidFill>
              <a:srgbClr val="006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3" name="Oval 67"/>
            <p:cNvSpPr>
              <a:spLocks noChangeArrowheads="1"/>
            </p:cNvSpPr>
            <p:nvPr/>
          </p:nvSpPr>
          <p:spPr bwMode="auto">
            <a:xfrm>
              <a:off x="1328" y="705"/>
              <a:ext cx="485" cy="397"/>
            </a:xfrm>
            <a:prstGeom prst="ellipse">
              <a:avLst/>
            </a:prstGeom>
            <a:solidFill>
              <a:srgbClr val="006FD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4" name="Oval 68"/>
            <p:cNvSpPr>
              <a:spLocks noChangeArrowheads="1"/>
            </p:cNvSpPr>
            <p:nvPr/>
          </p:nvSpPr>
          <p:spPr bwMode="auto">
            <a:xfrm>
              <a:off x="1330" y="706"/>
              <a:ext cx="481" cy="395"/>
            </a:xfrm>
            <a:prstGeom prst="ellipse">
              <a:avLst/>
            </a:prstGeom>
            <a:solidFill>
              <a:srgbClr val="0070D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5" name="Oval 69"/>
            <p:cNvSpPr>
              <a:spLocks noChangeArrowheads="1"/>
            </p:cNvSpPr>
            <p:nvPr/>
          </p:nvSpPr>
          <p:spPr bwMode="auto">
            <a:xfrm>
              <a:off x="1332" y="708"/>
              <a:ext cx="477" cy="391"/>
            </a:xfrm>
            <a:prstGeom prst="ellipse">
              <a:avLst/>
            </a:prstGeom>
            <a:solidFill>
              <a:srgbClr val="0072D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6" name="Oval 70"/>
            <p:cNvSpPr>
              <a:spLocks noChangeArrowheads="1"/>
            </p:cNvSpPr>
            <p:nvPr/>
          </p:nvSpPr>
          <p:spPr bwMode="auto">
            <a:xfrm>
              <a:off x="1334" y="710"/>
              <a:ext cx="473" cy="387"/>
            </a:xfrm>
            <a:prstGeom prst="ellipse">
              <a:avLst/>
            </a:prstGeom>
            <a:solidFill>
              <a:srgbClr val="0073D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7" name="Oval 71"/>
            <p:cNvSpPr>
              <a:spLocks noChangeArrowheads="1"/>
            </p:cNvSpPr>
            <p:nvPr/>
          </p:nvSpPr>
          <p:spPr bwMode="auto">
            <a:xfrm>
              <a:off x="1336" y="711"/>
              <a:ext cx="469" cy="385"/>
            </a:xfrm>
            <a:prstGeom prst="ellipse">
              <a:avLst/>
            </a:prstGeom>
            <a:solidFill>
              <a:srgbClr val="0074D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8" name="Oval 72"/>
            <p:cNvSpPr>
              <a:spLocks noChangeArrowheads="1"/>
            </p:cNvSpPr>
            <p:nvPr/>
          </p:nvSpPr>
          <p:spPr bwMode="auto">
            <a:xfrm>
              <a:off x="1338" y="713"/>
              <a:ext cx="465" cy="381"/>
            </a:xfrm>
            <a:prstGeom prst="ellipse">
              <a:avLst/>
            </a:prstGeom>
            <a:solidFill>
              <a:srgbClr val="0075D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9" name="Oval 73"/>
            <p:cNvSpPr>
              <a:spLocks noChangeArrowheads="1"/>
            </p:cNvSpPr>
            <p:nvPr/>
          </p:nvSpPr>
          <p:spPr bwMode="auto">
            <a:xfrm>
              <a:off x="1340" y="714"/>
              <a:ext cx="461" cy="378"/>
            </a:xfrm>
            <a:prstGeom prst="ellipse">
              <a:avLst/>
            </a:prstGeom>
            <a:solidFill>
              <a:srgbClr val="0077D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0" name="Oval 74"/>
            <p:cNvSpPr>
              <a:spLocks noChangeArrowheads="1"/>
            </p:cNvSpPr>
            <p:nvPr/>
          </p:nvSpPr>
          <p:spPr bwMode="auto">
            <a:xfrm>
              <a:off x="1342" y="716"/>
              <a:ext cx="457" cy="375"/>
            </a:xfrm>
            <a:prstGeom prst="ellipse">
              <a:avLst/>
            </a:prstGeom>
            <a:solidFill>
              <a:srgbClr val="0078D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1" name="Oval 75"/>
            <p:cNvSpPr>
              <a:spLocks noChangeArrowheads="1"/>
            </p:cNvSpPr>
            <p:nvPr/>
          </p:nvSpPr>
          <p:spPr bwMode="auto">
            <a:xfrm>
              <a:off x="1344" y="718"/>
              <a:ext cx="453" cy="371"/>
            </a:xfrm>
            <a:prstGeom prst="ellipse">
              <a:avLst/>
            </a:prstGeom>
            <a:solidFill>
              <a:srgbClr val="0079D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2" name="Oval 76"/>
            <p:cNvSpPr>
              <a:spLocks noChangeArrowheads="1"/>
            </p:cNvSpPr>
            <p:nvPr/>
          </p:nvSpPr>
          <p:spPr bwMode="auto">
            <a:xfrm>
              <a:off x="1346" y="719"/>
              <a:ext cx="449" cy="368"/>
            </a:xfrm>
            <a:prstGeom prst="ellipse">
              <a:avLst/>
            </a:prstGeom>
            <a:solidFill>
              <a:srgbClr val="007AD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3" name="Oval 77"/>
            <p:cNvSpPr>
              <a:spLocks noChangeArrowheads="1"/>
            </p:cNvSpPr>
            <p:nvPr/>
          </p:nvSpPr>
          <p:spPr bwMode="auto">
            <a:xfrm>
              <a:off x="1348" y="721"/>
              <a:ext cx="445" cy="365"/>
            </a:xfrm>
            <a:prstGeom prst="ellipse">
              <a:avLst/>
            </a:prstGeom>
            <a:solidFill>
              <a:srgbClr val="007CD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4" name="Oval 78"/>
            <p:cNvSpPr>
              <a:spLocks noChangeArrowheads="1"/>
            </p:cNvSpPr>
            <p:nvPr/>
          </p:nvSpPr>
          <p:spPr bwMode="auto">
            <a:xfrm>
              <a:off x="1350" y="723"/>
              <a:ext cx="441" cy="361"/>
            </a:xfrm>
            <a:prstGeom prst="ellipse">
              <a:avLst/>
            </a:prstGeom>
            <a:solidFill>
              <a:srgbClr val="007DD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5" name="Oval 79"/>
            <p:cNvSpPr>
              <a:spLocks noChangeArrowheads="1"/>
            </p:cNvSpPr>
            <p:nvPr/>
          </p:nvSpPr>
          <p:spPr bwMode="auto">
            <a:xfrm>
              <a:off x="1352" y="724"/>
              <a:ext cx="437" cy="359"/>
            </a:xfrm>
            <a:prstGeom prst="ellipse">
              <a:avLst/>
            </a:prstGeom>
            <a:solidFill>
              <a:srgbClr val="007ED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6" name="Oval 80"/>
            <p:cNvSpPr>
              <a:spLocks noChangeArrowheads="1"/>
            </p:cNvSpPr>
            <p:nvPr/>
          </p:nvSpPr>
          <p:spPr bwMode="auto">
            <a:xfrm>
              <a:off x="1354" y="726"/>
              <a:ext cx="433" cy="355"/>
            </a:xfrm>
            <a:prstGeom prst="ellipse">
              <a:avLst/>
            </a:prstGeom>
            <a:solidFill>
              <a:srgbClr val="007FD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7" name="Oval 81"/>
            <p:cNvSpPr>
              <a:spLocks noChangeArrowheads="1"/>
            </p:cNvSpPr>
            <p:nvPr/>
          </p:nvSpPr>
          <p:spPr bwMode="auto">
            <a:xfrm>
              <a:off x="1356" y="728"/>
              <a:ext cx="429" cy="351"/>
            </a:xfrm>
            <a:prstGeom prst="ellipse">
              <a:avLst/>
            </a:prstGeom>
            <a:solidFill>
              <a:srgbClr val="0081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8" name="Oval 82"/>
            <p:cNvSpPr>
              <a:spLocks noChangeArrowheads="1"/>
            </p:cNvSpPr>
            <p:nvPr/>
          </p:nvSpPr>
          <p:spPr bwMode="auto">
            <a:xfrm>
              <a:off x="1358" y="729"/>
              <a:ext cx="425" cy="349"/>
            </a:xfrm>
            <a:prstGeom prst="ellipse">
              <a:avLst/>
            </a:prstGeom>
            <a:solidFill>
              <a:srgbClr val="0082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9" name="Oval 83"/>
            <p:cNvSpPr>
              <a:spLocks noChangeArrowheads="1"/>
            </p:cNvSpPr>
            <p:nvPr/>
          </p:nvSpPr>
          <p:spPr bwMode="auto">
            <a:xfrm>
              <a:off x="1360" y="731"/>
              <a:ext cx="421" cy="345"/>
            </a:xfrm>
            <a:prstGeom prst="ellipse">
              <a:avLst/>
            </a:prstGeom>
            <a:solidFill>
              <a:srgbClr val="0083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0" name="Oval 84"/>
            <p:cNvSpPr>
              <a:spLocks noChangeArrowheads="1"/>
            </p:cNvSpPr>
            <p:nvPr/>
          </p:nvSpPr>
          <p:spPr bwMode="auto">
            <a:xfrm>
              <a:off x="1362" y="732"/>
              <a:ext cx="417" cy="342"/>
            </a:xfrm>
            <a:prstGeom prst="ellipse">
              <a:avLst/>
            </a:prstGeom>
            <a:solidFill>
              <a:srgbClr val="0084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1" name="Oval 85"/>
            <p:cNvSpPr>
              <a:spLocks noChangeArrowheads="1"/>
            </p:cNvSpPr>
            <p:nvPr/>
          </p:nvSpPr>
          <p:spPr bwMode="auto">
            <a:xfrm>
              <a:off x="1364" y="734"/>
              <a:ext cx="413" cy="339"/>
            </a:xfrm>
            <a:prstGeom prst="ellipse">
              <a:avLst/>
            </a:prstGeom>
            <a:solidFill>
              <a:srgbClr val="0086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2" name="Oval 86"/>
            <p:cNvSpPr>
              <a:spLocks noChangeArrowheads="1"/>
            </p:cNvSpPr>
            <p:nvPr/>
          </p:nvSpPr>
          <p:spPr bwMode="auto">
            <a:xfrm>
              <a:off x="1366" y="736"/>
              <a:ext cx="410" cy="336"/>
            </a:xfrm>
            <a:prstGeom prst="ellipse">
              <a:avLst/>
            </a:prstGeom>
            <a:solidFill>
              <a:srgbClr val="0087E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3" name="Oval 87"/>
            <p:cNvSpPr>
              <a:spLocks noChangeArrowheads="1"/>
            </p:cNvSpPr>
            <p:nvPr/>
          </p:nvSpPr>
          <p:spPr bwMode="auto">
            <a:xfrm>
              <a:off x="1368" y="737"/>
              <a:ext cx="406" cy="333"/>
            </a:xfrm>
            <a:prstGeom prst="ellipse">
              <a:avLst/>
            </a:prstGeom>
            <a:solidFill>
              <a:srgbClr val="0087E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4" name="Oval 88"/>
            <p:cNvSpPr>
              <a:spLocks noChangeArrowheads="1"/>
            </p:cNvSpPr>
            <p:nvPr/>
          </p:nvSpPr>
          <p:spPr bwMode="auto">
            <a:xfrm>
              <a:off x="1370" y="739"/>
              <a:ext cx="402" cy="330"/>
            </a:xfrm>
            <a:prstGeom prst="ellipse">
              <a:avLst/>
            </a:prstGeom>
            <a:solidFill>
              <a:srgbClr val="0189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5" name="Oval 89"/>
            <p:cNvSpPr>
              <a:spLocks noChangeArrowheads="1"/>
            </p:cNvSpPr>
            <p:nvPr/>
          </p:nvSpPr>
          <p:spPr bwMode="auto">
            <a:xfrm>
              <a:off x="1372" y="741"/>
              <a:ext cx="398" cy="326"/>
            </a:xfrm>
            <a:prstGeom prst="ellipse">
              <a:avLst/>
            </a:prstGeom>
            <a:solidFill>
              <a:srgbClr val="018A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6" name="Oval 90"/>
            <p:cNvSpPr>
              <a:spLocks noChangeArrowheads="1"/>
            </p:cNvSpPr>
            <p:nvPr/>
          </p:nvSpPr>
          <p:spPr bwMode="auto">
            <a:xfrm>
              <a:off x="1374" y="742"/>
              <a:ext cx="394" cy="323"/>
            </a:xfrm>
            <a:prstGeom prst="ellipse">
              <a:avLst/>
            </a:prstGeom>
            <a:solidFill>
              <a:srgbClr val="028C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7" name="Oval 91"/>
            <p:cNvSpPr>
              <a:spLocks noChangeArrowheads="1"/>
            </p:cNvSpPr>
            <p:nvPr/>
          </p:nvSpPr>
          <p:spPr bwMode="auto">
            <a:xfrm>
              <a:off x="1376" y="744"/>
              <a:ext cx="390" cy="320"/>
            </a:xfrm>
            <a:prstGeom prst="ellipse">
              <a:avLst/>
            </a:prstGeom>
            <a:solidFill>
              <a:srgbClr val="028D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8" name="Oval 92"/>
            <p:cNvSpPr>
              <a:spLocks noChangeArrowheads="1"/>
            </p:cNvSpPr>
            <p:nvPr/>
          </p:nvSpPr>
          <p:spPr bwMode="auto">
            <a:xfrm>
              <a:off x="1378" y="745"/>
              <a:ext cx="386" cy="317"/>
            </a:xfrm>
            <a:prstGeom prst="ellipse">
              <a:avLst/>
            </a:prstGeom>
            <a:solidFill>
              <a:srgbClr val="038E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9" name="Oval 93"/>
            <p:cNvSpPr>
              <a:spLocks noChangeArrowheads="1"/>
            </p:cNvSpPr>
            <p:nvPr/>
          </p:nvSpPr>
          <p:spPr bwMode="auto">
            <a:xfrm>
              <a:off x="1380" y="747"/>
              <a:ext cx="382" cy="314"/>
            </a:xfrm>
            <a:prstGeom prst="ellipse">
              <a:avLst/>
            </a:prstGeom>
            <a:solidFill>
              <a:srgbClr val="038F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0" name="Oval 94"/>
            <p:cNvSpPr>
              <a:spLocks noChangeArrowheads="1"/>
            </p:cNvSpPr>
            <p:nvPr/>
          </p:nvSpPr>
          <p:spPr bwMode="auto">
            <a:xfrm>
              <a:off x="1382" y="749"/>
              <a:ext cx="378" cy="310"/>
            </a:xfrm>
            <a:prstGeom prst="ellipse">
              <a:avLst/>
            </a:prstGeom>
            <a:solidFill>
              <a:srgbClr val="0490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1" name="Oval 95"/>
            <p:cNvSpPr>
              <a:spLocks noChangeArrowheads="1"/>
            </p:cNvSpPr>
            <p:nvPr/>
          </p:nvSpPr>
          <p:spPr bwMode="auto">
            <a:xfrm>
              <a:off x="1384" y="750"/>
              <a:ext cx="374" cy="307"/>
            </a:xfrm>
            <a:prstGeom prst="ellipse">
              <a:avLst/>
            </a:prstGeom>
            <a:solidFill>
              <a:srgbClr val="0491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2" name="Oval 96"/>
            <p:cNvSpPr>
              <a:spLocks noChangeArrowheads="1"/>
            </p:cNvSpPr>
            <p:nvPr/>
          </p:nvSpPr>
          <p:spPr bwMode="auto">
            <a:xfrm>
              <a:off x="1386" y="752"/>
              <a:ext cx="370" cy="304"/>
            </a:xfrm>
            <a:prstGeom prst="ellipse">
              <a:avLst/>
            </a:prstGeom>
            <a:solidFill>
              <a:srgbClr val="0593E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3" name="Oval 97"/>
            <p:cNvSpPr>
              <a:spLocks noChangeArrowheads="1"/>
            </p:cNvSpPr>
            <p:nvPr/>
          </p:nvSpPr>
          <p:spPr bwMode="auto">
            <a:xfrm>
              <a:off x="1388" y="754"/>
              <a:ext cx="366" cy="300"/>
            </a:xfrm>
            <a:prstGeom prst="ellipse">
              <a:avLst/>
            </a:prstGeom>
            <a:solidFill>
              <a:srgbClr val="0594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4" name="Oval 98"/>
            <p:cNvSpPr>
              <a:spLocks noChangeArrowheads="1"/>
            </p:cNvSpPr>
            <p:nvPr/>
          </p:nvSpPr>
          <p:spPr bwMode="auto">
            <a:xfrm>
              <a:off x="1390" y="755"/>
              <a:ext cx="362" cy="297"/>
            </a:xfrm>
            <a:prstGeom prst="ellipse">
              <a:avLst/>
            </a:prstGeom>
            <a:solidFill>
              <a:srgbClr val="0595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5" name="Oval 99"/>
            <p:cNvSpPr>
              <a:spLocks noChangeArrowheads="1"/>
            </p:cNvSpPr>
            <p:nvPr/>
          </p:nvSpPr>
          <p:spPr bwMode="auto">
            <a:xfrm>
              <a:off x="1392" y="757"/>
              <a:ext cx="358" cy="293"/>
            </a:xfrm>
            <a:prstGeom prst="ellipse">
              <a:avLst/>
            </a:prstGeom>
            <a:solidFill>
              <a:srgbClr val="0696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6" name="Oval 100"/>
            <p:cNvSpPr>
              <a:spLocks noChangeArrowheads="1"/>
            </p:cNvSpPr>
            <p:nvPr/>
          </p:nvSpPr>
          <p:spPr bwMode="auto">
            <a:xfrm>
              <a:off x="1394" y="759"/>
              <a:ext cx="354" cy="289"/>
            </a:xfrm>
            <a:prstGeom prst="ellipse">
              <a:avLst/>
            </a:prstGeom>
            <a:solidFill>
              <a:srgbClr val="0697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7" name="Oval 101"/>
            <p:cNvSpPr>
              <a:spLocks noChangeArrowheads="1"/>
            </p:cNvSpPr>
            <p:nvPr/>
          </p:nvSpPr>
          <p:spPr bwMode="auto">
            <a:xfrm>
              <a:off x="1396" y="760"/>
              <a:ext cx="350" cy="286"/>
            </a:xfrm>
            <a:prstGeom prst="ellipse">
              <a:avLst/>
            </a:prstGeom>
            <a:solidFill>
              <a:srgbClr val="0798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8" name="Oval 102"/>
            <p:cNvSpPr>
              <a:spLocks noChangeArrowheads="1"/>
            </p:cNvSpPr>
            <p:nvPr/>
          </p:nvSpPr>
          <p:spPr bwMode="auto">
            <a:xfrm>
              <a:off x="1398" y="762"/>
              <a:ext cx="346" cy="283"/>
            </a:xfrm>
            <a:prstGeom prst="ellipse">
              <a:avLst/>
            </a:prstGeom>
            <a:solidFill>
              <a:srgbClr val="0799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9" name="Oval 103"/>
            <p:cNvSpPr>
              <a:spLocks noChangeArrowheads="1"/>
            </p:cNvSpPr>
            <p:nvPr/>
          </p:nvSpPr>
          <p:spPr bwMode="auto">
            <a:xfrm>
              <a:off x="1400" y="763"/>
              <a:ext cx="342" cy="280"/>
            </a:xfrm>
            <a:prstGeom prst="ellipse">
              <a:avLst/>
            </a:prstGeom>
            <a:solidFill>
              <a:srgbClr val="089B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0" name="Oval 104"/>
            <p:cNvSpPr>
              <a:spLocks noChangeArrowheads="1"/>
            </p:cNvSpPr>
            <p:nvPr/>
          </p:nvSpPr>
          <p:spPr bwMode="auto">
            <a:xfrm>
              <a:off x="1402" y="765"/>
              <a:ext cx="338" cy="277"/>
            </a:xfrm>
            <a:prstGeom prst="ellipse">
              <a:avLst/>
            </a:prstGeom>
            <a:solidFill>
              <a:srgbClr val="089C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1" name="Oval 105"/>
            <p:cNvSpPr>
              <a:spLocks noChangeArrowheads="1"/>
            </p:cNvSpPr>
            <p:nvPr/>
          </p:nvSpPr>
          <p:spPr bwMode="auto">
            <a:xfrm>
              <a:off x="1404" y="767"/>
              <a:ext cx="334" cy="273"/>
            </a:xfrm>
            <a:prstGeom prst="ellipse">
              <a:avLst/>
            </a:prstGeom>
            <a:solidFill>
              <a:srgbClr val="099D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2" name="Oval 106"/>
            <p:cNvSpPr>
              <a:spLocks noChangeArrowheads="1"/>
            </p:cNvSpPr>
            <p:nvPr/>
          </p:nvSpPr>
          <p:spPr bwMode="auto">
            <a:xfrm>
              <a:off x="1406" y="768"/>
              <a:ext cx="330" cy="270"/>
            </a:xfrm>
            <a:prstGeom prst="ellipse">
              <a:avLst/>
            </a:prstGeom>
            <a:solidFill>
              <a:srgbClr val="099E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3" name="Oval 107"/>
            <p:cNvSpPr>
              <a:spLocks noChangeArrowheads="1"/>
            </p:cNvSpPr>
            <p:nvPr/>
          </p:nvSpPr>
          <p:spPr bwMode="auto">
            <a:xfrm>
              <a:off x="1408" y="770"/>
              <a:ext cx="326" cy="267"/>
            </a:xfrm>
            <a:prstGeom prst="ellipse">
              <a:avLst/>
            </a:prstGeom>
            <a:solidFill>
              <a:srgbClr val="0A9F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4" name="Oval 108"/>
            <p:cNvSpPr>
              <a:spLocks noChangeArrowheads="1"/>
            </p:cNvSpPr>
            <p:nvPr/>
          </p:nvSpPr>
          <p:spPr bwMode="auto">
            <a:xfrm>
              <a:off x="1410" y="772"/>
              <a:ext cx="322" cy="263"/>
            </a:xfrm>
            <a:prstGeom prst="ellipse">
              <a:avLst/>
            </a:prstGeom>
            <a:solidFill>
              <a:srgbClr val="0AA0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5" name="Oval 109"/>
            <p:cNvSpPr>
              <a:spLocks noChangeArrowheads="1"/>
            </p:cNvSpPr>
            <p:nvPr/>
          </p:nvSpPr>
          <p:spPr bwMode="auto">
            <a:xfrm>
              <a:off x="1412" y="773"/>
              <a:ext cx="318" cy="260"/>
            </a:xfrm>
            <a:prstGeom prst="ellipse">
              <a:avLst/>
            </a:prstGeom>
            <a:solidFill>
              <a:srgbClr val="0BA2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6" name="Oval 110"/>
            <p:cNvSpPr>
              <a:spLocks noChangeArrowheads="1"/>
            </p:cNvSpPr>
            <p:nvPr/>
          </p:nvSpPr>
          <p:spPr bwMode="auto">
            <a:xfrm>
              <a:off x="1414" y="775"/>
              <a:ext cx="313" cy="257"/>
            </a:xfrm>
            <a:prstGeom prst="ellipse">
              <a:avLst/>
            </a:prstGeom>
            <a:solidFill>
              <a:srgbClr val="0BA3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7" name="Oval 111"/>
            <p:cNvSpPr>
              <a:spLocks noChangeArrowheads="1"/>
            </p:cNvSpPr>
            <p:nvPr/>
          </p:nvSpPr>
          <p:spPr bwMode="auto">
            <a:xfrm>
              <a:off x="1417" y="777"/>
              <a:ext cx="308" cy="253"/>
            </a:xfrm>
            <a:prstGeom prst="ellipse">
              <a:avLst/>
            </a:prstGeom>
            <a:solidFill>
              <a:srgbClr val="0CA4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8" name="Oval 112"/>
            <p:cNvSpPr>
              <a:spLocks noChangeArrowheads="1"/>
            </p:cNvSpPr>
            <p:nvPr/>
          </p:nvSpPr>
          <p:spPr bwMode="auto">
            <a:xfrm>
              <a:off x="1419" y="778"/>
              <a:ext cx="304" cy="250"/>
            </a:xfrm>
            <a:prstGeom prst="ellipse">
              <a:avLst/>
            </a:prstGeom>
            <a:solidFill>
              <a:srgbClr val="0CA5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9" name="Oval 113"/>
            <p:cNvSpPr>
              <a:spLocks noChangeArrowheads="1"/>
            </p:cNvSpPr>
            <p:nvPr/>
          </p:nvSpPr>
          <p:spPr bwMode="auto">
            <a:xfrm>
              <a:off x="1421" y="780"/>
              <a:ext cx="300" cy="247"/>
            </a:xfrm>
            <a:prstGeom prst="ellipse">
              <a:avLst/>
            </a:prstGeom>
            <a:solidFill>
              <a:srgbClr val="0DA6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0" name="Oval 114"/>
            <p:cNvSpPr>
              <a:spLocks noChangeArrowheads="1"/>
            </p:cNvSpPr>
            <p:nvPr/>
          </p:nvSpPr>
          <p:spPr bwMode="auto">
            <a:xfrm>
              <a:off x="1423" y="781"/>
              <a:ext cx="296" cy="244"/>
            </a:xfrm>
            <a:prstGeom prst="ellipse">
              <a:avLst/>
            </a:prstGeom>
            <a:solidFill>
              <a:srgbClr val="0DA7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1" name="Oval 115"/>
            <p:cNvSpPr>
              <a:spLocks noChangeArrowheads="1"/>
            </p:cNvSpPr>
            <p:nvPr/>
          </p:nvSpPr>
          <p:spPr bwMode="auto">
            <a:xfrm>
              <a:off x="1425" y="783"/>
              <a:ext cx="292" cy="240"/>
            </a:xfrm>
            <a:prstGeom prst="ellipse">
              <a:avLst/>
            </a:prstGeom>
            <a:solidFill>
              <a:srgbClr val="0EA9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2" name="Oval 116"/>
            <p:cNvSpPr>
              <a:spLocks noChangeArrowheads="1"/>
            </p:cNvSpPr>
            <p:nvPr/>
          </p:nvSpPr>
          <p:spPr bwMode="auto">
            <a:xfrm>
              <a:off x="1427" y="785"/>
              <a:ext cx="288" cy="237"/>
            </a:xfrm>
            <a:prstGeom prst="ellipse">
              <a:avLst/>
            </a:prstGeom>
            <a:solidFill>
              <a:srgbClr val="0EAA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3" name="Oval 117"/>
            <p:cNvSpPr>
              <a:spLocks noChangeArrowheads="1"/>
            </p:cNvSpPr>
            <p:nvPr/>
          </p:nvSpPr>
          <p:spPr bwMode="auto">
            <a:xfrm>
              <a:off x="1429" y="786"/>
              <a:ext cx="284" cy="234"/>
            </a:xfrm>
            <a:prstGeom prst="ellipse">
              <a:avLst/>
            </a:prstGeom>
            <a:solidFill>
              <a:srgbClr val="0FAB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4" name="Oval 118"/>
            <p:cNvSpPr>
              <a:spLocks noChangeArrowheads="1"/>
            </p:cNvSpPr>
            <p:nvPr/>
          </p:nvSpPr>
          <p:spPr bwMode="auto">
            <a:xfrm>
              <a:off x="1431" y="788"/>
              <a:ext cx="280" cy="231"/>
            </a:xfrm>
            <a:prstGeom prst="ellipse">
              <a:avLst/>
            </a:prstGeom>
            <a:solidFill>
              <a:srgbClr val="0FAC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5" name="Oval 119"/>
            <p:cNvSpPr>
              <a:spLocks noChangeArrowheads="1"/>
            </p:cNvSpPr>
            <p:nvPr/>
          </p:nvSpPr>
          <p:spPr bwMode="auto">
            <a:xfrm>
              <a:off x="1433" y="790"/>
              <a:ext cx="276" cy="227"/>
            </a:xfrm>
            <a:prstGeom prst="ellipse">
              <a:avLst/>
            </a:prstGeom>
            <a:solidFill>
              <a:srgbClr val="10AD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6" name="Oval 120"/>
            <p:cNvSpPr>
              <a:spLocks noChangeArrowheads="1"/>
            </p:cNvSpPr>
            <p:nvPr/>
          </p:nvSpPr>
          <p:spPr bwMode="auto">
            <a:xfrm>
              <a:off x="1435" y="791"/>
              <a:ext cx="272" cy="224"/>
            </a:xfrm>
            <a:prstGeom prst="ellipse">
              <a:avLst/>
            </a:prstGeom>
            <a:solidFill>
              <a:srgbClr val="10AE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7" name="Oval 121"/>
            <p:cNvSpPr>
              <a:spLocks noChangeArrowheads="1"/>
            </p:cNvSpPr>
            <p:nvPr/>
          </p:nvSpPr>
          <p:spPr bwMode="auto">
            <a:xfrm>
              <a:off x="1437" y="793"/>
              <a:ext cx="268" cy="221"/>
            </a:xfrm>
            <a:prstGeom prst="ellipse">
              <a:avLst/>
            </a:prstGeom>
            <a:solidFill>
              <a:srgbClr val="11AF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8" name="Oval 122"/>
            <p:cNvSpPr>
              <a:spLocks noChangeArrowheads="1"/>
            </p:cNvSpPr>
            <p:nvPr/>
          </p:nvSpPr>
          <p:spPr bwMode="auto">
            <a:xfrm>
              <a:off x="1439" y="794"/>
              <a:ext cx="264" cy="218"/>
            </a:xfrm>
            <a:prstGeom prst="ellipse">
              <a:avLst/>
            </a:prstGeom>
            <a:solidFill>
              <a:srgbClr val="11B1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9" name="Oval 123"/>
            <p:cNvSpPr>
              <a:spLocks noChangeArrowheads="1"/>
            </p:cNvSpPr>
            <p:nvPr/>
          </p:nvSpPr>
          <p:spPr bwMode="auto">
            <a:xfrm>
              <a:off x="1441" y="796"/>
              <a:ext cx="260" cy="214"/>
            </a:xfrm>
            <a:prstGeom prst="ellipse">
              <a:avLst/>
            </a:prstGeom>
            <a:solidFill>
              <a:srgbClr val="12B2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0" name="Oval 124"/>
            <p:cNvSpPr>
              <a:spLocks noChangeArrowheads="1"/>
            </p:cNvSpPr>
            <p:nvPr/>
          </p:nvSpPr>
          <p:spPr bwMode="auto">
            <a:xfrm>
              <a:off x="1443" y="798"/>
              <a:ext cx="256" cy="211"/>
            </a:xfrm>
            <a:prstGeom prst="ellipse">
              <a:avLst/>
            </a:prstGeom>
            <a:solidFill>
              <a:srgbClr val="12B3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1" name="Oval 125"/>
            <p:cNvSpPr>
              <a:spLocks noChangeArrowheads="1"/>
            </p:cNvSpPr>
            <p:nvPr/>
          </p:nvSpPr>
          <p:spPr bwMode="auto">
            <a:xfrm>
              <a:off x="1445" y="799"/>
              <a:ext cx="252" cy="208"/>
            </a:xfrm>
            <a:prstGeom prst="ellipse">
              <a:avLst/>
            </a:prstGeom>
            <a:solidFill>
              <a:srgbClr val="13B4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2" name="Oval 126"/>
            <p:cNvSpPr>
              <a:spLocks noChangeArrowheads="1"/>
            </p:cNvSpPr>
            <p:nvPr/>
          </p:nvSpPr>
          <p:spPr bwMode="auto">
            <a:xfrm>
              <a:off x="1447" y="801"/>
              <a:ext cx="248" cy="204"/>
            </a:xfrm>
            <a:prstGeom prst="ellipse">
              <a:avLst/>
            </a:prstGeom>
            <a:solidFill>
              <a:srgbClr val="13B5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3" name="Oval 127"/>
            <p:cNvSpPr>
              <a:spLocks noChangeArrowheads="1"/>
            </p:cNvSpPr>
            <p:nvPr/>
          </p:nvSpPr>
          <p:spPr bwMode="auto">
            <a:xfrm>
              <a:off x="1449" y="803"/>
              <a:ext cx="244" cy="201"/>
            </a:xfrm>
            <a:prstGeom prst="ellipse">
              <a:avLst/>
            </a:prstGeom>
            <a:solidFill>
              <a:srgbClr val="14B6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4" name="Oval 128"/>
            <p:cNvSpPr>
              <a:spLocks noChangeArrowheads="1"/>
            </p:cNvSpPr>
            <p:nvPr/>
          </p:nvSpPr>
          <p:spPr bwMode="auto">
            <a:xfrm>
              <a:off x="1451" y="804"/>
              <a:ext cx="240" cy="198"/>
            </a:xfrm>
            <a:prstGeom prst="ellipse">
              <a:avLst/>
            </a:prstGeom>
            <a:solidFill>
              <a:srgbClr val="14B8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5" name="Oval 129"/>
            <p:cNvSpPr>
              <a:spLocks noChangeArrowheads="1"/>
            </p:cNvSpPr>
            <p:nvPr/>
          </p:nvSpPr>
          <p:spPr bwMode="auto">
            <a:xfrm>
              <a:off x="1453" y="806"/>
              <a:ext cx="236" cy="194"/>
            </a:xfrm>
            <a:prstGeom prst="ellipse">
              <a:avLst/>
            </a:prstGeom>
            <a:solidFill>
              <a:srgbClr val="14B9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6" name="Oval 130"/>
            <p:cNvSpPr>
              <a:spLocks noChangeArrowheads="1"/>
            </p:cNvSpPr>
            <p:nvPr/>
          </p:nvSpPr>
          <p:spPr bwMode="auto">
            <a:xfrm>
              <a:off x="1455" y="808"/>
              <a:ext cx="232" cy="191"/>
            </a:xfrm>
            <a:prstGeom prst="ellipse">
              <a:avLst/>
            </a:prstGeom>
            <a:solidFill>
              <a:srgbClr val="15BA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7" name="Oval 131"/>
            <p:cNvSpPr>
              <a:spLocks noChangeArrowheads="1"/>
            </p:cNvSpPr>
            <p:nvPr/>
          </p:nvSpPr>
          <p:spPr bwMode="auto">
            <a:xfrm>
              <a:off x="1457" y="809"/>
              <a:ext cx="228" cy="188"/>
            </a:xfrm>
            <a:prstGeom prst="ellipse">
              <a:avLst/>
            </a:prstGeom>
            <a:solidFill>
              <a:srgbClr val="15BBE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8" name="Oval 132"/>
            <p:cNvSpPr>
              <a:spLocks noChangeArrowheads="1"/>
            </p:cNvSpPr>
            <p:nvPr/>
          </p:nvSpPr>
          <p:spPr bwMode="auto">
            <a:xfrm>
              <a:off x="1459" y="811"/>
              <a:ext cx="224" cy="185"/>
            </a:xfrm>
            <a:prstGeom prst="ellipse">
              <a:avLst/>
            </a:prstGeom>
            <a:solidFill>
              <a:srgbClr val="16BC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9" name="Oval 133"/>
            <p:cNvSpPr>
              <a:spLocks noChangeArrowheads="1"/>
            </p:cNvSpPr>
            <p:nvPr/>
          </p:nvSpPr>
          <p:spPr bwMode="auto">
            <a:xfrm>
              <a:off x="1461" y="812"/>
              <a:ext cx="220" cy="182"/>
            </a:xfrm>
            <a:prstGeom prst="ellipse">
              <a:avLst/>
            </a:prstGeom>
            <a:solidFill>
              <a:srgbClr val="16BD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0" name="Oval 134"/>
            <p:cNvSpPr>
              <a:spLocks noChangeArrowheads="1"/>
            </p:cNvSpPr>
            <p:nvPr/>
          </p:nvSpPr>
          <p:spPr bwMode="auto">
            <a:xfrm>
              <a:off x="1463" y="814"/>
              <a:ext cx="216" cy="178"/>
            </a:xfrm>
            <a:prstGeom prst="ellipse">
              <a:avLst/>
            </a:prstGeom>
            <a:solidFill>
              <a:srgbClr val="17BE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1" name="Oval 135"/>
            <p:cNvSpPr>
              <a:spLocks noChangeArrowheads="1"/>
            </p:cNvSpPr>
            <p:nvPr/>
          </p:nvSpPr>
          <p:spPr bwMode="auto">
            <a:xfrm>
              <a:off x="1465" y="816"/>
              <a:ext cx="212" cy="175"/>
            </a:xfrm>
            <a:prstGeom prst="ellipse">
              <a:avLst/>
            </a:prstGeom>
            <a:solidFill>
              <a:srgbClr val="17C0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2" name="Oval 136"/>
            <p:cNvSpPr>
              <a:spLocks noChangeArrowheads="1"/>
            </p:cNvSpPr>
            <p:nvPr/>
          </p:nvSpPr>
          <p:spPr bwMode="auto">
            <a:xfrm>
              <a:off x="1467" y="817"/>
              <a:ext cx="208" cy="172"/>
            </a:xfrm>
            <a:prstGeom prst="ellipse">
              <a:avLst/>
            </a:prstGeom>
            <a:solidFill>
              <a:srgbClr val="18C1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3" name="Oval 137"/>
            <p:cNvSpPr>
              <a:spLocks noChangeArrowheads="1"/>
            </p:cNvSpPr>
            <p:nvPr/>
          </p:nvSpPr>
          <p:spPr bwMode="auto">
            <a:xfrm>
              <a:off x="1469" y="819"/>
              <a:ext cx="204" cy="168"/>
            </a:xfrm>
            <a:prstGeom prst="ellipse">
              <a:avLst/>
            </a:prstGeom>
            <a:solidFill>
              <a:srgbClr val="18C2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4" name="Oval 138"/>
            <p:cNvSpPr>
              <a:spLocks noChangeArrowheads="1"/>
            </p:cNvSpPr>
            <p:nvPr/>
          </p:nvSpPr>
          <p:spPr bwMode="auto">
            <a:xfrm>
              <a:off x="1471" y="822"/>
              <a:ext cx="200" cy="164"/>
            </a:xfrm>
            <a:prstGeom prst="ellipse">
              <a:avLst/>
            </a:prstGeom>
            <a:solidFill>
              <a:srgbClr val="19C3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5" name="Oval 139"/>
            <p:cNvSpPr>
              <a:spLocks noChangeArrowheads="1"/>
            </p:cNvSpPr>
            <p:nvPr/>
          </p:nvSpPr>
          <p:spPr bwMode="auto">
            <a:xfrm>
              <a:off x="1473" y="823"/>
              <a:ext cx="196" cy="161"/>
            </a:xfrm>
            <a:prstGeom prst="ellipse">
              <a:avLst/>
            </a:prstGeom>
            <a:solidFill>
              <a:srgbClr val="19C4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6" name="Oval 140"/>
            <p:cNvSpPr>
              <a:spLocks noChangeArrowheads="1"/>
            </p:cNvSpPr>
            <p:nvPr/>
          </p:nvSpPr>
          <p:spPr bwMode="auto">
            <a:xfrm>
              <a:off x="1475" y="825"/>
              <a:ext cx="192" cy="157"/>
            </a:xfrm>
            <a:prstGeom prst="ellipse">
              <a:avLst/>
            </a:prstGeom>
            <a:solidFill>
              <a:srgbClr val="1AC5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7" name="Oval 141"/>
            <p:cNvSpPr>
              <a:spLocks noChangeArrowheads="1"/>
            </p:cNvSpPr>
            <p:nvPr/>
          </p:nvSpPr>
          <p:spPr bwMode="auto">
            <a:xfrm>
              <a:off x="1477" y="827"/>
              <a:ext cx="188" cy="154"/>
            </a:xfrm>
            <a:prstGeom prst="ellipse">
              <a:avLst/>
            </a:prstGeom>
            <a:solidFill>
              <a:srgbClr val="1AC7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8" name="Oval 142"/>
            <p:cNvSpPr>
              <a:spLocks noChangeArrowheads="1"/>
            </p:cNvSpPr>
            <p:nvPr/>
          </p:nvSpPr>
          <p:spPr bwMode="auto">
            <a:xfrm>
              <a:off x="1479" y="828"/>
              <a:ext cx="184" cy="151"/>
            </a:xfrm>
            <a:prstGeom prst="ellipse">
              <a:avLst/>
            </a:prstGeom>
            <a:solidFill>
              <a:srgbClr val="1BC8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9" name="Oval 143"/>
            <p:cNvSpPr>
              <a:spLocks noChangeArrowheads="1"/>
            </p:cNvSpPr>
            <p:nvPr/>
          </p:nvSpPr>
          <p:spPr bwMode="auto">
            <a:xfrm>
              <a:off x="1481" y="830"/>
              <a:ext cx="180" cy="148"/>
            </a:xfrm>
            <a:prstGeom prst="ellipse">
              <a:avLst/>
            </a:prstGeom>
            <a:solidFill>
              <a:srgbClr val="1BC9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0" name="Oval 144"/>
            <p:cNvSpPr>
              <a:spLocks noChangeArrowheads="1"/>
            </p:cNvSpPr>
            <p:nvPr/>
          </p:nvSpPr>
          <p:spPr bwMode="auto">
            <a:xfrm>
              <a:off x="1483" y="831"/>
              <a:ext cx="176" cy="145"/>
            </a:xfrm>
            <a:prstGeom prst="ellipse">
              <a:avLst/>
            </a:prstGeom>
            <a:solidFill>
              <a:srgbClr val="1CCA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1" name="Oval 145"/>
            <p:cNvSpPr>
              <a:spLocks noChangeArrowheads="1"/>
            </p:cNvSpPr>
            <p:nvPr/>
          </p:nvSpPr>
          <p:spPr bwMode="auto">
            <a:xfrm>
              <a:off x="1485" y="833"/>
              <a:ext cx="172" cy="141"/>
            </a:xfrm>
            <a:prstGeom prst="ellipse">
              <a:avLst/>
            </a:prstGeom>
            <a:solidFill>
              <a:srgbClr val="1CCB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2" name="Oval 146"/>
            <p:cNvSpPr>
              <a:spLocks noChangeArrowheads="1"/>
            </p:cNvSpPr>
            <p:nvPr/>
          </p:nvSpPr>
          <p:spPr bwMode="auto">
            <a:xfrm>
              <a:off x="1487" y="835"/>
              <a:ext cx="168" cy="138"/>
            </a:xfrm>
            <a:prstGeom prst="ellipse">
              <a:avLst/>
            </a:prstGeom>
            <a:solidFill>
              <a:srgbClr val="1DCC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3" name="Oval 147"/>
            <p:cNvSpPr>
              <a:spLocks noChangeArrowheads="1"/>
            </p:cNvSpPr>
            <p:nvPr/>
          </p:nvSpPr>
          <p:spPr bwMode="auto">
            <a:xfrm>
              <a:off x="1489" y="836"/>
              <a:ext cx="164" cy="135"/>
            </a:xfrm>
            <a:prstGeom prst="ellipse">
              <a:avLst/>
            </a:prstGeom>
            <a:solidFill>
              <a:srgbClr val="1DCE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4" name="Oval 148"/>
            <p:cNvSpPr>
              <a:spLocks noChangeArrowheads="1"/>
            </p:cNvSpPr>
            <p:nvPr/>
          </p:nvSpPr>
          <p:spPr bwMode="auto">
            <a:xfrm>
              <a:off x="1491" y="838"/>
              <a:ext cx="160" cy="131"/>
            </a:xfrm>
            <a:prstGeom prst="ellipse">
              <a:avLst/>
            </a:prstGeom>
            <a:solidFill>
              <a:srgbClr val="1ECF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5" name="Oval 149"/>
            <p:cNvSpPr>
              <a:spLocks noChangeArrowheads="1"/>
            </p:cNvSpPr>
            <p:nvPr/>
          </p:nvSpPr>
          <p:spPr bwMode="auto">
            <a:xfrm>
              <a:off x="1493" y="840"/>
              <a:ext cx="156" cy="128"/>
            </a:xfrm>
            <a:prstGeom prst="ellipse">
              <a:avLst/>
            </a:prstGeom>
            <a:solidFill>
              <a:srgbClr val="1ED0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6" name="Oval 150"/>
            <p:cNvSpPr>
              <a:spLocks noChangeArrowheads="1"/>
            </p:cNvSpPr>
            <p:nvPr/>
          </p:nvSpPr>
          <p:spPr bwMode="auto">
            <a:xfrm>
              <a:off x="1495" y="841"/>
              <a:ext cx="152" cy="125"/>
            </a:xfrm>
            <a:prstGeom prst="ellipse">
              <a:avLst/>
            </a:prstGeom>
            <a:solidFill>
              <a:srgbClr val="1FD1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7" name="Oval 151"/>
            <p:cNvSpPr>
              <a:spLocks noChangeArrowheads="1"/>
            </p:cNvSpPr>
            <p:nvPr/>
          </p:nvSpPr>
          <p:spPr bwMode="auto">
            <a:xfrm>
              <a:off x="1497" y="843"/>
              <a:ext cx="148" cy="121"/>
            </a:xfrm>
            <a:prstGeom prst="ellipse">
              <a:avLst/>
            </a:prstGeom>
            <a:solidFill>
              <a:srgbClr val="1FD2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8" name="Oval 152"/>
            <p:cNvSpPr>
              <a:spLocks noChangeArrowheads="1"/>
            </p:cNvSpPr>
            <p:nvPr/>
          </p:nvSpPr>
          <p:spPr bwMode="auto">
            <a:xfrm>
              <a:off x="1499" y="845"/>
              <a:ext cx="144" cy="118"/>
            </a:xfrm>
            <a:prstGeom prst="ellipse">
              <a:avLst/>
            </a:prstGeom>
            <a:solidFill>
              <a:srgbClr val="20D3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9" name="Oval 153"/>
            <p:cNvSpPr>
              <a:spLocks noChangeArrowheads="1"/>
            </p:cNvSpPr>
            <p:nvPr/>
          </p:nvSpPr>
          <p:spPr bwMode="auto">
            <a:xfrm>
              <a:off x="1501" y="846"/>
              <a:ext cx="140" cy="115"/>
            </a:xfrm>
            <a:prstGeom prst="ellipse">
              <a:avLst/>
            </a:prstGeom>
            <a:solidFill>
              <a:srgbClr val="20D4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0" name="Oval 154"/>
            <p:cNvSpPr>
              <a:spLocks noChangeArrowheads="1"/>
            </p:cNvSpPr>
            <p:nvPr/>
          </p:nvSpPr>
          <p:spPr bwMode="auto">
            <a:xfrm>
              <a:off x="1503" y="848"/>
              <a:ext cx="137" cy="112"/>
            </a:xfrm>
            <a:prstGeom prst="ellipse">
              <a:avLst/>
            </a:prstGeom>
            <a:solidFill>
              <a:srgbClr val="21D6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1" name="Oval 155"/>
            <p:cNvSpPr>
              <a:spLocks noChangeArrowheads="1"/>
            </p:cNvSpPr>
            <p:nvPr/>
          </p:nvSpPr>
          <p:spPr bwMode="auto">
            <a:xfrm>
              <a:off x="1505" y="849"/>
              <a:ext cx="133" cy="110"/>
            </a:xfrm>
            <a:prstGeom prst="ellipse">
              <a:avLst/>
            </a:prstGeom>
            <a:solidFill>
              <a:srgbClr val="21D6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2" name="Oval 156"/>
            <p:cNvSpPr>
              <a:spLocks noChangeArrowheads="1"/>
            </p:cNvSpPr>
            <p:nvPr/>
          </p:nvSpPr>
          <p:spPr bwMode="auto">
            <a:xfrm>
              <a:off x="1507" y="851"/>
              <a:ext cx="129" cy="106"/>
            </a:xfrm>
            <a:prstGeom prst="ellipse">
              <a:avLst/>
            </a:prstGeom>
            <a:solidFill>
              <a:srgbClr val="1FD5D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3" name="Oval 157"/>
            <p:cNvSpPr>
              <a:spLocks noChangeArrowheads="1"/>
            </p:cNvSpPr>
            <p:nvPr/>
          </p:nvSpPr>
          <p:spPr bwMode="auto">
            <a:xfrm>
              <a:off x="1509" y="853"/>
              <a:ext cx="125" cy="103"/>
            </a:xfrm>
            <a:prstGeom prst="ellipse">
              <a:avLst/>
            </a:prstGeom>
            <a:solidFill>
              <a:srgbClr val="1ED5D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4" name="Oval 158"/>
            <p:cNvSpPr>
              <a:spLocks noChangeArrowheads="1"/>
            </p:cNvSpPr>
            <p:nvPr/>
          </p:nvSpPr>
          <p:spPr bwMode="auto">
            <a:xfrm>
              <a:off x="1511" y="854"/>
              <a:ext cx="121" cy="100"/>
            </a:xfrm>
            <a:prstGeom prst="ellipse">
              <a:avLst/>
            </a:prstGeom>
            <a:solidFill>
              <a:srgbClr val="1DD5D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5" name="Oval 159"/>
            <p:cNvSpPr>
              <a:spLocks noChangeArrowheads="1"/>
            </p:cNvSpPr>
            <p:nvPr/>
          </p:nvSpPr>
          <p:spPr bwMode="auto">
            <a:xfrm>
              <a:off x="1513" y="856"/>
              <a:ext cx="117" cy="96"/>
            </a:xfrm>
            <a:prstGeom prst="ellipse">
              <a:avLst/>
            </a:prstGeom>
            <a:solidFill>
              <a:srgbClr val="1CD5D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6" name="Oval 160"/>
            <p:cNvSpPr>
              <a:spLocks noChangeArrowheads="1"/>
            </p:cNvSpPr>
            <p:nvPr/>
          </p:nvSpPr>
          <p:spPr bwMode="auto">
            <a:xfrm>
              <a:off x="1515" y="858"/>
              <a:ext cx="113" cy="93"/>
            </a:xfrm>
            <a:prstGeom prst="ellipse">
              <a:avLst/>
            </a:prstGeom>
            <a:solidFill>
              <a:srgbClr val="1BD5D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7" name="Oval 161"/>
            <p:cNvSpPr>
              <a:spLocks noChangeArrowheads="1"/>
            </p:cNvSpPr>
            <p:nvPr/>
          </p:nvSpPr>
          <p:spPr bwMode="auto">
            <a:xfrm>
              <a:off x="1517" y="859"/>
              <a:ext cx="109" cy="90"/>
            </a:xfrm>
            <a:prstGeom prst="ellipse">
              <a:avLst/>
            </a:prstGeom>
            <a:solidFill>
              <a:srgbClr val="1AD5D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8" name="Oval 162"/>
            <p:cNvSpPr>
              <a:spLocks noChangeArrowheads="1"/>
            </p:cNvSpPr>
            <p:nvPr/>
          </p:nvSpPr>
          <p:spPr bwMode="auto">
            <a:xfrm>
              <a:off x="1519" y="861"/>
              <a:ext cx="104" cy="86"/>
            </a:xfrm>
            <a:prstGeom prst="ellipse">
              <a:avLst/>
            </a:prstGeom>
            <a:solidFill>
              <a:srgbClr val="19D5D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9" name="Oval 163"/>
            <p:cNvSpPr>
              <a:spLocks noChangeArrowheads="1"/>
            </p:cNvSpPr>
            <p:nvPr/>
          </p:nvSpPr>
          <p:spPr bwMode="auto">
            <a:xfrm>
              <a:off x="1522" y="862"/>
              <a:ext cx="99" cy="84"/>
            </a:xfrm>
            <a:prstGeom prst="ellipse">
              <a:avLst/>
            </a:prstGeom>
            <a:solidFill>
              <a:srgbClr val="18D5D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0" name="Oval 164"/>
            <p:cNvSpPr>
              <a:spLocks noChangeArrowheads="1"/>
            </p:cNvSpPr>
            <p:nvPr/>
          </p:nvSpPr>
          <p:spPr bwMode="auto">
            <a:xfrm>
              <a:off x="1524" y="864"/>
              <a:ext cx="95" cy="80"/>
            </a:xfrm>
            <a:prstGeom prst="ellipse">
              <a:avLst/>
            </a:prstGeom>
            <a:solidFill>
              <a:srgbClr val="18D5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1" name="Oval 165"/>
            <p:cNvSpPr>
              <a:spLocks noChangeArrowheads="1"/>
            </p:cNvSpPr>
            <p:nvPr/>
          </p:nvSpPr>
          <p:spPr bwMode="auto">
            <a:xfrm>
              <a:off x="1526" y="866"/>
              <a:ext cx="91" cy="76"/>
            </a:xfrm>
            <a:prstGeom prst="ellipse">
              <a:avLst/>
            </a:prstGeom>
            <a:solidFill>
              <a:srgbClr val="17D5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2" name="Oval 166"/>
            <p:cNvSpPr>
              <a:spLocks noChangeArrowheads="1"/>
            </p:cNvSpPr>
            <p:nvPr/>
          </p:nvSpPr>
          <p:spPr bwMode="auto">
            <a:xfrm>
              <a:off x="1528" y="867"/>
              <a:ext cx="87" cy="74"/>
            </a:xfrm>
            <a:prstGeom prst="ellipse">
              <a:avLst/>
            </a:prstGeom>
            <a:solidFill>
              <a:srgbClr val="16D5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3" name="Oval 167"/>
            <p:cNvSpPr>
              <a:spLocks noChangeArrowheads="1"/>
            </p:cNvSpPr>
            <p:nvPr/>
          </p:nvSpPr>
          <p:spPr bwMode="auto">
            <a:xfrm>
              <a:off x="1530" y="869"/>
              <a:ext cx="83" cy="70"/>
            </a:xfrm>
            <a:prstGeom prst="ellipse">
              <a:avLst/>
            </a:prstGeom>
            <a:solidFill>
              <a:srgbClr val="15D5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4" name="Oval 168"/>
            <p:cNvSpPr>
              <a:spLocks noChangeArrowheads="1"/>
            </p:cNvSpPr>
            <p:nvPr/>
          </p:nvSpPr>
          <p:spPr bwMode="auto">
            <a:xfrm>
              <a:off x="1532" y="871"/>
              <a:ext cx="79" cy="66"/>
            </a:xfrm>
            <a:prstGeom prst="ellipse">
              <a:avLst/>
            </a:prstGeom>
            <a:solidFill>
              <a:srgbClr val="14D5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5" name="Oval 169"/>
            <p:cNvSpPr>
              <a:spLocks noChangeArrowheads="1"/>
            </p:cNvSpPr>
            <p:nvPr/>
          </p:nvSpPr>
          <p:spPr bwMode="auto">
            <a:xfrm>
              <a:off x="1534" y="872"/>
              <a:ext cx="75" cy="63"/>
            </a:xfrm>
            <a:prstGeom prst="ellipse">
              <a:avLst/>
            </a:prstGeom>
            <a:solidFill>
              <a:srgbClr val="13D5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6" name="Oval 170"/>
            <p:cNvSpPr>
              <a:spLocks noChangeArrowheads="1"/>
            </p:cNvSpPr>
            <p:nvPr/>
          </p:nvSpPr>
          <p:spPr bwMode="auto">
            <a:xfrm>
              <a:off x="1536" y="874"/>
              <a:ext cx="71" cy="59"/>
            </a:xfrm>
            <a:prstGeom prst="ellipse">
              <a:avLst/>
            </a:prstGeom>
            <a:solidFill>
              <a:srgbClr val="12D5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7" name="Oval 171"/>
            <p:cNvSpPr>
              <a:spLocks noChangeArrowheads="1"/>
            </p:cNvSpPr>
            <p:nvPr/>
          </p:nvSpPr>
          <p:spPr bwMode="auto">
            <a:xfrm>
              <a:off x="1538" y="876"/>
              <a:ext cx="67" cy="56"/>
            </a:xfrm>
            <a:prstGeom prst="ellipse">
              <a:avLst/>
            </a:prstGeom>
            <a:solidFill>
              <a:srgbClr val="11D4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8" name="Oval 172"/>
            <p:cNvSpPr>
              <a:spLocks noChangeArrowheads="1"/>
            </p:cNvSpPr>
            <p:nvPr/>
          </p:nvSpPr>
          <p:spPr bwMode="auto">
            <a:xfrm>
              <a:off x="1540" y="877"/>
              <a:ext cx="63" cy="53"/>
            </a:xfrm>
            <a:prstGeom prst="ellipse">
              <a:avLst/>
            </a:prstGeom>
            <a:solidFill>
              <a:srgbClr val="11D4C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9" name="Oval 173"/>
            <p:cNvSpPr>
              <a:spLocks noChangeArrowheads="1"/>
            </p:cNvSpPr>
            <p:nvPr/>
          </p:nvSpPr>
          <p:spPr bwMode="auto">
            <a:xfrm>
              <a:off x="1542" y="879"/>
              <a:ext cx="59" cy="49"/>
            </a:xfrm>
            <a:prstGeom prst="ellipse">
              <a:avLst/>
            </a:prstGeom>
            <a:solidFill>
              <a:srgbClr val="10D4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0" name="Oval 174"/>
            <p:cNvSpPr>
              <a:spLocks noChangeArrowheads="1"/>
            </p:cNvSpPr>
            <p:nvPr/>
          </p:nvSpPr>
          <p:spPr bwMode="auto">
            <a:xfrm>
              <a:off x="1544" y="880"/>
              <a:ext cx="55" cy="47"/>
            </a:xfrm>
            <a:prstGeom prst="ellipse">
              <a:avLst/>
            </a:prstGeom>
            <a:solidFill>
              <a:srgbClr val="0FD4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1" name="Oval 175"/>
            <p:cNvSpPr>
              <a:spLocks noChangeArrowheads="1"/>
            </p:cNvSpPr>
            <p:nvPr/>
          </p:nvSpPr>
          <p:spPr bwMode="auto">
            <a:xfrm>
              <a:off x="1546" y="882"/>
              <a:ext cx="51" cy="43"/>
            </a:xfrm>
            <a:prstGeom prst="ellipse">
              <a:avLst/>
            </a:prstGeom>
            <a:solidFill>
              <a:srgbClr val="0ED4B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2" name="Oval 176"/>
            <p:cNvSpPr>
              <a:spLocks noChangeArrowheads="1"/>
            </p:cNvSpPr>
            <p:nvPr/>
          </p:nvSpPr>
          <p:spPr bwMode="auto">
            <a:xfrm>
              <a:off x="1548" y="884"/>
              <a:ext cx="47" cy="39"/>
            </a:xfrm>
            <a:prstGeom prst="ellipse">
              <a:avLst/>
            </a:prstGeom>
            <a:solidFill>
              <a:srgbClr val="0DD4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3" name="Oval 177"/>
            <p:cNvSpPr>
              <a:spLocks noChangeArrowheads="1"/>
            </p:cNvSpPr>
            <p:nvPr/>
          </p:nvSpPr>
          <p:spPr bwMode="auto">
            <a:xfrm>
              <a:off x="1550" y="885"/>
              <a:ext cx="43" cy="37"/>
            </a:xfrm>
            <a:prstGeom prst="ellipse">
              <a:avLst/>
            </a:prstGeom>
            <a:solidFill>
              <a:srgbClr val="0CD4B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4" name="Oval 178"/>
            <p:cNvSpPr>
              <a:spLocks noChangeArrowheads="1"/>
            </p:cNvSpPr>
            <p:nvPr/>
          </p:nvSpPr>
          <p:spPr bwMode="auto">
            <a:xfrm>
              <a:off x="1552" y="887"/>
              <a:ext cx="39" cy="33"/>
            </a:xfrm>
            <a:prstGeom prst="ellipse">
              <a:avLst/>
            </a:prstGeom>
            <a:solidFill>
              <a:srgbClr val="0BD4B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5" name="Oval 179"/>
            <p:cNvSpPr>
              <a:spLocks noChangeArrowheads="1"/>
            </p:cNvSpPr>
            <p:nvPr/>
          </p:nvSpPr>
          <p:spPr bwMode="auto">
            <a:xfrm>
              <a:off x="1554" y="889"/>
              <a:ext cx="35" cy="29"/>
            </a:xfrm>
            <a:prstGeom prst="ellipse">
              <a:avLst/>
            </a:prstGeom>
            <a:solidFill>
              <a:srgbClr val="0AD4B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6" name="Oval 180"/>
            <p:cNvSpPr>
              <a:spLocks noChangeArrowheads="1"/>
            </p:cNvSpPr>
            <p:nvPr/>
          </p:nvSpPr>
          <p:spPr bwMode="auto">
            <a:xfrm>
              <a:off x="1556" y="890"/>
              <a:ext cx="31" cy="27"/>
            </a:xfrm>
            <a:prstGeom prst="ellipse">
              <a:avLst/>
            </a:prstGeom>
            <a:solidFill>
              <a:srgbClr val="0AD4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7" name="Oval 181"/>
            <p:cNvSpPr>
              <a:spLocks noChangeArrowheads="1"/>
            </p:cNvSpPr>
            <p:nvPr/>
          </p:nvSpPr>
          <p:spPr bwMode="auto">
            <a:xfrm>
              <a:off x="1558" y="892"/>
              <a:ext cx="27" cy="23"/>
            </a:xfrm>
            <a:prstGeom prst="ellipse">
              <a:avLst/>
            </a:prstGeom>
            <a:solidFill>
              <a:srgbClr val="09D4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8" name="Oval 182"/>
            <p:cNvSpPr>
              <a:spLocks noChangeArrowheads="1"/>
            </p:cNvSpPr>
            <p:nvPr/>
          </p:nvSpPr>
          <p:spPr bwMode="auto">
            <a:xfrm>
              <a:off x="1560" y="894"/>
              <a:ext cx="23" cy="20"/>
            </a:xfrm>
            <a:prstGeom prst="ellipse">
              <a:avLst/>
            </a:prstGeom>
            <a:solidFill>
              <a:srgbClr val="08D4B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9" name="Oval 183"/>
            <p:cNvSpPr>
              <a:spLocks noChangeArrowheads="1"/>
            </p:cNvSpPr>
            <p:nvPr/>
          </p:nvSpPr>
          <p:spPr bwMode="auto">
            <a:xfrm>
              <a:off x="1562" y="895"/>
              <a:ext cx="19" cy="17"/>
            </a:xfrm>
            <a:prstGeom prst="ellipse">
              <a:avLst/>
            </a:prstGeom>
            <a:solidFill>
              <a:srgbClr val="07D4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80" name="Oval 184"/>
            <p:cNvSpPr>
              <a:spLocks noChangeArrowheads="1"/>
            </p:cNvSpPr>
            <p:nvPr/>
          </p:nvSpPr>
          <p:spPr bwMode="auto">
            <a:xfrm>
              <a:off x="1564" y="897"/>
              <a:ext cx="15" cy="13"/>
            </a:xfrm>
            <a:prstGeom prst="ellipse">
              <a:avLst/>
            </a:prstGeom>
            <a:solidFill>
              <a:srgbClr val="06D4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81" name="Oval 185"/>
            <p:cNvSpPr>
              <a:spLocks noChangeArrowheads="1"/>
            </p:cNvSpPr>
            <p:nvPr/>
          </p:nvSpPr>
          <p:spPr bwMode="auto">
            <a:xfrm>
              <a:off x="1566" y="898"/>
              <a:ext cx="11" cy="11"/>
            </a:xfrm>
            <a:prstGeom prst="ellipse">
              <a:avLst/>
            </a:prstGeom>
            <a:solidFill>
              <a:srgbClr val="05D4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82" name="Oval 186"/>
            <p:cNvSpPr>
              <a:spLocks noChangeArrowheads="1"/>
            </p:cNvSpPr>
            <p:nvPr/>
          </p:nvSpPr>
          <p:spPr bwMode="auto">
            <a:xfrm>
              <a:off x="1568" y="900"/>
              <a:ext cx="7" cy="7"/>
            </a:xfrm>
            <a:prstGeom prst="ellipse">
              <a:avLst/>
            </a:prstGeom>
            <a:solidFill>
              <a:srgbClr val="04D4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83" name="Oval 187"/>
            <p:cNvSpPr>
              <a:spLocks noChangeArrowheads="1"/>
            </p:cNvSpPr>
            <p:nvPr/>
          </p:nvSpPr>
          <p:spPr bwMode="auto">
            <a:xfrm>
              <a:off x="1570" y="902"/>
              <a:ext cx="3" cy="3"/>
            </a:xfrm>
            <a:prstGeom prst="ellipse">
              <a:avLst/>
            </a:prstGeom>
            <a:solidFill>
              <a:srgbClr val="03D4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084" name="Rectangle 188"/>
          <p:cNvSpPr>
            <a:spLocks noChangeArrowheads="1"/>
          </p:cNvSpPr>
          <p:nvPr/>
        </p:nvSpPr>
        <p:spPr bwMode="auto">
          <a:xfrm>
            <a:off x="2057400" y="1228725"/>
            <a:ext cx="996950" cy="401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085" name="Rectangle 189"/>
          <p:cNvSpPr>
            <a:spLocks noChangeArrowheads="1"/>
          </p:cNvSpPr>
          <p:nvPr/>
        </p:nvSpPr>
        <p:spPr bwMode="auto">
          <a:xfrm>
            <a:off x="2292350" y="1298575"/>
            <a:ext cx="438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C0C0C0"/>
                </a:solidFill>
              </a:rPr>
              <a:t>Tho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086" name="Rectangle 190"/>
          <p:cNvSpPr>
            <a:spLocks noChangeArrowheads="1"/>
          </p:cNvSpPr>
          <p:nvPr/>
        </p:nvSpPr>
        <p:spPr bwMode="auto">
          <a:xfrm>
            <a:off x="2282825" y="1289050"/>
            <a:ext cx="438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FFFFF7"/>
                </a:solidFill>
              </a:rPr>
              <a:t>Tho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087" name="Freeform 191"/>
          <p:cNvSpPr>
            <a:spLocks/>
          </p:cNvSpPr>
          <p:nvPr/>
        </p:nvSpPr>
        <p:spPr bwMode="auto">
          <a:xfrm>
            <a:off x="280988" y="1277938"/>
            <a:ext cx="187325" cy="152400"/>
          </a:xfrm>
          <a:custGeom>
            <a:avLst/>
            <a:gdLst>
              <a:gd name="T0" fmla="*/ 58 w 118"/>
              <a:gd name="T1" fmla="*/ 0 h 96"/>
              <a:gd name="T2" fmla="*/ 50 w 118"/>
              <a:gd name="T3" fmla="*/ 13 h 96"/>
              <a:gd name="T4" fmla="*/ 36 w 118"/>
              <a:gd name="T5" fmla="*/ 4 h 96"/>
              <a:gd name="T6" fmla="*/ 34 w 118"/>
              <a:gd name="T7" fmla="*/ 19 h 96"/>
              <a:gd name="T8" fmla="*/ 17 w 118"/>
              <a:gd name="T9" fmla="*/ 14 h 96"/>
              <a:gd name="T10" fmla="*/ 22 w 118"/>
              <a:gd name="T11" fmla="*/ 29 h 96"/>
              <a:gd name="T12" fmla="*/ 4 w 118"/>
              <a:gd name="T13" fmla="*/ 30 h 96"/>
              <a:gd name="T14" fmla="*/ 15 w 118"/>
              <a:gd name="T15" fmla="*/ 42 h 96"/>
              <a:gd name="T16" fmla="*/ 0 w 118"/>
              <a:gd name="T17" fmla="*/ 49 h 96"/>
              <a:gd name="T18" fmla="*/ 15 w 118"/>
              <a:gd name="T19" fmla="*/ 55 h 96"/>
              <a:gd name="T20" fmla="*/ 4 w 118"/>
              <a:gd name="T21" fmla="*/ 67 h 96"/>
              <a:gd name="T22" fmla="*/ 22 w 118"/>
              <a:gd name="T23" fmla="*/ 68 h 96"/>
              <a:gd name="T24" fmla="*/ 17 w 118"/>
              <a:gd name="T25" fmla="*/ 82 h 96"/>
              <a:gd name="T26" fmla="*/ 34 w 118"/>
              <a:gd name="T27" fmla="*/ 78 h 96"/>
              <a:gd name="T28" fmla="*/ 36 w 118"/>
              <a:gd name="T29" fmla="*/ 92 h 96"/>
              <a:gd name="T30" fmla="*/ 50 w 118"/>
              <a:gd name="T31" fmla="*/ 83 h 96"/>
              <a:gd name="T32" fmla="*/ 58 w 118"/>
              <a:gd name="T33" fmla="*/ 96 h 96"/>
              <a:gd name="T34" fmla="*/ 67 w 118"/>
              <a:gd name="T35" fmla="*/ 83 h 96"/>
              <a:gd name="T36" fmla="*/ 81 w 118"/>
              <a:gd name="T37" fmla="*/ 92 h 96"/>
              <a:gd name="T38" fmla="*/ 83 w 118"/>
              <a:gd name="T39" fmla="*/ 78 h 96"/>
              <a:gd name="T40" fmla="*/ 101 w 118"/>
              <a:gd name="T41" fmla="*/ 82 h 96"/>
              <a:gd name="T42" fmla="*/ 96 w 118"/>
              <a:gd name="T43" fmla="*/ 68 h 96"/>
              <a:gd name="T44" fmla="*/ 114 w 118"/>
              <a:gd name="T45" fmla="*/ 67 h 96"/>
              <a:gd name="T46" fmla="*/ 103 w 118"/>
              <a:gd name="T47" fmla="*/ 55 h 96"/>
              <a:gd name="T48" fmla="*/ 118 w 118"/>
              <a:gd name="T49" fmla="*/ 48 h 96"/>
              <a:gd name="T50" fmla="*/ 103 w 118"/>
              <a:gd name="T51" fmla="*/ 42 h 96"/>
              <a:gd name="T52" fmla="*/ 114 w 118"/>
              <a:gd name="T53" fmla="*/ 30 h 96"/>
              <a:gd name="T54" fmla="*/ 96 w 118"/>
              <a:gd name="T55" fmla="*/ 29 h 96"/>
              <a:gd name="T56" fmla="*/ 101 w 118"/>
              <a:gd name="T57" fmla="*/ 14 h 96"/>
              <a:gd name="T58" fmla="*/ 83 w 118"/>
              <a:gd name="T59" fmla="*/ 19 h 96"/>
              <a:gd name="T60" fmla="*/ 81 w 118"/>
              <a:gd name="T61" fmla="*/ 4 h 96"/>
              <a:gd name="T62" fmla="*/ 67 w 118"/>
              <a:gd name="T63" fmla="*/ 13 h 96"/>
              <a:gd name="T64" fmla="*/ 58 w 118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9"/>
                </a:lnTo>
                <a:lnTo>
                  <a:pt x="17" y="14"/>
                </a:lnTo>
                <a:lnTo>
                  <a:pt x="22" y="29"/>
                </a:lnTo>
                <a:lnTo>
                  <a:pt x="4" y="30"/>
                </a:lnTo>
                <a:lnTo>
                  <a:pt x="15" y="42"/>
                </a:lnTo>
                <a:lnTo>
                  <a:pt x="0" y="49"/>
                </a:lnTo>
                <a:lnTo>
                  <a:pt x="15" y="55"/>
                </a:lnTo>
                <a:lnTo>
                  <a:pt x="4" y="67"/>
                </a:lnTo>
                <a:lnTo>
                  <a:pt x="22" y="68"/>
                </a:lnTo>
                <a:lnTo>
                  <a:pt x="17" y="82"/>
                </a:lnTo>
                <a:lnTo>
                  <a:pt x="34" y="78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7" y="83"/>
                </a:lnTo>
                <a:lnTo>
                  <a:pt x="81" y="92"/>
                </a:lnTo>
                <a:lnTo>
                  <a:pt x="83" y="78"/>
                </a:lnTo>
                <a:lnTo>
                  <a:pt x="101" y="82"/>
                </a:lnTo>
                <a:lnTo>
                  <a:pt x="96" y="68"/>
                </a:lnTo>
                <a:lnTo>
                  <a:pt x="114" y="67"/>
                </a:lnTo>
                <a:lnTo>
                  <a:pt x="103" y="55"/>
                </a:lnTo>
                <a:lnTo>
                  <a:pt x="118" y="48"/>
                </a:lnTo>
                <a:lnTo>
                  <a:pt x="103" y="42"/>
                </a:lnTo>
                <a:lnTo>
                  <a:pt x="114" y="30"/>
                </a:lnTo>
                <a:lnTo>
                  <a:pt x="96" y="29"/>
                </a:lnTo>
                <a:lnTo>
                  <a:pt x="101" y="14"/>
                </a:lnTo>
                <a:lnTo>
                  <a:pt x="83" y="19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088" name="Freeform 192"/>
          <p:cNvSpPr>
            <a:spLocks/>
          </p:cNvSpPr>
          <p:nvPr/>
        </p:nvSpPr>
        <p:spPr bwMode="auto">
          <a:xfrm>
            <a:off x="280988" y="969963"/>
            <a:ext cx="185737" cy="152400"/>
          </a:xfrm>
          <a:custGeom>
            <a:avLst/>
            <a:gdLst>
              <a:gd name="T0" fmla="*/ 58 w 117"/>
              <a:gd name="T1" fmla="*/ 0 h 96"/>
              <a:gd name="T2" fmla="*/ 50 w 117"/>
              <a:gd name="T3" fmla="*/ 13 h 96"/>
              <a:gd name="T4" fmla="*/ 36 w 117"/>
              <a:gd name="T5" fmla="*/ 4 h 96"/>
              <a:gd name="T6" fmla="*/ 34 w 117"/>
              <a:gd name="T7" fmla="*/ 18 h 96"/>
              <a:gd name="T8" fmla="*/ 17 w 117"/>
              <a:gd name="T9" fmla="*/ 14 h 96"/>
              <a:gd name="T10" fmla="*/ 22 w 117"/>
              <a:gd name="T11" fmla="*/ 28 h 96"/>
              <a:gd name="T12" fmla="*/ 4 w 117"/>
              <a:gd name="T13" fmla="*/ 29 h 96"/>
              <a:gd name="T14" fmla="*/ 15 w 117"/>
              <a:gd name="T15" fmla="*/ 41 h 96"/>
              <a:gd name="T16" fmla="*/ 0 w 117"/>
              <a:gd name="T17" fmla="*/ 48 h 96"/>
              <a:gd name="T18" fmla="*/ 15 w 117"/>
              <a:gd name="T19" fmla="*/ 54 h 96"/>
              <a:gd name="T20" fmla="*/ 4 w 117"/>
              <a:gd name="T21" fmla="*/ 66 h 96"/>
              <a:gd name="T22" fmla="*/ 22 w 117"/>
              <a:gd name="T23" fmla="*/ 67 h 96"/>
              <a:gd name="T24" fmla="*/ 17 w 117"/>
              <a:gd name="T25" fmla="*/ 81 h 96"/>
              <a:gd name="T26" fmla="*/ 34 w 117"/>
              <a:gd name="T27" fmla="*/ 77 h 96"/>
              <a:gd name="T28" fmla="*/ 36 w 117"/>
              <a:gd name="T29" fmla="*/ 91 h 96"/>
              <a:gd name="T30" fmla="*/ 50 w 117"/>
              <a:gd name="T31" fmla="*/ 82 h 96"/>
              <a:gd name="T32" fmla="*/ 58 w 117"/>
              <a:gd name="T33" fmla="*/ 96 h 96"/>
              <a:gd name="T34" fmla="*/ 66 w 117"/>
              <a:gd name="T35" fmla="*/ 82 h 96"/>
              <a:gd name="T36" fmla="*/ 80 w 117"/>
              <a:gd name="T37" fmla="*/ 91 h 96"/>
              <a:gd name="T38" fmla="*/ 82 w 117"/>
              <a:gd name="T39" fmla="*/ 77 h 96"/>
              <a:gd name="T40" fmla="*/ 100 w 117"/>
              <a:gd name="T41" fmla="*/ 81 h 96"/>
              <a:gd name="T42" fmla="*/ 95 w 117"/>
              <a:gd name="T43" fmla="*/ 67 h 96"/>
              <a:gd name="T44" fmla="*/ 113 w 117"/>
              <a:gd name="T45" fmla="*/ 66 h 96"/>
              <a:gd name="T46" fmla="*/ 102 w 117"/>
              <a:gd name="T47" fmla="*/ 54 h 96"/>
              <a:gd name="T48" fmla="*/ 117 w 117"/>
              <a:gd name="T49" fmla="*/ 47 h 96"/>
              <a:gd name="T50" fmla="*/ 102 w 117"/>
              <a:gd name="T51" fmla="*/ 41 h 96"/>
              <a:gd name="T52" fmla="*/ 113 w 117"/>
              <a:gd name="T53" fmla="*/ 29 h 96"/>
              <a:gd name="T54" fmla="*/ 95 w 117"/>
              <a:gd name="T55" fmla="*/ 28 h 96"/>
              <a:gd name="T56" fmla="*/ 100 w 117"/>
              <a:gd name="T57" fmla="*/ 14 h 96"/>
              <a:gd name="T58" fmla="*/ 82 w 117"/>
              <a:gd name="T59" fmla="*/ 18 h 96"/>
              <a:gd name="T60" fmla="*/ 80 w 117"/>
              <a:gd name="T61" fmla="*/ 4 h 96"/>
              <a:gd name="T62" fmla="*/ 66 w 117"/>
              <a:gd name="T63" fmla="*/ 13 h 96"/>
              <a:gd name="T64" fmla="*/ 58 w 117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7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6"/>
                </a:lnTo>
                <a:lnTo>
                  <a:pt x="22" y="67"/>
                </a:lnTo>
                <a:lnTo>
                  <a:pt x="17" y="81"/>
                </a:lnTo>
                <a:lnTo>
                  <a:pt x="34" y="77"/>
                </a:lnTo>
                <a:lnTo>
                  <a:pt x="36" y="91"/>
                </a:lnTo>
                <a:lnTo>
                  <a:pt x="50" y="82"/>
                </a:lnTo>
                <a:lnTo>
                  <a:pt x="58" y="96"/>
                </a:lnTo>
                <a:lnTo>
                  <a:pt x="66" y="82"/>
                </a:lnTo>
                <a:lnTo>
                  <a:pt x="80" y="91"/>
                </a:lnTo>
                <a:lnTo>
                  <a:pt x="82" y="77"/>
                </a:lnTo>
                <a:lnTo>
                  <a:pt x="100" y="81"/>
                </a:lnTo>
                <a:lnTo>
                  <a:pt x="95" y="67"/>
                </a:lnTo>
                <a:lnTo>
                  <a:pt x="113" y="66"/>
                </a:lnTo>
                <a:lnTo>
                  <a:pt x="102" y="54"/>
                </a:lnTo>
                <a:lnTo>
                  <a:pt x="117" y="47"/>
                </a:lnTo>
                <a:lnTo>
                  <a:pt x="102" y="41"/>
                </a:lnTo>
                <a:lnTo>
                  <a:pt x="113" y="29"/>
                </a:lnTo>
                <a:lnTo>
                  <a:pt x="95" y="28"/>
                </a:lnTo>
                <a:lnTo>
                  <a:pt x="100" y="14"/>
                </a:lnTo>
                <a:lnTo>
                  <a:pt x="82" y="18"/>
                </a:lnTo>
                <a:lnTo>
                  <a:pt x="80" y="4"/>
                </a:lnTo>
                <a:lnTo>
                  <a:pt x="66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089" name="Rectangle 193"/>
          <p:cNvSpPr>
            <a:spLocks noChangeArrowheads="1"/>
          </p:cNvSpPr>
          <p:nvPr/>
        </p:nvSpPr>
        <p:spPr bwMode="auto">
          <a:xfrm>
            <a:off x="280988" y="47625"/>
            <a:ext cx="1433512" cy="8302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090" name="Rectangle 194"/>
          <p:cNvSpPr>
            <a:spLocks noChangeArrowheads="1"/>
          </p:cNvSpPr>
          <p:nvPr/>
        </p:nvSpPr>
        <p:spPr bwMode="auto">
          <a:xfrm>
            <a:off x="541338" y="92075"/>
            <a:ext cx="111125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(Alergenos)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091" name="Rectangle 195"/>
          <p:cNvSpPr>
            <a:spLocks noChangeArrowheads="1"/>
          </p:cNvSpPr>
          <p:nvPr/>
        </p:nvSpPr>
        <p:spPr bwMode="auto">
          <a:xfrm>
            <a:off x="415925" y="276225"/>
            <a:ext cx="138430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ingresando por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092" name="Rectangle 196"/>
          <p:cNvSpPr>
            <a:spLocks noChangeArrowheads="1"/>
          </p:cNvSpPr>
          <p:nvPr/>
        </p:nvSpPr>
        <p:spPr bwMode="auto">
          <a:xfrm>
            <a:off x="603250" y="460375"/>
            <a:ext cx="993775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primera vez 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096" name="Freeform 200"/>
          <p:cNvSpPr>
            <a:spLocks/>
          </p:cNvSpPr>
          <p:nvPr/>
        </p:nvSpPr>
        <p:spPr bwMode="auto">
          <a:xfrm>
            <a:off x="4113213" y="466725"/>
            <a:ext cx="185737" cy="152400"/>
          </a:xfrm>
          <a:custGeom>
            <a:avLst/>
            <a:gdLst>
              <a:gd name="T0" fmla="*/ 58 w 117"/>
              <a:gd name="T1" fmla="*/ 0 h 96"/>
              <a:gd name="T2" fmla="*/ 50 w 117"/>
              <a:gd name="T3" fmla="*/ 13 h 96"/>
              <a:gd name="T4" fmla="*/ 36 w 117"/>
              <a:gd name="T5" fmla="*/ 4 h 96"/>
              <a:gd name="T6" fmla="*/ 34 w 117"/>
              <a:gd name="T7" fmla="*/ 18 h 96"/>
              <a:gd name="T8" fmla="*/ 17 w 117"/>
              <a:gd name="T9" fmla="*/ 14 h 96"/>
              <a:gd name="T10" fmla="*/ 22 w 117"/>
              <a:gd name="T11" fmla="*/ 28 h 96"/>
              <a:gd name="T12" fmla="*/ 4 w 117"/>
              <a:gd name="T13" fmla="*/ 29 h 96"/>
              <a:gd name="T14" fmla="*/ 15 w 117"/>
              <a:gd name="T15" fmla="*/ 41 h 96"/>
              <a:gd name="T16" fmla="*/ 0 w 117"/>
              <a:gd name="T17" fmla="*/ 48 h 96"/>
              <a:gd name="T18" fmla="*/ 15 w 117"/>
              <a:gd name="T19" fmla="*/ 54 h 96"/>
              <a:gd name="T20" fmla="*/ 4 w 117"/>
              <a:gd name="T21" fmla="*/ 67 h 96"/>
              <a:gd name="T22" fmla="*/ 22 w 117"/>
              <a:gd name="T23" fmla="*/ 68 h 96"/>
              <a:gd name="T24" fmla="*/ 17 w 117"/>
              <a:gd name="T25" fmla="*/ 82 h 96"/>
              <a:gd name="T26" fmla="*/ 34 w 117"/>
              <a:gd name="T27" fmla="*/ 78 h 96"/>
              <a:gd name="T28" fmla="*/ 36 w 117"/>
              <a:gd name="T29" fmla="*/ 92 h 96"/>
              <a:gd name="T30" fmla="*/ 50 w 117"/>
              <a:gd name="T31" fmla="*/ 83 h 96"/>
              <a:gd name="T32" fmla="*/ 58 w 117"/>
              <a:gd name="T33" fmla="*/ 96 h 96"/>
              <a:gd name="T34" fmla="*/ 66 w 117"/>
              <a:gd name="T35" fmla="*/ 83 h 96"/>
              <a:gd name="T36" fmla="*/ 81 w 117"/>
              <a:gd name="T37" fmla="*/ 92 h 96"/>
              <a:gd name="T38" fmla="*/ 83 w 117"/>
              <a:gd name="T39" fmla="*/ 78 h 96"/>
              <a:gd name="T40" fmla="*/ 100 w 117"/>
              <a:gd name="T41" fmla="*/ 82 h 96"/>
              <a:gd name="T42" fmla="*/ 95 w 117"/>
              <a:gd name="T43" fmla="*/ 68 h 96"/>
              <a:gd name="T44" fmla="*/ 113 w 117"/>
              <a:gd name="T45" fmla="*/ 67 h 96"/>
              <a:gd name="T46" fmla="*/ 102 w 117"/>
              <a:gd name="T47" fmla="*/ 54 h 96"/>
              <a:gd name="T48" fmla="*/ 117 w 117"/>
              <a:gd name="T49" fmla="*/ 47 h 96"/>
              <a:gd name="T50" fmla="*/ 102 w 117"/>
              <a:gd name="T51" fmla="*/ 41 h 96"/>
              <a:gd name="T52" fmla="*/ 113 w 117"/>
              <a:gd name="T53" fmla="*/ 29 h 96"/>
              <a:gd name="T54" fmla="*/ 95 w 117"/>
              <a:gd name="T55" fmla="*/ 28 h 96"/>
              <a:gd name="T56" fmla="*/ 100 w 117"/>
              <a:gd name="T57" fmla="*/ 14 h 96"/>
              <a:gd name="T58" fmla="*/ 83 w 117"/>
              <a:gd name="T59" fmla="*/ 18 h 96"/>
              <a:gd name="T60" fmla="*/ 81 w 117"/>
              <a:gd name="T61" fmla="*/ 4 h 96"/>
              <a:gd name="T62" fmla="*/ 66 w 117"/>
              <a:gd name="T63" fmla="*/ 13 h 96"/>
              <a:gd name="T64" fmla="*/ 58 w 117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7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7"/>
                </a:lnTo>
                <a:lnTo>
                  <a:pt x="22" y="68"/>
                </a:lnTo>
                <a:lnTo>
                  <a:pt x="17" y="82"/>
                </a:lnTo>
                <a:lnTo>
                  <a:pt x="34" y="78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6" y="83"/>
                </a:lnTo>
                <a:lnTo>
                  <a:pt x="81" y="92"/>
                </a:lnTo>
                <a:lnTo>
                  <a:pt x="83" y="78"/>
                </a:lnTo>
                <a:lnTo>
                  <a:pt x="100" y="82"/>
                </a:lnTo>
                <a:lnTo>
                  <a:pt x="95" y="68"/>
                </a:lnTo>
                <a:lnTo>
                  <a:pt x="113" y="67"/>
                </a:lnTo>
                <a:lnTo>
                  <a:pt x="102" y="54"/>
                </a:lnTo>
                <a:lnTo>
                  <a:pt x="117" y="47"/>
                </a:lnTo>
                <a:lnTo>
                  <a:pt x="102" y="41"/>
                </a:lnTo>
                <a:lnTo>
                  <a:pt x="113" y="29"/>
                </a:lnTo>
                <a:lnTo>
                  <a:pt x="95" y="28"/>
                </a:lnTo>
                <a:lnTo>
                  <a:pt x="100" y="14"/>
                </a:lnTo>
                <a:lnTo>
                  <a:pt x="83" y="18"/>
                </a:lnTo>
                <a:lnTo>
                  <a:pt x="81" y="4"/>
                </a:lnTo>
                <a:lnTo>
                  <a:pt x="66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6" name="Group 201"/>
          <p:cNvGrpSpPr>
            <a:grpSpLocks/>
          </p:cNvGrpSpPr>
          <p:nvPr/>
        </p:nvGrpSpPr>
        <p:grpSpPr bwMode="auto">
          <a:xfrm>
            <a:off x="4486275" y="161925"/>
            <a:ext cx="873125" cy="712788"/>
            <a:chOff x="2826" y="102"/>
            <a:chExt cx="550" cy="449"/>
          </a:xfrm>
        </p:grpSpPr>
        <p:sp>
          <p:nvSpPr>
            <p:cNvPr id="337098" name="Oval 202"/>
            <p:cNvSpPr>
              <a:spLocks noChangeArrowheads="1"/>
            </p:cNvSpPr>
            <p:nvPr/>
          </p:nvSpPr>
          <p:spPr bwMode="auto">
            <a:xfrm>
              <a:off x="2826" y="102"/>
              <a:ext cx="550" cy="449"/>
            </a:xfrm>
            <a:prstGeom prst="ellipse">
              <a:avLst/>
            </a:prstGeom>
            <a:solidFill>
              <a:srgbClr val="8787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99" name="Oval 203"/>
            <p:cNvSpPr>
              <a:spLocks noChangeArrowheads="1"/>
            </p:cNvSpPr>
            <p:nvPr/>
          </p:nvSpPr>
          <p:spPr bwMode="auto">
            <a:xfrm>
              <a:off x="2832" y="107"/>
              <a:ext cx="538" cy="439"/>
            </a:xfrm>
            <a:prstGeom prst="ellipse">
              <a:avLst/>
            </a:prstGeom>
            <a:solidFill>
              <a:srgbClr val="8787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0" name="Oval 204"/>
            <p:cNvSpPr>
              <a:spLocks noChangeArrowheads="1"/>
            </p:cNvSpPr>
            <p:nvPr/>
          </p:nvSpPr>
          <p:spPr bwMode="auto">
            <a:xfrm>
              <a:off x="2835" y="109"/>
              <a:ext cx="532" cy="435"/>
            </a:xfrm>
            <a:prstGeom prst="ellipse">
              <a:avLst/>
            </a:prstGeom>
            <a:solidFill>
              <a:srgbClr val="8787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1" name="Oval 205"/>
            <p:cNvSpPr>
              <a:spLocks noChangeArrowheads="1"/>
            </p:cNvSpPr>
            <p:nvPr/>
          </p:nvSpPr>
          <p:spPr bwMode="auto">
            <a:xfrm>
              <a:off x="2838" y="112"/>
              <a:ext cx="526" cy="429"/>
            </a:xfrm>
            <a:prstGeom prst="ellipse">
              <a:avLst/>
            </a:prstGeom>
            <a:solidFill>
              <a:srgbClr val="8787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2" name="Oval 206"/>
            <p:cNvSpPr>
              <a:spLocks noChangeArrowheads="1"/>
            </p:cNvSpPr>
            <p:nvPr/>
          </p:nvSpPr>
          <p:spPr bwMode="auto">
            <a:xfrm>
              <a:off x="2841" y="114"/>
              <a:ext cx="520" cy="425"/>
            </a:xfrm>
            <a:prstGeom prst="ellipse">
              <a:avLst/>
            </a:prstGeom>
            <a:solidFill>
              <a:srgbClr val="8888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3" name="Oval 207"/>
            <p:cNvSpPr>
              <a:spLocks noChangeArrowheads="1"/>
            </p:cNvSpPr>
            <p:nvPr/>
          </p:nvSpPr>
          <p:spPr bwMode="auto">
            <a:xfrm>
              <a:off x="2844" y="117"/>
              <a:ext cx="514" cy="419"/>
            </a:xfrm>
            <a:prstGeom prst="ellipse">
              <a:avLst/>
            </a:prstGeom>
            <a:solidFill>
              <a:srgbClr val="8888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4" name="Oval 208"/>
            <p:cNvSpPr>
              <a:spLocks noChangeArrowheads="1"/>
            </p:cNvSpPr>
            <p:nvPr/>
          </p:nvSpPr>
          <p:spPr bwMode="auto">
            <a:xfrm>
              <a:off x="2847" y="119"/>
              <a:ext cx="508" cy="415"/>
            </a:xfrm>
            <a:prstGeom prst="ellipse">
              <a:avLst/>
            </a:prstGeom>
            <a:solidFill>
              <a:srgbClr val="8888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5" name="Oval 209"/>
            <p:cNvSpPr>
              <a:spLocks noChangeArrowheads="1"/>
            </p:cNvSpPr>
            <p:nvPr/>
          </p:nvSpPr>
          <p:spPr bwMode="auto">
            <a:xfrm>
              <a:off x="2851" y="122"/>
              <a:ext cx="500" cy="409"/>
            </a:xfrm>
            <a:prstGeom prst="ellipse">
              <a:avLst/>
            </a:prstGeom>
            <a:solidFill>
              <a:srgbClr val="8989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6" name="Oval 210"/>
            <p:cNvSpPr>
              <a:spLocks noChangeArrowheads="1"/>
            </p:cNvSpPr>
            <p:nvPr/>
          </p:nvSpPr>
          <p:spPr bwMode="auto">
            <a:xfrm>
              <a:off x="2854" y="125"/>
              <a:ext cx="494" cy="403"/>
            </a:xfrm>
            <a:prstGeom prst="ellipse">
              <a:avLst/>
            </a:prstGeom>
            <a:solidFill>
              <a:srgbClr val="8989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7" name="Oval 211"/>
            <p:cNvSpPr>
              <a:spLocks noChangeArrowheads="1"/>
            </p:cNvSpPr>
            <p:nvPr/>
          </p:nvSpPr>
          <p:spPr bwMode="auto">
            <a:xfrm>
              <a:off x="2857" y="128"/>
              <a:ext cx="488" cy="398"/>
            </a:xfrm>
            <a:prstGeom prst="ellipse">
              <a:avLst/>
            </a:prstGeom>
            <a:solidFill>
              <a:srgbClr val="8A8A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8" name="Oval 212"/>
            <p:cNvSpPr>
              <a:spLocks noChangeArrowheads="1"/>
            </p:cNvSpPr>
            <p:nvPr/>
          </p:nvSpPr>
          <p:spPr bwMode="auto">
            <a:xfrm>
              <a:off x="2860" y="131"/>
              <a:ext cx="482" cy="392"/>
            </a:xfrm>
            <a:prstGeom prst="ellipse">
              <a:avLst/>
            </a:prstGeom>
            <a:solidFill>
              <a:srgbClr val="8A8AA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9" name="Oval 213"/>
            <p:cNvSpPr>
              <a:spLocks noChangeArrowheads="1"/>
            </p:cNvSpPr>
            <p:nvPr/>
          </p:nvSpPr>
          <p:spPr bwMode="auto">
            <a:xfrm>
              <a:off x="2863" y="133"/>
              <a:ext cx="476" cy="388"/>
            </a:xfrm>
            <a:prstGeom prst="ellipse">
              <a:avLst/>
            </a:prstGeom>
            <a:solidFill>
              <a:srgbClr val="8B8B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0" name="Oval 214"/>
            <p:cNvSpPr>
              <a:spLocks noChangeArrowheads="1"/>
            </p:cNvSpPr>
            <p:nvPr/>
          </p:nvSpPr>
          <p:spPr bwMode="auto">
            <a:xfrm>
              <a:off x="2866" y="136"/>
              <a:ext cx="470" cy="382"/>
            </a:xfrm>
            <a:prstGeom prst="ellipse">
              <a:avLst/>
            </a:prstGeom>
            <a:solidFill>
              <a:srgbClr val="8B8B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1" name="Oval 215"/>
            <p:cNvSpPr>
              <a:spLocks noChangeArrowheads="1"/>
            </p:cNvSpPr>
            <p:nvPr/>
          </p:nvSpPr>
          <p:spPr bwMode="auto">
            <a:xfrm>
              <a:off x="2869" y="138"/>
              <a:ext cx="464" cy="378"/>
            </a:xfrm>
            <a:prstGeom prst="ellipse">
              <a:avLst/>
            </a:prstGeom>
            <a:solidFill>
              <a:srgbClr val="8C8CA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2" name="Oval 216"/>
            <p:cNvSpPr>
              <a:spLocks noChangeArrowheads="1"/>
            </p:cNvSpPr>
            <p:nvPr/>
          </p:nvSpPr>
          <p:spPr bwMode="auto">
            <a:xfrm>
              <a:off x="2873" y="141"/>
              <a:ext cx="456" cy="372"/>
            </a:xfrm>
            <a:prstGeom prst="ellipse">
              <a:avLst/>
            </a:prstGeom>
            <a:solidFill>
              <a:srgbClr val="8C8C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3" name="Oval 217"/>
            <p:cNvSpPr>
              <a:spLocks noChangeArrowheads="1"/>
            </p:cNvSpPr>
            <p:nvPr/>
          </p:nvSpPr>
          <p:spPr bwMode="auto">
            <a:xfrm>
              <a:off x="2877" y="144"/>
              <a:ext cx="449" cy="366"/>
            </a:xfrm>
            <a:prstGeom prst="ellipse">
              <a:avLst/>
            </a:prstGeom>
            <a:solidFill>
              <a:srgbClr val="8D8DB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4" name="Oval 218"/>
            <p:cNvSpPr>
              <a:spLocks noChangeArrowheads="1"/>
            </p:cNvSpPr>
            <p:nvPr/>
          </p:nvSpPr>
          <p:spPr bwMode="auto">
            <a:xfrm>
              <a:off x="2880" y="146"/>
              <a:ext cx="443" cy="362"/>
            </a:xfrm>
            <a:prstGeom prst="ellipse">
              <a:avLst/>
            </a:prstGeom>
            <a:solidFill>
              <a:srgbClr val="8E8E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5" name="Oval 219"/>
            <p:cNvSpPr>
              <a:spLocks noChangeArrowheads="1"/>
            </p:cNvSpPr>
            <p:nvPr/>
          </p:nvSpPr>
          <p:spPr bwMode="auto">
            <a:xfrm>
              <a:off x="2883" y="149"/>
              <a:ext cx="437" cy="356"/>
            </a:xfrm>
            <a:prstGeom prst="ellipse">
              <a:avLst/>
            </a:prstGeom>
            <a:solidFill>
              <a:srgbClr val="8F8F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6" name="Oval 220"/>
            <p:cNvSpPr>
              <a:spLocks noChangeArrowheads="1"/>
            </p:cNvSpPr>
            <p:nvPr/>
          </p:nvSpPr>
          <p:spPr bwMode="auto">
            <a:xfrm>
              <a:off x="2886" y="151"/>
              <a:ext cx="431" cy="352"/>
            </a:xfrm>
            <a:prstGeom prst="ellipse">
              <a:avLst/>
            </a:prstGeom>
            <a:solidFill>
              <a:srgbClr val="8F8FB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7" name="Oval 221"/>
            <p:cNvSpPr>
              <a:spLocks noChangeArrowheads="1"/>
            </p:cNvSpPr>
            <p:nvPr/>
          </p:nvSpPr>
          <p:spPr bwMode="auto">
            <a:xfrm>
              <a:off x="2889" y="154"/>
              <a:ext cx="425" cy="346"/>
            </a:xfrm>
            <a:prstGeom prst="ellipse">
              <a:avLst/>
            </a:prstGeom>
            <a:solidFill>
              <a:srgbClr val="9090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8" name="Oval 222"/>
            <p:cNvSpPr>
              <a:spLocks noChangeArrowheads="1"/>
            </p:cNvSpPr>
            <p:nvPr/>
          </p:nvSpPr>
          <p:spPr bwMode="auto">
            <a:xfrm>
              <a:off x="2892" y="156"/>
              <a:ext cx="419" cy="342"/>
            </a:xfrm>
            <a:prstGeom prst="ellipse">
              <a:avLst/>
            </a:prstGeom>
            <a:solidFill>
              <a:srgbClr val="9191B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9" name="Oval 223"/>
            <p:cNvSpPr>
              <a:spLocks noChangeArrowheads="1"/>
            </p:cNvSpPr>
            <p:nvPr/>
          </p:nvSpPr>
          <p:spPr bwMode="auto">
            <a:xfrm>
              <a:off x="2896" y="159"/>
              <a:ext cx="412" cy="337"/>
            </a:xfrm>
            <a:prstGeom prst="ellipse">
              <a:avLst/>
            </a:prstGeom>
            <a:solidFill>
              <a:srgbClr val="9292B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0" name="Oval 224"/>
            <p:cNvSpPr>
              <a:spLocks noChangeArrowheads="1"/>
            </p:cNvSpPr>
            <p:nvPr/>
          </p:nvSpPr>
          <p:spPr bwMode="auto">
            <a:xfrm>
              <a:off x="2899" y="161"/>
              <a:ext cx="406" cy="333"/>
            </a:xfrm>
            <a:prstGeom prst="ellipse">
              <a:avLst/>
            </a:prstGeom>
            <a:solidFill>
              <a:srgbClr val="9393B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1" name="Oval 225"/>
            <p:cNvSpPr>
              <a:spLocks noChangeArrowheads="1"/>
            </p:cNvSpPr>
            <p:nvPr/>
          </p:nvSpPr>
          <p:spPr bwMode="auto">
            <a:xfrm>
              <a:off x="2902" y="164"/>
              <a:ext cx="400" cy="327"/>
            </a:xfrm>
            <a:prstGeom prst="ellipse">
              <a:avLst/>
            </a:prstGeom>
            <a:solidFill>
              <a:srgbClr val="9494B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2" name="Oval 226"/>
            <p:cNvSpPr>
              <a:spLocks noChangeArrowheads="1"/>
            </p:cNvSpPr>
            <p:nvPr/>
          </p:nvSpPr>
          <p:spPr bwMode="auto">
            <a:xfrm>
              <a:off x="2905" y="167"/>
              <a:ext cx="394" cy="321"/>
            </a:xfrm>
            <a:prstGeom prst="ellipse">
              <a:avLst/>
            </a:prstGeom>
            <a:solidFill>
              <a:srgbClr val="9595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3" name="Oval 227"/>
            <p:cNvSpPr>
              <a:spLocks noChangeArrowheads="1"/>
            </p:cNvSpPr>
            <p:nvPr/>
          </p:nvSpPr>
          <p:spPr bwMode="auto">
            <a:xfrm>
              <a:off x="2908" y="169"/>
              <a:ext cx="388" cy="317"/>
            </a:xfrm>
            <a:prstGeom prst="ellipse">
              <a:avLst/>
            </a:prstGeom>
            <a:solidFill>
              <a:srgbClr val="9696B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4" name="Oval 228"/>
            <p:cNvSpPr>
              <a:spLocks noChangeArrowheads="1"/>
            </p:cNvSpPr>
            <p:nvPr/>
          </p:nvSpPr>
          <p:spPr bwMode="auto">
            <a:xfrm>
              <a:off x="2911" y="172"/>
              <a:ext cx="381" cy="311"/>
            </a:xfrm>
            <a:prstGeom prst="ellipse">
              <a:avLst/>
            </a:prstGeom>
            <a:solidFill>
              <a:srgbClr val="9797B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5" name="Oval 229"/>
            <p:cNvSpPr>
              <a:spLocks noChangeArrowheads="1"/>
            </p:cNvSpPr>
            <p:nvPr/>
          </p:nvSpPr>
          <p:spPr bwMode="auto">
            <a:xfrm>
              <a:off x="2914" y="174"/>
              <a:ext cx="375" cy="307"/>
            </a:xfrm>
            <a:prstGeom prst="ellipse">
              <a:avLst/>
            </a:prstGeom>
            <a:solidFill>
              <a:srgbClr val="9898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6" name="Oval 230"/>
            <p:cNvSpPr>
              <a:spLocks noChangeArrowheads="1"/>
            </p:cNvSpPr>
            <p:nvPr/>
          </p:nvSpPr>
          <p:spPr bwMode="auto">
            <a:xfrm>
              <a:off x="2918" y="177"/>
              <a:ext cx="367" cy="301"/>
            </a:xfrm>
            <a:prstGeom prst="ellipse">
              <a:avLst/>
            </a:prstGeom>
            <a:solidFill>
              <a:srgbClr val="9999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7" name="Oval 231"/>
            <p:cNvSpPr>
              <a:spLocks noChangeArrowheads="1"/>
            </p:cNvSpPr>
            <p:nvPr/>
          </p:nvSpPr>
          <p:spPr bwMode="auto">
            <a:xfrm>
              <a:off x="2921" y="179"/>
              <a:ext cx="361" cy="297"/>
            </a:xfrm>
            <a:prstGeom prst="ellipse">
              <a:avLst/>
            </a:prstGeom>
            <a:solidFill>
              <a:srgbClr val="9A9A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8" name="Oval 232"/>
            <p:cNvSpPr>
              <a:spLocks noChangeArrowheads="1"/>
            </p:cNvSpPr>
            <p:nvPr/>
          </p:nvSpPr>
          <p:spPr bwMode="auto">
            <a:xfrm>
              <a:off x="2924" y="182"/>
              <a:ext cx="355" cy="290"/>
            </a:xfrm>
            <a:prstGeom prst="ellipse">
              <a:avLst/>
            </a:prstGeom>
            <a:solidFill>
              <a:srgbClr val="9C9C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9" name="Oval 233"/>
            <p:cNvSpPr>
              <a:spLocks noChangeArrowheads="1"/>
            </p:cNvSpPr>
            <p:nvPr/>
          </p:nvSpPr>
          <p:spPr bwMode="auto">
            <a:xfrm>
              <a:off x="2927" y="185"/>
              <a:ext cx="349" cy="284"/>
            </a:xfrm>
            <a:prstGeom prst="ellipse">
              <a:avLst/>
            </a:prstGeom>
            <a:solidFill>
              <a:srgbClr val="9D9D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0" name="Oval 234"/>
            <p:cNvSpPr>
              <a:spLocks noChangeArrowheads="1"/>
            </p:cNvSpPr>
            <p:nvPr/>
          </p:nvSpPr>
          <p:spPr bwMode="auto">
            <a:xfrm>
              <a:off x="2930" y="187"/>
              <a:ext cx="343" cy="280"/>
            </a:xfrm>
            <a:prstGeom prst="ellipse">
              <a:avLst/>
            </a:prstGeom>
            <a:solidFill>
              <a:srgbClr val="9E9E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1" name="Oval 235"/>
            <p:cNvSpPr>
              <a:spLocks noChangeArrowheads="1"/>
            </p:cNvSpPr>
            <p:nvPr/>
          </p:nvSpPr>
          <p:spPr bwMode="auto">
            <a:xfrm>
              <a:off x="2933" y="190"/>
              <a:ext cx="337" cy="274"/>
            </a:xfrm>
            <a:prstGeom prst="ellipse">
              <a:avLst/>
            </a:prstGeom>
            <a:solidFill>
              <a:srgbClr val="9F9F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2" name="Oval 236"/>
            <p:cNvSpPr>
              <a:spLocks noChangeArrowheads="1"/>
            </p:cNvSpPr>
            <p:nvPr/>
          </p:nvSpPr>
          <p:spPr bwMode="auto">
            <a:xfrm>
              <a:off x="2936" y="192"/>
              <a:ext cx="331" cy="270"/>
            </a:xfrm>
            <a:prstGeom prst="ellipse">
              <a:avLst/>
            </a:prstGeom>
            <a:solidFill>
              <a:srgbClr val="A1A1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3" name="Oval 237"/>
            <p:cNvSpPr>
              <a:spLocks noChangeArrowheads="1"/>
            </p:cNvSpPr>
            <p:nvPr/>
          </p:nvSpPr>
          <p:spPr bwMode="auto">
            <a:xfrm>
              <a:off x="2939" y="195"/>
              <a:ext cx="325" cy="264"/>
            </a:xfrm>
            <a:prstGeom prst="ellipse">
              <a:avLst/>
            </a:prstGeom>
            <a:solidFill>
              <a:srgbClr val="A2A2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4" name="Oval 238"/>
            <p:cNvSpPr>
              <a:spLocks noChangeArrowheads="1"/>
            </p:cNvSpPr>
            <p:nvPr/>
          </p:nvSpPr>
          <p:spPr bwMode="auto">
            <a:xfrm>
              <a:off x="2943" y="197"/>
              <a:ext cx="317" cy="260"/>
            </a:xfrm>
            <a:prstGeom prst="ellipse">
              <a:avLst/>
            </a:prstGeom>
            <a:solidFill>
              <a:srgbClr val="A3A3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5" name="Oval 239"/>
            <p:cNvSpPr>
              <a:spLocks noChangeArrowheads="1"/>
            </p:cNvSpPr>
            <p:nvPr/>
          </p:nvSpPr>
          <p:spPr bwMode="auto">
            <a:xfrm>
              <a:off x="2946" y="200"/>
              <a:ext cx="311" cy="254"/>
            </a:xfrm>
            <a:prstGeom prst="ellipse">
              <a:avLst/>
            </a:prstGeom>
            <a:solidFill>
              <a:srgbClr val="A5A5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6" name="Oval 240"/>
            <p:cNvSpPr>
              <a:spLocks noChangeArrowheads="1"/>
            </p:cNvSpPr>
            <p:nvPr/>
          </p:nvSpPr>
          <p:spPr bwMode="auto">
            <a:xfrm>
              <a:off x="2949" y="202"/>
              <a:ext cx="305" cy="250"/>
            </a:xfrm>
            <a:prstGeom prst="ellipse">
              <a:avLst/>
            </a:prstGeom>
            <a:solidFill>
              <a:srgbClr val="A6A6D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7" name="Oval 241"/>
            <p:cNvSpPr>
              <a:spLocks noChangeArrowheads="1"/>
            </p:cNvSpPr>
            <p:nvPr/>
          </p:nvSpPr>
          <p:spPr bwMode="auto">
            <a:xfrm>
              <a:off x="2952" y="205"/>
              <a:ext cx="299" cy="244"/>
            </a:xfrm>
            <a:prstGeom prst="ellipse">
              <a:avLst/>
            </a:prstGeom>
            <a:solidFill>
              <a:srgbClr val="A7A7D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8" name="Oval 242"/>
            <p:cNvSpPr>
              <a:spLocks noChangeArrowheads="1"/>
            </p:cNvSpPr>
            <p:nvPr/>
          </p:nvSpPr>
          <p:spPr bwMode="auto">
            <a:xfrm>
              <a:off x="2955" y="208"/>
              <a:ext cx="293" cy="238"/>
            </a:xfrm>
            <a:prstGeom prst="ellipse">
              <a:avLst/>
            </a:prstGeom>
            <a:solidFill>
              <a:srgbClr val="A9A9D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9" name="Oval 243"/>
            <p:cNvSpPr>
              <a:spLocks noChangeArrowheads="1"/>
            </p:cNvSpPr>
            <p:nvPr/>
          </p:nvSpPr>
          <p:spPr bwMode="auto">
            <a:xfrm>
              <a:off x="2958" y="210"/>
              <a:ext cx="287" cy="234"/>
            </a:xfrm>
            <a:prstGeom prst="ellipse">
              <a:avLst/>
            </a:prstGeom>
            <a:solidFill>
              <a:srgbClr val="AAAAD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0" name="Oval 244"/>
            <p:cNvSpPr>
              <a:spLocks noChangeArrowheads="1"/>
            </p:cNvSpPr>
            <p:nvPr/>
          </p:nvSpPr>
          <p:spPr bwMode="auto">
            <a:xfrm>
              <a:off x="2961" y="213"/>
              <a:ext cx="281" cy="228"/>
            </a:xfrm>
            <a:prstGeom prst="ellipse">
              <a:avLst/>
            </a:prstGeom>
            <a:solidFill>
              <a:srgbClr val="ABABD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1" name="Oval 245"/>
            <p:cNvSpPr>
              <a:spLocks noChangeArrowheads="1"/>
            </p:cNvSpPr>
            <p:nvPr/>
          </p:nvSpPr>
          <p:spPr bwMode="auto">
            <a:xfrm>
              <a:off x="2965" y="215"/>
              <a:ext cx="273" cy="224"/>
            </a:xfrm>
            <a:prstGeom prst="ellipse">
              <a:avLst/>
            </a:prstGeom>
            <a:solidFill>
              <a:srgbClr val="ADADD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2" name="Oval 246"/>
            <p:cNvSpPr>
              <a:spLocks noChangeArrowheads="1"/>
            </p:cNvSpPr>
            <p:nvPr/>
          </p:nvSpPr>
          <p:spPr bwMode="auto">
            <a:xfrm>
              <a:off x="2968" y="218"/>
              <a:ext cx="267" cy="218"/>
            </a:xfrm>
            <a:prstGeom prst="ellipse">
              <a:avLst/>
            </a:prstGeom>
            <a:solidFill>
              <a:srgbClr val="AEAED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3" name="Oval 247"/>
            <p:cNvSpPr>
              <a:spLocks noChangeArrowheads="1"/>
            </p:cNvSpPr>
            <p:nvPr/>
          </p:nvSpPr>
          <p:spPr bwMode="auto">
            <a:xfrm>
              <a:off x="2971" y="220"/>
              <a:ext cx="261" cy="214"/>
            </a:xfrm>
            <a:prstGeom prst="ellipse">
              <a:avLst/>
            </a:prstGeom>
            <a:solidFill>
              <a:srgbClr val="AFAFD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4" name="Oval 248"/>
            <p:cNvSpPr>
              <a:spLocks noChangeArrowheads="1"/>
            </p:cNvSpPr>
            <p:nvPr/>
          </p:nvSpPr>
          <p:spPr bwMode="auto">
            <a:xfrm>
              <a:off x="2974" y="223"/>
              <a:ext cx="255" cy="208"/>
            </a:xfrm>
            <a:prstGeom prst="ellipse">
              <a:avLst/>
            </a:prstGeom>
            <a:solidFill>
              <a:srgbClr val="B0B0D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5" name="Oval 249"/>
            <p:cNvSpPr>
              <a:spLocks noChangeArrowheads="1"/>
            </p:cNvSpPr>
            <p:nvPr/>
          </p:nvSpPr>
          <p:spPr bwMode="auto">
            <a:xfrm>
              <a:off x="2977" y="226"/>
              <a:ext cx="249" cy="202"/>
            </a:xfrm>
            <a:prstGeom prst="ellipse">
              <a:avLst/>
            </a:prstGeom>
            <a:solidFill>
              <a:srgbClr val="B1B1D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6" name="Oval 250"/>
            <p:cNvSpPr>
              <a:spLocks noChangeArrowheads="1"/>
            </p:cNvSpPr>
            <p:nvPr/>
          </p:nvSpPr>
          <p:spPr bwMode="auto">
            <a:xfrm>
              <a:off x="2981" y="228"/>
              <a:ext cx="242" cy="198"/>
            </a:xfrm>
            <a:prstGeom prst="ellipse">
              <a:avLst/>
            </a:prstGeom>
            <a:solidFill>
              <a:srgbClr val="B3B3E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7" name="Oval 251"/>
            <p:cNvSpPr>
              <a:spLocks noChangeArrowheads="1"/>
            </p:cNvSpPr>
            <p:nvPr/>
          </p:nvSpPr>
          <p:spPr bwMode="auto">
            <a:xfrm>
              <a:off x="2984" y="231"/>
              <a:ext cx="236" cy="192"/>
            </a:xfrm>
            <a:prstGeom prst="ellipse">
              <a:avLst/>
            </a:prstGeom>
            <a:solidFill>
              <a:srgbClr val="B4B4E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8" name="Oval 252"/>
            <p:cNvSpPr>
              <a:spLocks noChangeArrowheads="1"/>
            </p:cNvSpPr>
            <p:nvPr/>
          </p:nvSpPr>
          <p:spPr bwMode="auto">
            <a:xfrm>
              <a:off x="2988" y="233"/>
              <a:ext cx="228" cy="188"/>
            </a:xfrm>
            <a:prstGeom prst="ellipse">
              <a:avLst/>
            </a:prstGeom>
            <a:solidFill>
              <a:srgbClr val="B5B5E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9" name="Oval 253"/>
            <p:cNvSpPr>
              <a:spLocks noChangeArrowheads="1"/>
            </p:cNvSpPr>
            <p:nvPr/>
          </p:nvSpPr>
          <p:spPr bwMode="auto">
            <a:xfrm>
              <a:off x="2991" y="236"/>
              <a:ext cx="222" cy="182"/>
            </a:xfrm>
            <a:prstGeom prst="ellipse">
              <a:avLst/>
            </a:prstGeom>
            <a:solidFill>
              <a:srgbClr val="B6B6E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0" name="Oval 254"/>
            <p:cNvSpPr>
              <a:spLocks noChangeArrowheads="1"/>
            </p:cNvSpPr>
            <p:nvPr/>
          </p:nvSpPr>
          <p:spPr bwMode="auto">
            <a:xfrm>
              <a:off x="2994" y="238"/>
              <a:ext cx="216" cy="178"/>
            </a:xfrm>
            <a:prstGeom prst="ellipse">
              <a:avLst/>
            </a:prstGeom>
            <a:solidFill>
              <a:srgbClr val="B8B8E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1" name="Oval 255"/>
            <p:cNvSpPr>
              <a:spLocks noChangeArrowheads="1"/>
            </p:cNvSpPr>
            <p:nvPr/>
          </p:nvSpPr>
          <p:spPr bwMode="auto">
            <a:xfrm>
              <a:off x="2997" y="242"/>
              <a:ext cx="210" cy="171"/>
            </a:xfrm>
            <a:prstGeom prst="ellipse">
              <a:avLst/>
            </a:prstGeom>
            <a:solidFill>
              <a:srgbClr val="B9B9E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2" name="Oval 256"/>
            <p:cNvSpPr>
              <a:spLocks noChangeArrowheads="1"/>
            </p:cNvSpPr>
            <p:nvPr/>
          </p:nvSpPr>
          <p:spPr bwMode="auto">
            <a:xfrm>
              <a:off x="3000" y="244"/>
              <a:ext cx="204" cy="167"/>
            </a:xfrm>
            <a:prstGeom prst="ellipse">
              <a:avLst/>
            </a:prstGeom>
            <a:solidFill>
              <a:srgbClr val="BABAE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3" name="Oval 257"/>
            <p:cNvSpPr>
              <a:spLocks noChangeArrowheads="1"/>
            </p:cNvSpPr>
            <p:nvPr/>
          </p:nvSpPr>
          <p:spPr bwMode="auto">
            <a:xfrm>
              <a:off x="3003" y="247"/>
              <a:ext cx="198" cy="161"/>
            </a:xfrm>
            <a:prstGeom prst="ellipse">
              <a:avLst/>
            </a:prstGeom>
            <a:solidFill>
              <a:srgbClr val="BBBBE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4" name="Oval 258"/>
            <p:cNvSpPr>
              <a:spLocks noChangeArrowheads="1"/>
            </p:cNvSpPr>
            <p:nvPr/>
          </p:nvSpPr>
          <p:spPr bwMode="auto">
            <a:xfrm>
              <a:off x="3006" y="250"/>
              <a:ext cx="192" cy="155"/>
            </a:xfrm>
            <a:prstGeom prst="ellipse">
              <a:avLst/>
            </a:prstGeom>
            <a:solidFill>
              <a:srgbClr val="BCBCE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5" name="Oval 259"/>
            <p:cNvSpPr>
              <a:spLocks noChangeArrowheads="1"/>
            </p:cNvSpPr>
            <p:nvPr/>
          </p:nvSpPr>
          <p:spPr bwMode="auto">
            <a:xfrm>
              <a:off x="3010" y="252"/>
              <a:ext cx="184" cy="151"/>
            </a:xfrm>
            <a:prstGeom prst="ellipse">
              <a:avLst/>
            </a:prstGeom>
            <a:solidFill>
              <a:srgbClr val="BDBDE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6" name="Oval 260"/>
            <p:cNvSpPr>
              <a:spLocks noChangeArrowheads="1"/>
            </p:cNvSpPr>
            <p:nvPr/>
          </p:nvSpPr>
          <p:spPr bwMode="auto">
            <a:xfrm>
              <a:off x="3013" y="255"/>
              <a:ext cx="178" cy="145"/>
            </a:xfrm>
            <a:prstGeom prst="ellipse">
              <a:avLst/>
            </a:prstGeom>
            <a:solidFill>
              <a:srgbClr val="BEBEE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7" name="Oval 261"/>
            <p:cNvSpPr>
              <a:spLocks noChangeArrowheads="1"/>
            </p:cNvSpPr>
            <p:nvPr/>
          </p:nvSpPr>
          <p:spPr bwMode="auto">
            <a:xfrm>
              <a:off x="3016" y="257"/>
              <a:ext cx="171" cy="141"/>
            </a:xfrm>
            <a:prstGeom prst="ellipse">
              <a:avLst/>
            </a:prstGeom>
            <a:solidFill>
              <a:srgbClr val="BFBFE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8" name="Oval 262"/>
            <p:cNvSpPr>
              <a:spLocks noChangeArrowheads="1"/>
            </p:cNvSpPr>
            <p:nvPr/>
          </p:nvSpPr>
          <p:spPr bwMode="auto">
            <a:xfrm>
              <a:off x="3019" y="260"/>
              <a:ext cx="165" cy="135"/>
            </a:xfrm>
            <a:prstGeom prst="ellipse">
              <a:avLst/>
            </a:prstGeom>
            <a:solidFill>
              <a:srgbClr val="C0C0F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9" name="Oval 263"/>
            <p:cNvSpPr>
              <a:spLocks noChangeArrowheads="1"/>
            </p:cNvSpPr>
            <p:nvPr/>
          </p:nvSpPr>
          <p:spPr bwMode="auto">
            <a:xfrm>
              <a:off x="3022" y="262"/>
              <a:ext cx="159" cy="131"/>
            </a:xfrm>
            <a:prstGeom prst="ellipse">
              <a:avLst/>
            </a:prstGeom>
            <a:solidFill>
              <a:srgbClr val="C0C0F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0" name="Oval 264"/>
            <p:cNvSpPr>
              <a:spLocks noChangeArrowheads="1"/>
            </p:cNvSpPr>
            <p:nvPr/>
          </p:nvSpPr>
          <p:spPr bwMode="auto">
            <a:xfrm>
              <a:off x="3025" y="265"/>
              <a:ext cx="153" cy="125"/>
            </a:xfrm>
            <a:prstGeom prst="ellipse">
              <a:avLst/>
            </a:prstGeom>
            <a:solidFill>
              <a:srgbClr val="C1C1F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1" name="Oval 265"/>
            <p:cNvSpPr>
              <a:spLocks noChangeArrowheads="1"/>
            </p:cNvSpPr>
            <p:nvPr/>
          </p:nvSpPr>
          <p:spPr bwMode="auto">
            <a:xfrm>
              <a:off x="3028" y="268"/>
              <a:ext cx="147" cy="119"/>
            </a:xfrm>
            <a:prstGeom prst="ellipse">
              <a:avLst/>
            </a:prstGeom>
            <a:solidFill>
              <a:srgbClr val="C2C2F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2" name="Oval 266"/>
            <p:cNvSpPr>
              <a:spLocks noChangeArrowheads="1"/>
            </p:cNvSpPr>
            <p:nvPr/>
          </p:nvSpPr>
          <p:spPr bwMode="auto">
            <a:xfrm>
              <a:off x="3031" y="270"/>
              <a:ext cx="141" cy="115"/>
            </a:xfrm>
            <a:prstGeom prst="ellipse">
              <a:avLst/>
            </a:prstGeom>
            <a:solidFill>
              <a:srgbClr val="C3C3F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3" name="Oval 267"/>
            <p:cNvSpPr>
              <a:spLocks noChangeArrowheads="1"/>
            </p:cNvSpPr>
            <p:nvPr/>
          </p:nvSpPr>
          <p:spPr bwMode="auto">
            <a:xfrm>
              <a:off x="3035" y="273"/>
              <a:ext cx="134" cy="110"/>
            </a:xfrm>
            <a:prstGeom prst="ellipse">
              <a:avLst/>
            </a:prstGeom>
            <a:solidFill>
              <a:srgbClr val="C3C3F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4" name="Oval 268"/>
            <p:cNvSpPr>
              <a:spLocks noChangeArrowheads="1"/>
            </p:cNvSpPr>
            <p:nvPr/>
          </p:nvSpPr>
          <p:spPr bwMode="auto">
            <a:xfrm>
              <a:off x="3038" y="275"/>
              <a:ext cx="128" cy="106"/>
            </a:xfrm>
            <a:prstGeom prst="ellipse">
              <a:avLst/>
            </a:prstGeom>
            <a:solidFill>
              <a:srgbClr val="C4C4F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5" name="Oval 269"/>
            <p:cNvSpPr>
              <a:spLocks noChangeArrowheads="1"/>
            </p:cNvSpPr>
            <p:nvPr/>
          </p:nvSpPr>
          <p:spPr bwMode="auto">
            <a:xfrm>
              <a:off x="3041" y="278"/>
              <a:ext cx="122" cy="100"/>
            </a:xfrm>
            <a:prstGeom prst="ellipse">
              <a:avLst/>
            </a:prstGeom>
            <a:solidFill>
              <a:srgbClr val="C5C5F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6" name="Oval 270"/>
            <p:cNvSpPr>
              <a:spLocks noChangeArrowheads="1"/>
            </p:cNvSpPr>
            <p:nvPr/>
          </p:nvSpPr>
          <p:spPr bwMode="auto">
            <a:xfrm>
              <a:off x="3044" y="280"/>
              <a:ext cx="116" cy="96"/>
            </a:xfrm>
            <a:prstGeom prst="ellipse">
              <a:avLst/>
            </a:prstGeom>
            <a:solidFill>
              <a:srgbClr val="C5C5F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7" name="Oval 271"/>
            <p:cNvSpPr>
              <a:spLocks noChangeArrowheads="1"/>
            </p:cNvSpPr>
            <p:nvPr/>
          </p:nvSpPr>
          <p:spPr bwMode="auto">
            <a:xfrm>
              <a:off x="3047" y="283"/>
              <a:ext cx="110" cy="90"/>
            </a:xfrm>
            <a:prstGeom prst="ellipse">
              <a:avLst/>
            </a:prstGeom>
            <a:solidFill>
              <a:srgbClr val="C6C6F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8" name="Oval 272"/>
            <p:cNvSpPr>
              <a:spLocks noChangeArrowheads="1"/>
            </p:cNvSpPr>
            <p:nvPr/>
          </p:nvSpPr>
          <p:spPr bwMode="auto">
            <a:xfrm>
              <a:off x="3050" y="285"/>
              <a:ext cx="104" cy="86"/>
            </a:xfrm>
            <a:prstGeom prst="ellipse">
              <a:avLst/>
            </a:prstGeom>
            <a:solidFill>
              <a:srgbClr val="C6C6F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9" name="Oval 273"/>
            <p:cNvSpPr>
              <a:spLocks noChangeArrowheads="1"/>
            </p:cNvSpPr>
            <p:nvPr/>
          </p:nvSpPr>
          <p:spPr bwMode="auto">
            <a:xfrm>
              <a:off x="3053" y="288"/>
              <a:ext cx="98" cy="80"/>
            </a:xfrm>
            <a:prstGeom prst="ellipse">
              <a:avLst/>
            </a:prstGeom>
            <a:solidFill>
              <a:srgbClr val="C7C7F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0" name="Oval 274"/>
            <p:cNvSpPr>
              <a:spLocks noChangeArrowheads="1"/>
            </p:cNvSpPr>
            <p:nvPr/>
          </p:nvSpPr>
          <p:spPr bwMode="auto">
            <a:xfrm>
              <a:off x="3057" y="291"/>
              <a:ext cx="90" cy="74"/>
            </a:xfrm>
            <a:prstGeom prst="ellipse">
              <a:avLst/>
            </a:prstGeom>
            <a:solidFill>
              <a:srgbClr val="C7C7F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1" name="Oval 275"/>
            <p:cNvSpPr>
              <a:spLocks noChangeArrowheads="1"/>
            </p:cNvSpPr>
            <p:nvPr/>
          </p:nvSpPr>
          <p:spPr bwMode="auto">
            <a:xfrm>
              <a:off x="3060" y="293"/>
              <a:ext cx="84" cy="70"/>
            </a:xfrm>
            <a:prstGeom prst="ellipse">
              <a:avLst/>
            </a:prstGeom>
            <a:solidFill>
              <a:srgbClr val="C8C8F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2" name="Oval 276"/>
            <p:cNvSpPr>
              <a:spLocks noChangeArrowheads="1"/>
            </p:cNvSpPr>
            <p:nvPr/>
          </p:nvSpPr>
          <p:spPr bwMode="auto">
            <a:xfrm>
              <a:off x="3063" y="296"/>
              <a:ext cx="78" cy="64"/>
            </a:xfrm>
            <a:prstGeom prst="ellipse">
              <a:avLst/>
            </a:prstGeom>
            <a:solidFill>
              <a:srgbClr val="C8C8F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3" name="Oval 277"/>
            <p:cNvSpPr>
              <a:spLocks noChangeArrowheads="1"/>
            </p:cNvSpPr>
            <p:nvPr/>
          </p:nvSpPr>
          <p:spPr bwMode="auto">
            <a:xfrm>
              <a:off x="3066" y="298"/>
              <a:ext cx="72" cy="60"/>
            </a:xfrm>
            <a:prstGeom prst="ellipse">
              <a:avLst/>
            </a:prstGeom>
            <a:solidFill>
              <a:srgbClr val="C9C9F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4" name="Oval 278"/>
            <p:cNvSpPr>
              <a:spLocks noChangeArrowheads="1"/>
            </p:cNvSpPr>
            <p:nvPr/>
          </p:nvSpPr>
          <p:spPr bwMode="auto">
            <a:xfrm>
              <a:off x="3069" y="301"/>
              <a:ext cx="66" cy="53"/>
            </a:xfrm>
            <a:prstGeom prst="ellipse">
              <a:avLst/>
            </a:prstGeom>
            <a:solidFill>
              <a:srgbClr val="C9C9F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5" name="Oval 279"/>
            <p:cNvSpPr>
              <a:spLocks noChangeArrowheads="1"/>
            </p:cNvSpPr>
            <p:nvPr/>
          </p:nvSpPr>
          <p:spPr bwMode="auto">
            <a:xfrm>
              <a:off x="3072" y="303"/>
              <a:ext cx="60" cy="49"/>
            </a:xfrm>
            <a:prstGeom prst="ellipse">
              <a:avLst/>
            </a:prstGeom>
            <a:solidFill>
              <a:srgbClr val="C9C9F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6" name="Oval 280"/>
            <p:cNvSpPr>
              <a:spLocks noChangeArrowheads="1"/>
            </p:cNvSpPr>
            <p:nvPr/>
          </p:nvSpPr>
          <p:spPr bwMode="auto">
            <a:xfrm>
              <a:off x="3075" y="306"/>
              <a:ext cx="54" cy="43"/>
            </a:xfrm>
            <a:prstGeom prst="ellipse">
              <a:avLst/>
            </a:prstGeom>
            <a:solidFill>
              <a:srgbClr val="CACAF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7" name="Oval 281"/>
            <p:cNvSpPr>
              <a:spLocks noChangeArrowheads="1"/>
            </p:cNvSpPr>
            <p:nvPr/>
          </p:nvSpPr>
          <p:spPr bwMode="auto">
            <a:xfrm>
              <a:off x="3079" y="309"/>
              <a:ext cx="46" cy="37"/>
            </a:xfrm>
            <a:prstGeom prst="ellipse">
              <a:avLst/>
            </a:prstGeom>
            <a:solidFill>
              <a:srgbClr val="CACAF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8" name="Oval 282"/>
            <p:cNvSpPr>
              <a:spLocks noChangeArrowheads="1"/>
            </p:cNvSpPr>
            <p:nvPr/>
          </p:nvSpPr>
          <p:spPr bwMode="auto">
            <a:xfrm>
              <a:off x="3082" y="311"/>
              <a:ext cx="40" cy="33"/>
            </a:xfrm>
            <a:prstGeom prst="ellipse">
              <a:avLst/>
            </a:prstGeom>
            <a:solidFill>
              <a:srgbClr val="CACAF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9" name="Oval 283"/>
            <p:cNvSpPr>
              <a:spLocks noChangeArrowheads="1"/>
            </p:cNvSpPr>
            <p:nvPr/>
          </p:nvSpPr>
          <p:spPr bwMode="auto">
            <a:xfrm>
              <a:off x="3086" y="314"/>
              <a:ext cx="33" cy="27"/>
            </a:xfrm>
            <a:prstGeom prst="ellipse">
              <a:avLst/>
            </a:prstGeom>
            <a:solidFill>
              <a:srgbClr val="CACAF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80" name="Oval 284"/>
            <p:cNvSpPr>
              <a:spLocks noChangeArrowheads="1"/>
            </p:cNvSpPr>
            <p:nvPr/>
          </p:nvSpPr>
          <p:spPr bwMode="auto">
            <a:xfrm>
              <a:off x="3089" y="316"/>
              <a:ext cx="27" cy="23"/>
            </a:xfrm>
            <a:prstGeom prst="ellipse">
              <a:avLst/>
            </a:prstGeom>
            <a:solidFill>
              <a:srgbClr val="CBCBF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81" name="Oval 285"/>
            <p:cNvSpPr>
              <a:spLocks noChangeArrowheads="1"/>
            </p:cNvSpPr>
            <p:nvPr/>
          </p:nvSpPr>
          <p:spPr bwMode="auto">
            <a:xfrm>
              <a:off x="3092" y="319"/>
              <a:ext cx="21" cy="17"/>
            </a:xfrm>
            <a:prstGeom prst="ellipse">
              <a:avLst/>
            </a:prstGeom>
            <a:solidFill>
              <a:srgbClr val="CBCBF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82" name="Oval 286"/>
            <p:cNvSpPr>
              <a:spLocks noChangeArrowheads="1"/>
            </p:cNvSpPr>
            <p:nvPr/>
          </p:nvSpPr>
          <p:spPr bwMode="auto">
            <a:xfrm>
              <a:off x="3095" y="321"/>
              <a:ext cx="15" cy="13"/>
            </a:xfrm>
            <a:prstGeom prst="ellipse">
              <a:avLst/>
            </a:prstGeom>
            <a:solidFill>
              <a:srgbClr val="CBCBF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83" name="Oval 287"/>
            <p:cNvSpPr>
              <a:spLocks noChangeArrowheads="1"/>
            </p:cNvSpPr>
            <p:nvPr/>
          </p:nvSpPr>
          <p:spPr bwMode="auto">
            <a:xfrm>
              <a:off x="3098" y="324"/>
              <a:ext cx="9" cy="7"/>
            </a:xfrm>
            <a:prstGeom prst="ellipse">
              <a:avLst/>
            </a:prstGeom>
            <a:solidFill>
              <a:srgbClr val="CBCBF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185" name="Rectangle 289"/>
          <p:cNvSpPr>
            <a:spLocks noChangeArrowheads="1"/>
          </p:cNvSpPr>
          <p:nvPr/>
        </p:nvSpPr>
        <p:spPr bwMode="auto">
          <a:xfrm rot="16200000">
            <a:off x="4310856" y="353219"/>
            <a:ext cx="238125" cy="4270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800" b="1">
                <a:solidFill>
                  <a:srgbClr val="FFFFFF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186" name="Rectangle 290"/>
          <p:cNvSpPr>
            <a:spLocks noChangeArrowheads="1"/>
          </p:cNvSpPr>
          <p:nvPr/>
        </p:nvSpPr>
        <p:spPr bwMode="auto">
          <a:xfrm>
            <a:off x="4589463" y="312738"/>
            <a:ext cx="776287" cy="401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187" name="Rectangle 291"/>
          <p:cNvSpPr>
            <a:spLocks noChangeArrowheads="1"/>
          </p:cNvSpPr>
          <p:nvPr/>
        </p:nvSpPr>
        <p:spPr bwMode="auto">
          <a:xfrm>
            <a:off x="4691063" y="382588"/>
            <a:ext cx="469900" cy="360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C0C0C0"/>
                </a:solidFill>
              </a:rPr>
              <a:t>LB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188" name="Rectangle 292"/>
          <p:cNvSpPr>
            <a:spLocks noChangeArrowheads="1"/>
          </p:cNvSpPr>
          <p:nvPr/>
        </p:nvSpPr>
        <p:spPr bwMode="auto">
          <a:xfrm>
            <a:off x="4681538" y="373063"/>
            <a:ext cx="469900" cy="360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FFFFF7"/>
                </a:solidFill>
              </a:rPr>
              <a:t>LB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189" name="Rectangle 293"/>
          <p:cNvSpPr>
            <a:spLocks noChangeArrowheads="1"/>
          </p:cNvSpPr>
          <p:nvPr/>
        </p:nvSpPr>
        <p:spPr bwMode="auto">
          <a:xfrm>
            <a:off x="3862388" y="554038"/>
            <a:ext cx="250825" cy="30162"/>
          </a:xfrm>
          <a:prstGeom prst="rect">
            <a:avLst/>
          </a:prstGeom>
          <a:solidFill>
            <a:srgbClr val="FFFFF7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190" name="Rectangle 294"/>
          <p:cNvSpPr>
            <a:spLocks noChangeArrowheads="1"/>
          </p:cNvSpPr>
          <p:nvPr/>
        </p:nvSpPr>
        <p:spPr bwMode="auto">
          <a:xfrm>
            <a:off x="3862388" y="503238"/>
            <a:ext cx="250825" cy="28575"/>
          </a:xfrm>
          <a:prstGeom prst="rect">
            <a:avLst/>
          </a:prstGeom>
          <a:solidFill>
            <a:srgbClr val="FFFFF7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43" name="Group 295"/>
          <p:cNvGrpSpPr>
            <a:grpSpLocks/>
          </p:cNvGrpSpPr>
          <p:nvPr/>
        </p:nvGrpSpPr>
        <p:grpSpPr bwMode="auto">
          <a:xfrm>
            <a:off x="3052763" y="161925"/>
            <a:ext cx="874712" cy="712788"/>
            <a:chOff x="1923" y="102"/>
            <a:chExt cx="551" cy="449"/>
          </a:xfrm>
        </p:grpSpPr>
        <p:sp>
          <p:nvSpPr>
            <p:cNvPr id="337192" name="Oval 296"/>
            <p:cNvSpPr>
              <a:spLocks noChangeArrowheads="1"/>
            </p:cNvSpPr>
            <p:nvPr/>
          </p:nvSpPr>
          <p:spPr bwMode="auto">
            <a:xfrm>
              <a:off x="1923" y="102"/>
              <a:ext cx="551" cy="44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3" name="Oval 297"/>
            <p:cNvSpPr>
              <a:spLocks noChangeArrowheads="1"/>
            </p:cNvSpPr>
            <p:nvPr/>
          </p:nvSpPr>
          <p:spPr bwMode="auto">
            <a:xfrm>
              <a:off x="1927" y="105"/>
              <a:ext cx="543" cy="443"/>
            </a:xfrm>
            <a:prstGeom prst="ellipse">
              <a:avLst/>
            </a:prstGeom>
            <a:solidFill>
              <a:srgbClr val="00080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4" name="Oval 298"/>
            <p:cNvSpPr>
              <a:spLocks noChangeArrowheads="1"/>
            </p:cNvSpPr>
            <p:nvPr/>
          </p:nvSpPr>
          <p:spPr bwMode="auto">
            <a:xfrm>
              <a:off x="1929" y="106"/>
              <a:ext cx="539" cy="441"/>
            </a:xfrm>
            <a:prstGeom prst="ellipse">
              <a:avLst/>
            </a:prstGeom>
            <a:solidFill>
              <a:srgbClr val="000C0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5" name="Oval 299"/>
            <p:cNvSpPr>
              <a:spLocks noChangeArrowheads="1"/>
            </p:cNvSpPr>
            <p:nvPr/>
          </p:nvSpPr>
          <p:spPr bwMode="auto">
            <a:xfrm>
              <a:off x="1931" y="108"/>
              <a:ext cx="535" cy="437"/>
            </a:xfrm>
            <a:prstGeom prst="ellipse">
              <a:avLst/>
            </a:prstGeom>
            <a:solidFill>
              <a:srgbClr val="000F0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6" name="Oval 300"/>
            <p:cNvSpPr>
              <a:spLocks noChangeArrowheads="1"/>
            </p:cNvSpPr>
            <p:nvPr/>
          </p:nvSpPr>
          <p:spPr bwMode="auto">
            <a:xfrm>
              <a:off x="1933" y="110"/>
              <a:ext cx="531" cy="433"/>
            </a:xfrm>
            <a:prstGeom prst="ellipse">
              <a:avLst/>
            </a:prstGeom>
            <a:solidFill>
              <a:srgbClr val="00120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7" name="Oval 301"/>
            <p:cNvSpPr>
              <a:spLocks noChangeArrowheads="1"/>
            </p:cNvSpPr>
            <p:nvPr/>
          </p:nvSpPr>
          <p:spPr bwMode="auto">
            <a:xfrm>
              <a:off x="1935" y="111"/>
              <a:ext cx="527" cy="431"/>
            </a:xfrm>
            <a:prstGeom prst="ellipse">
              <a:avLst/>
            </a:prstGeom>
            <a:solidFill>
              <a:srgbClr val="00140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8" name="Oval 302"/>
            <p:cNvSpPr>
              <a:spLocks noChangeArrowheads="1"/>
            </p:cNvSpPr>
            <p:nvPr/>
          </p:nvSpPr>
          <p:spPr bwMode="auto">
            <a:xfrm>
              <a:off x="1938" y="113"/>
              <a:ext cx="522" cy="427"/>
            </a:xfrm>
            <a:prstGeom prst="ellipse">
              <a:avLst/>
            </a:prstGeom>
            <a:solidFill>
              <a:srgbClr val="00171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9" name="Oval 303"/>
            <p:cNvSpPr>
              <a:spLocks noChangeArrowheads="1"/>
            </p:cNvSpPr>
            <p:nvPr/>
          </p:nvSpPr>
          <p:spPr bwMode="auto">
            <a:xfrm>
              <a:off x="1940" y="115"/>
              <a:ext cx="517" cy="423"/>
            </a:xfrm>
            <a:prstGeom prst="ellipse">
              <a:avLst/>
            </a:prstGeom>
            <a:solidFill>
              <a:srgbClr val="00191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0" name="Oval 304"/>
            <p:cNvSpPr>
              <a:spLocks noChangeArrowheads="1"/>
            </p:cNvSpPr>
            <p:nvPr/>
          </p:nvSpPr>
          <p:spPr bwMode="auto">
            <a:xfrm>
              <a:off x="1942" y="116"/>
              <a:ext cx="513" cy="421"/>
            </a:xfrm>
            <a:prstGeom prst="ellipse">
              <a:avLst/>
            </a:prstGeom>
            <a:solidFill>
              <a:srgbClr val="001A1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1" name="Oval 305"/>
            <p:cNvSpPr>
              <a:spLocks noChangeArrowheads="1"/>
            </p:cNvSpPr>
            <p:nvPr/>
          </p:nvSpPr>
          <p:spPr bwMode="auto">
            <a:xfrm>
              <a:off x="1944" y="118"/>
              <a:ext cx="509" cy="417"/>
            </a:xfrm>
            <a:prstGeom prst="ellipse">
              <a:avLst/>
            </a:prstGeom>
            <a:solidFill>
              <a:srgbClr val="001C1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2" name="Oval 306"/>
            <p:cNvSpPr>
              <a:spLocks noChangeArrowheads="1"/>
            </p:cNvSpPr>
            <p:nvPr/>
          </p:nvSpPr>
          <p:spPr bwMode="auto">
            <a:xfrm>
              <a:off x="1946" y="119"/>
              <a:ext cx="505" cy="415"/>
            </a:xfrm>
            <a:prstGeom prst="ellipse">
              <a:avLst/>
            </a:prstGeom>
            <a:solidFill>
              <a:srgbClr val="001E1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3" name="Oval 307"/>
            <p:cNvSpPr>
              <a:spLocks noChangeArrowheads="1"/>
            </p:cNvSpPr>
            <p:nvPr/>
          </p:nvSpPr>
          <p:spPr bwMode="auto">
            <a:xfrm>
              <a:off x="1948" y="121"/>
              <a:ext cx="501" cy="411"/>
            </a:xfrm>
            <a:prstGeom prst="ellipse">
              <a:avLst/>
            </a:prstGeom>
            <a:solidFill>
              <a:srgbClr val="00201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4" name="Oval 308"/>
            <p:cNvSpPr>
              <a:spLocks noChangeArrowheads="1"/>
            </p:cNvSpPr>
            <p:nvPr/>
          </p:nvSpPr>
          <p:spPr bwMode="auto">
            <a:xfrm>
              <a:off x="1950" y="123"/>
              <a:ext cx="497" cy="407"/>
            </a:xfrm>
            <a:prstGeom prst="ellipse">
              <a:avLst/>
            </a:prstGeom>
            <a:solidFill>
              <a:srgbClr val="00221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5" name="Oval 309"/>
            <p:cNvSpPr>
              <a:spLocks noChangeArrowheads="1"/>
            </p:cNvSpPr>
            <p:nvPr/>
          </p:nvSpPr>
          <p:spPr bwMode="auto">
            <a:xfrm>
              <a:off x="1952" y="124"/>
              <a:ext cx="493" cy="405"/>
            </a:xfrm>
            <a:prstGeom prst="ellipse">
              <a:avLst/>
            </a:prstGeom>
            <a:solidFill>
              <a:srgbClr val="00241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6" name="Oval 310"/>
            <p:cNvSpPr>
              <a:spLocks noChangeArrowheads="1"/>
            </p:cNvSpPr>
            <p:nvPr/>
          </p:nvSpPr>
          <p:spPr bwMode="auto">
            <a:xfrm>
              <a:off x="1954" y="127"/>
              <a:ext cx="489" cy="400"/>
            </a:xfrm>
            <a:prstGeom prst="ellipse">
              <a:avLst/>
            </a:prstGeom>
            <a:solidFill>
              <a:srgbClr val="00261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7" name="Oval 311"/>
            <p:cNvSpPr>
              <a:spLocks noChangeArrowheads="1"/>
            </p:cNvSpPr>
            <p:nvPr/>
          </p:nvSpPr>
          <p:spPr bwMode="auto">
            <a:xfrm>
              <a:off x="1956" y="129"/>
              <a:ext cx="485" cy="396"/>
            </a:xfrm>
            <a:prstGeom prst="ellipse">
              <a:avLst/>
            </a:prstGeom>
            <a:solidFill>
              <a:srgbClr val="00281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8" name="Oval 312"/>
            <p:cNvSpPr>
              <a:spLocks noChangeArrowheads="1"/>
            </p:cNvSpPr>
            <p:nvPr/>
          </p:nvSpPr>
          <p:spPr bwMode="auto">
            <a:xfrm>
              <a:off x="1958" y="130"/>
              <a:ext cx="481" cy="394"/>
            </a:xfrm>
            <a:prstGeom prst="ellipse">
              <a:avLst/>
            </a:prstGeom>
            <a:solidFill>
              <a:srgbClr val="00291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9" name="Oval 313"/>
            <p:cNvSpPr>
              <a:spLocks noChangeArrowheads="1"/>
            </p:cNvSpPr>
            <p:nvPr/>
          </p:nvSpPr>
          <p:spPr bwMode="auto">
            <a:xfrm>
              <a:off x="1960" y="132"/>
              <a:ext cx="477" cy="390"/>
            </a:xfrm>
            <a:prstGeom prst="ellipse">
              <a:avLst/>
            </a:prstGeom>
            <a:solidFill>
              <a:srgbClr val="002B2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0" name="Oval 314"/>
            <p:cNvSpPr>
              <a:spLocks noChangeArrowheads="1"/>
            </p:cNvSpPr>
            <p:nvPr/>
          </p:nvSpPr>
          <p:spPr bwMode="auto">
            <a:xfrm>
              <a:off x="1962" y="134"/>
              <a:ext cx="473" cy="386"/>
            </a:xfrm>
            <a:prstGeom prst="ellipse">
              <a:avLst/>
            </a:prstGeom>
            <a:solidFill>
              <a:srgbClr val="002D2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1" name="Oval 315"/>
            <p:cNvSpPr>
              <a:spLocks noChangeArrowheads="1"/>
            </p:cNvSpPr>
            <p:nvPr/>
          </p:nvSpPr>
          <p:spPr bwMode="auto">
            <a:xfrm>
              <a:off x="1964" y="135"/>
              <a:ext cx="469" cy="384"/>
            </a:xfrm>
            <a:prstGeom prst="ellipse">
              <a:avLst/>
            </a:prstGeom>
            <a:solidFill>
              <a:srgbClr val="002F2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2" name="Oval 316"/>
            <p:cNvSpPr>
              <a:spLocks noChangeArrowheads="1"/>
            </p:cNvSpPr>
            <p:nvPr/>
          </p:nvSpPr>
          <p:spPr bwMode="auto">
            <a:xfrm>
              <a:off x="1966" y="137"/>
              <a:ext cx="465" cy="380"/>
            </a:xfrm>
            <a:prstGeom prst="ellipse">
              <a:avLst/>
            </a:prstGeom>
            <a:solidFill>
              <a:srgbClr val="00322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3" name="Oval 317"/>
            <p:cNvSpPr>
              <a:spLocks noChangeArrowheads="1"/>
            </p:cNvSpPr>
            <p:nvPr/>
          </p:nvSpPr>
          <p:spPr bwMode="auto">
            <a:xfrm>
              <a:off x="1968" y="138"/>
              <a:ext cx="461" cy="378"/>
            </a:xfrm>
            <a:prstGeom prst="ellipse">
              <a:avLst/>
            </a:prstGeom>
            <a:solidFill>
              <a:srgbClr val="00342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4" name="Oval 318"/>
            <p:cNvSpPr>
              <a:spLocks noChangeArrowheads="1"/>
            </p:cNvSpPr>
            <p:nvPr/>
          </p:nvSpPr>
          <p:spPr bwMode="auto">
            <a:xfrm>
              <a:off x="1970" y="140"/>
              <a:ext cx="457" cy="374"/>
            </a:xfrm>
            <a:prstGeom prst="ellipse">
              <a:avLst/>
            </a:prstGeom>
            <a:solidFill>
              <a:srgbClr val="00362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5" name="Oval 319"/>
            <p:cNvSpPr>
              <a:spLocks noChangeArrowheads="1"/>
            </p:cNvSpPr>
            <p:nvPr/>
          </p:nvSpPr>
          <p:spPr bwMode="auto">
            <a:xfrm>
              <a:off x="1972" y="142"/>
              <a:ext cx="453" cy="370"/>
            </a:xfrm>
            <a:prstGeom prst="ellipse">
              <a:avLst/>
            </a:prstGeom>
            <a:solidFill>
              <a:srgbClr val="00382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6" name="Oval 320"/>
            <p:cNvSpPr>
              <a:spLocks noChangeArrowheads="1"/>
            </p:cNvSpPr>
            <p:nvPr/>
          </p:nvSpPr>
          <p:spPr bwMode="auto">
            <a:xfrm>
              <a:off x="1974" y="143"/>
              <a:ext cx="449" cy="368"/>
            </a:xfrm>
            <a:prstGeom prst="ellipse">
              <a:avLst/>
            </a:prstGeom>
            <a:solidFill>
              <a:srgbClr val="00392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7" name="Oval 321"/>
            <p:cNvSpPr>
              <a:spLocks noChangeArrowheads="1"/>
            </p:cNvSpPr>
            <p:nvPr/>
          </p:nvSpPr>
          <p:spPr bwMode="auto">
            <a:xfrm>
              <a:off x="1976" y="145"/>
              <a:ext cx="445" cy="364"/>
            </a:xfrm>
            <a:prstGeom prst="ellipse">
              <a:avLst/>
            </a:prstGeom>
            <a:solidFill>
              <a:srgbClr val="003B2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8" name="Oval 322"/>
            <p:cNvSpPr>
              <a:spLocks noChangeArrowheads="1"/>
            </p:cNvSpPr>
            <p:nvPr/>
          </p:nvSpPr>
          <p:spPr bwMode="auto">
            <a:xfrm>
              <a:off x="1978" y="147"/>
              <a:ext cx="441" cy="360"/>
            </a:xfrm>
            <a:prstGeom prst="ellipse">
              <a:avLst/>
            </a:prstGeom>
            <a:solidFill>
              <a:srgbClr val="003D2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9" name="Oval 323"/>
            <p:cNvSpPr>
              <a:spLocks noChangeArrowheads="1"/>
            </p:cNvSpPr>
            <p:nvPr/>
          </p:nvSpPr>
          <p:spPr bwMode="auto">
            <a:xfrm>
              <a:off x="1980" y="148"/>
              <a:ext cx="437" cy="358"/>
            </a:xfrm>
            <a:prstGeom prst="ellipse">
              <a:avLst/>
            </a:prstGeom>
            <a:solidFill>
              <a:srgbClr val="003F2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0" name="Oval 324"/>
            <p:cNvSpPr>
              <a:spLocks noChangeArrowheads="1"/>
            </p:cNvSpPr>
            <p:nvPr/>
          </p:nvSpPr>
          <p:spPr bwMode="auto">
            <a:xfrm>
              <a:off x="1982" y="150"/>
              <a:ext cx="433" cy="354"/>
            </a:xfrm>
            <a:prstGeom prst="ellipse">
              <a:avLst/>
            </a:prstGeom>
            <a:solidFill>
              <a:srgbClr val="00413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1" name="Oval 325"/>
            <p:cNvSpPr>
              <a:spLocks noChangeArrowheads="1"/>
            </p:cNvSpPr>
            <p:nvPr/>
          </p:nvSpPr>
          <p:spPr bwMode="auto">
            <a:xfrm>
              <a:off x="1984" y="152"/>
              <a:ext cx="429" cy="350"/>
            </a:xfrm>
            <a:prstGeom prst="ellipse">
              <a:avLst/>
            </a:prstGeom>
            <a:solidFill>
              <a:srgbClr val="00433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2" name="Oval 326"/>
            <p:cNvSpPr>
              <a:spLocks noChangeArrowheads="1"/>
            </p:cNvSpPr>
            <p:nvPr/>
          </p:nvSpPr>
          <p:spPr bwMode="auto">
            <a:xfrm>
              <a:off x="1986" y="153"/>
              <a:ext cx="425" cy="348"/>
            </a:xfrm>
            <a:prstGeom prst="ellipse">
              <a:avLst/>
            </a:prstGeom>
            <a:solidFill>
              <a:srgbClr val="00453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3" name="Oval 327"/>
            <p:cNvSpPr>
              <a:spLocks noChangeArrowheads="1"/>
            </p:cNvSpPr>
            <p:nvPr/>
          </p:nvSpPr>
          <p:spPr bwMode="auto">
            <a:xfrm>
              <a:off x="1988" y="155"/>
              <a:ext cx="421" cy="344"/>
            </a:xfrm>
            <a:prstGeom prst="ellipse">
              <a:avLst/>
            </a:prstGeom>
            <a:solidFill>
              <a:srgbClr val="00473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4" name="Oval 328"/>
            <p:cNvSpPr>
              <a:spLocks noChangeArrowheads="1"/>
            </p:cNvSpPr>
            <p:nvPr/>
          </p:nvSpPr>
          <p:spPr bwMode="auto">
            <a:xfrm>
              <a:off x="1990" y="156"/>
              <a:ext cx="417" cy="342"/>
            </a:xfrm>
            <a:prstGeom prst="ellipse">
              <a:avLst/>
            </a:prstGeom>
            <a:solidFill>
              <a:srgbClr val="00483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5" name="Oval 329"/>
            <p:cNvSpPr>
              <a:spLocks noChangeArrowheads="1"/>
            </p:cNvSpPr>
            <p:nvPr/>
          </p:nvSpPr>
          <p:spPr bwMode="auto">
            <a:xfrm>
              <a:off x="1992" y="158"/>
              <a:ext cx="413" cy="338"/>
            </a:xfrm>
            <a:prstGeom prst="ellipse">
              <a:avLst/>
            </a:prstGeom>
            <a:solidFill>
              <a:srgbClr val="004B3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6" name="Oval 330"/>
            <p:cNvSpPr>
              <a:spLocks noChangeArrowheads="1"/>
            </p:cNvSpPr>
            <p:nvPr/>
          </p:nvSpPr>
          <p:spPr bwMode="auto">
            <a:xfrm>
              <a:off x="1994" y="160"/>
              <a:ext cx="410" cy="335"/>
            </a:xfrm>
            <a:prstGeom prst="ellipse">
              <a:avLst/>
            </a:prstGeom>
            <a:solidFill>
              <a:srgbClr val="004D3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7" name="Oval 331"/>
            <p:cNvSpPr>
              <a:spLocks noChangeArrowheads="1"/>
            </p:cNvSpPr>
            <p:nvPr/>
          </p:nvSpPr>
          <p:spPr bwMode="auto">
            <a:xfrm>
              <a:off x="1996" y="161"/>
              <a:ext cx="406" cy="333"/>
            </a:xfrm>
            <a:prstGeom prst="ellipse">
              <a:avLst/>
            </a:prstGeom>
            <a:solidFill>
              <a:srgbClr val="004F3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8" name="Oval 332"/>
            <p:cNvSpPr>
              <a:spLocks noChangeArrowheads="1"/>
            </p:cNvSpPr>
            <p:nvPr/>
          </p:nvSpPr>
          <p:spPr bwMode="auto">
            <a:xfrm>
              <a:off x="1998" y="163"/>
              <a:ext cx="402" cy="329"/>
            </a:xfrm>
            <a:prstGeom prst="ellipse">
              <a:avLst/>
            </a:prstGeom>
            <a:solidFill>
              <a:srgbClr val="00513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9" name="Oval 333"/>
            <p:cNvSpPr>
              <a:spLocks noChangeArrowheads="1"/>
            </p:cNvSpPr>
            <p:nvPr/>
          </p:nvSpPr>
          <p:spPr bwMode="auto">
            <a:xfrm>
              <a:off x="2000" y="165"/>
              <a:ext cx="398" cy="325"/>
            </a:xfrm>
            <a:prstGeom prst="ellipse">
              <a:avLst/>
            </a:prstGeom>
            <a:solidFill>
              <a:srgbClr val="00533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0" name="Oval 334"/>
            <p:cNvSpPr>
              <a:spLocks noChangeArrowheads="1"/>
            </p:cNvSpPr>
            <p:nvPr/>
          </p:nvSpPr>
          <p:spPr bwMode="auto">
            <a:xfrm>
              <a:off x="2002" y="166"/>
              <a:ext cx="394" cy="323"/>
            </a:xfrm>
            <a:prstGeom prst="ellipse">
              <a:avLst/>
            </a:prstGeom>
            <a:solidFill>
              <a:srgbClr val="00554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1" name="Oval 335"/>
            <p:cNvSpPr>
              <a:spLocks noChangeArrowheads="1"/>
            </p:cNvSpPr>
            <p:nvPr/>
          </p:nvSpPr>
          <p:spPr bwMode="auto">
            <a:xfrm>
              <a:off x="2004" y="168"/>
              <a:ext cx="390" cy="319"/>
            </a:xfrm>
            <a:prstGeom prst="ellipse">
              <a:avLst/>
            </a:prstGeom>
            <a:solidFill>
              <a:srgbClr val="00584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2" name="Oval 336"/>
            <p:cNvSpPr>
              <a:spLocks noChangeArrowheads="1"/>
            </p:cNvSpPr>
            <p:nvPr/>
          </p:nvSpPr>
          <p:spPr bwMode="auto">
            <a:xfrm>
              <a:off x="2006" y="169"/>
              <a:ext cx="386" cy="317"/>
            </a:xfrm>
            <a:prstGeom prst="ellipse">
              <a:avLst/>
            </a:prstGeom>
            <a:solidFill>
              <a:srgbClr val="00594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3" name="Oval 337"/>
            <p:cNvSpPr>
              <a:spLocks noChangeArrowheads="1"/>
            </p:cNvSpPr>
            <p:nvPr/>
          </p:nvSpPr>
          <p:spPr bwMode="auto">
            <a:xfrm>
              <a:off x="2008" y="171"/>
              <a:ext cx="382" cy="313"/>
            </a:xfrm>
            <a:prstGeom prst="ellipse">
              <a:avLst/>
            </a:prstGeom>
            <a:solidFill>
              <a:srgbClr val="005B4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4" name="Oval 338"/>
            <p:cNvSpPr>
              <a:spLocks noChangeArrowheads="1"/>
            </p:cNvSpPr>
            <p:nvPr/>
          </p:nvSpPr>
          <p:spPr bwMode="auto">
            <a:xfrm>
              <a:off x="2010" y="173"/>
              <a:ext cx="378" cy="309"/>
            </a:xfrm>
            <a:prstGeom prst="ellipse">
              <a:avLst/>
            </a:prstGeom>
            <a:solidFill>
              <a:srgbClr val="005D4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5" name="Oval 339"/>
            <p:cNvSpPr>
              <a:spLocks noChangeArrowheads="1"/>
            </p:cNvSpPr>
            <p:nvPr/>
          </p:nvSpPr>
          <p:spPr bwMode="auto">
            <a:xfrm>
              <a:off x="2012" y="174"/>
              <a:ext cx="374" cy="307"/>
            </a:xfrm>
            <a:prstGeom prst="ellipse">
              <a:avLst/>
            </a:prstGeom>
            <a:solidFill>
              <a:srgbClr val="005F4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6" name="Oval 340"/>
            <p:cNvSpPr>
              <a:spLocks noChangeArrowheads="1"/>
            </p:cNvSpPr>
            <p:nvPr/>
          </p:nvSpPr>
          <p:spPr bwMode="auto">
            <a:xfrm>
              <a:off x="2014" y="176"/>
              <a:ext cx="370" cy="303"/>
            </a:xfrm>
            <a:prstGeom prst="ellipse">
              <a:avLst/>
            </a:prstGeom>
            <a:solidFill>
              <a:srgbClr val="00614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7" name="Oval 341"/>
            <p:cNvSpPr>
              <a:spLocks noChangeArrowheads="1"/>
            </p:cNvSpPr>
            <p:nvPr/>
          </p:nvSpPr>
          <p:spPr bwMode="auto">
            <a:xfrm>
              <a:off x="2016" y="178"/>
              <a:ext cx="366" cy="299"/>
            </a:xfrm>
            <a:prstGeom prst="ellipse">
              <a:avLst/>
            </a:prstGeom>
            <a:solidFill>
              <a:srgbClr val="00644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8" name="Oval 342"/>
            <p:cNvSpPr>
              <a:spLocks noChangeArrowheads="1"/>
            </p:cNvSpPr>
            <p:nvPr/>
          </p:nvSpPr>
          <p:spPr bwMode="auto">
            <a:xfrm>
              <a:off x="2018" y="179"/>
              <a:ext cx="362" cy="297"/>
            </a:xfrm>
            <a:prstGeom prst="ellipse">
              <a:avLst/>
            </a:prstGeom>
            <a:solidFill>
              <a:srgbClr val="00664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9" name="Oval 343"/>
            <p:cNvSpPr>
              <a:spLocks noChangeArrowheads="1"/>
            </p:cNvSpPr>
            <p:nvPr/>
          </p:nvSpPr>
          <p:spPr bwMode="auto">
            <a:xfrm>
              <a:off x="2020" y="181"/>
              <a:ext cx="358" cy="293"/>
            </a:xfrm>
            <a:prstGeom prst="ellipse">
              <a:avLst/>
            </a:prstGeom>
            <a:solidFill>
              <a:srgbClr val="00684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0" name="Oval 344"/>
            <p:cNvSpPr>
              <a:spLocks noChangeArrowheads="1"/>
            </p:cNvSpPr>
            <p:nvPr/>
          </p:nvSpPr>
          <p:spPr bwMode="auto">
            <a:xfrm>
              <a:off x="2022" y="183"/>
              <a:ext cx="354" cy="288"/>
            </a:xfrm>
            <a:prstGeom prst="ellipse">
              <a:avLst/>
            </a:prstGeom>
            <a:solidFill>
              <a:srgbClr val="00694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1" name="Oval 345"/>
            <p:cNvSpPr>
              <a:spLocks noChangeArrowheads="1"/>
            </p:cNvSpPr>
            <p:nvPr/>
          </p:nvSpPr>
          <p:spPr bwMode="auto">
            <a:xfrm>
              <a:off x="2024" y="184"/>
              <a:ext cx="350" cy="286"/>
            </a:xfrm>
            <a:prstGeom prst="ellipse">
              <a:avLst/>
            </a:prstGeom>
            <a:solidFill>
              <a:srgbClr val="006B5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2" name="Oval 346"/>
            <p:cNvSpPr>
              <a:spLocks noChangeArrowheads="1"/>
            </p:cNvSpPr>
            <p:nvPr/>
          </p:nvSpPr>
          <p:spPr bwMode="auto">
            <a:xfrm>
              <a:off x="2026" y="186"/>
              <a:ext cx="346" cy="282"/>
            </a:xfrm>
            <a:prstGeom prst="ellipse">
              <a:avLst/>
            </a:prstGeom>
            <a:solidFill>
              <a:srgbClr val="006D5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3" name="Oval 347"/>
            <p:cNvSpPr>
              <a:spLocks noChangeArrowheads="1"/>
            </p:cNvSpPr>
            <p:nvPr/>
          </p:nvSpPr>
          <p:spPr bwMode="auto">
            <a:xfrm>
              <a:off x="2028" y="187"/>
              <a:ext cx="342" cy="280"/>
            </a:xfrm>
            <a:prstGeom prst="ellipse">
              <a:avLst/>
            </a:prstGeom>
            <a:solidFill>
              <a:srgbClr val="00705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4" name="Oval 348"/>
            <p:cNvSpPr>
              <a:spLocks noChangeArrowheads="1"/>
            </p:cNvSpPr>
            <p:nvPr/>
          </p:nvSpPr>
          <p:spPr bwMode="auto">
            <a:xfrm>
              <a:off x="2030" y="189"/>
              <a:ext cx="338" cy="276"/>
            </a:xfrm>
            <a:prstGeom prst="ellipse">
              <a:avLst/>
            </a:prstGeom>
            <a:solidFill>
              <a:srgbClr val="00725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5" name="Oval 349"/>
            <p:cNvSpPr>
              <a:spLocks noChangeArrowheads="1"/>
            </p:cNvSpPr>
            <p:nvPr/>
          </p:nvSpPr>
          <p:spPr bwMode="auto">
            <a:xfrm>
              <a:off x="2032" y="191"/>
              <a:ext cx="334" cy="272"/>
            </a:xfrm>
            <a:prstGeom prst="ellipse">
              <a:avLst/>
            </a:prstGeom>
            <a:solidFill>
              <a:srgbClr val="00745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6" name="Oval 350"/>
            <p:cNvSpPr>
              <a:spLocks noChangeArrowheads="1"/>
            </p:cNvSpPr>
            <p:nvPr/>
          </p:nvSpPr>
          <p:spPr bwMode="auto">
            <a:xfrm>
              <a:off x="2034" y="192"/>
              <a:ext cx="330" cy="270"/>
            </a:xfrm>
            <a:prstGeom prst="ellipse">
              <a:avLst/>
            </a:prstGeom>
            <a:solidFill>
              <a:srgbClr val="00765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7" name="Oval 351"/>
            <p:cNvSpPr>
              <a:spLocks noChangeArrowheads="1"/>
            </p:cNvSpPr>
            <p:nvPr/>
          </p:nvSpPr>
          <p:spPr bwMode="auto">
            <a:xfrm>
              <a:off x="2036" y="194"/>
              <a:ext cx="326" cy="266"/>
            </a:xfrm>
            <a:prstGeom prst="ellipse">
              <a:avLst/>
            </a:prstGeom>
            <a:solidFill>
              <a:srgbClr val="00785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8" name="Oval 352"/>
            <p:cNvSpPr>
              <a:spLocks noChangeArrowheads="1"/>
            </p:cNvSpPr>
            <p:nvPr/>
          </p:nvSpPr>
          <p:spPr bwMode="auto">
            <a:xfrm>
              <a:off x="2038" y="196"/>
              <a:ext cx="322" cy="262"/>
            </a:xfrm>
            <a:prstGeom prst="ellipse">
              <a:avLst/>
            </a:prstGeom>
            <a:solidFill>
              <a:srgbClr val="00795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9" name="Oval 353"/>
            <p:cNvSpPr>
              <a:spLocks noChangeArrowheads="1"/>
            </p:cNvSpPr>
            <p:nvPr/>
          </p:nvSpPr>
          <p:spPr bwMode="auto">
            <a:xfrm>
              <a:off x="2040" y="197"/>
              <a:ext cx="318" cy="260"/>
            </a:xfrm>
            <a:prstGeom prst="ellipse">
              <a:avLst/>
            </a:prstGeom>
            <a:solidFill>
              <a:srgbClr val="007B5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0" name="Oval 354"/>
            <p:cNvSpPr>
              <a:spLocks noChangeArrowheads="1"/>
            </p:cNvSpPr>
            <p:nvPr/>
          </p:nvSpPr>
          <p:spPr bwMode="auto">
            <a:xfrm>
              <a:off x="2043" y="199"/>
              <a:ext cx="313" cy="256"/>
            </a:xfrm>
            <a:prstGeom prst="ellipse">
              <a:avLst/>
            </a:prstGeom>
            <a:solidFill>
              <a:srgbClr val="007D5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1" name="Oval 355"/>
            <p:cNvSpPr>
              <a:spLocks noChangeArrowheads="1"/>
            </p:cNvSpPr>
            <p:nvPr/>
          </p:nvSpPr>
          <p:spPr bwMode="auto">
            <a:xfrm>
              <a:off x="2045" y="201"/>
              <a:ext cx="308" cy="252"/>
            </a:xfrm>
            <a:prstGeom prst="ellipse">
              <a:avLst/>
            </a:prstGeom>
            <a:solidFill>
              <a:srgbClr val="007F5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2" name="Oval 356"/>
            <p:cNvSpPr>
              <a:spLocks noChangeArrowheads="1"/>
            </p:cNvSpPr>
            <p:nvPr/>
          </p:nvSpPr>
          <p:spPr bwMode="auto">
            <a:xfrm>
              <a:off x="2047" y="202"/>
              <a:ext cx="304" cy="250"/>
            </a:xfrm>
            <a:prstGeom prst="ellipse">
              <a:avLst/>
            </a:prstGeom>
            <a:solidFill>
              <a:srgbClr val="00816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3" name="Oval 357"/>
            <p:cNvSpPr>
              <a:spLocks noChangeArrowheads="1"/>
            </p:cNvSpPr>
            <p:nvPr/>
          </p:nvSpPr>
          <p:spPr bwMode="auto">
            <a:xfrm>
              <a:off x="2049" y="204"/>
              <a:ext cx="300" cy="246"/>
            </a:xfrm>
            <a:prstGeom prst="ellipse">
              <a:avLst/>
            </a:prstGeom>
            <a:solidFill>
              <a:srgbClr val="00836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4" name="Oval 358"/>
            <p:cNvSpPr>
              <a:spLocks noChangeArrowheads="1"/>
            </p:cNvSpPr>
            <p:nvPr/>
          </p:nvSpPr>
          <p:spPr bwMode="auto">
            <a:xfrm>
              <a:off x="2051" y="205"/>
              <a:ext cx="296" cy="244"/>
            </a:xfrm>
            <a:prstGeom prst="ellipse">
              <a:avLst/>
            </a:prstGeom>
            <a:solidFill>
              <a:srgbClr val="00856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5" name="Oval 359"/>
            <p:cNvSpPr>
              <a:spLocks noChangeArrowheads="1"/>
            </p:cNvSpPr>
            <p:nvPr/>
          </p:nvSpPr>
          <p:spPr bwMode="auto">
            <a:xfrm>
              <a:off x="2053" y="207"/>
              <a:ext cx="292" cy="240"/>
            </a:xfrm>
            <a:prstGeom prst="ellipse">
              <a:avLst/>
            </a:prstGeom>
            <a:solidFill>
              <a:srgbClr val="00876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6" name="Oval 360"/>
            <p:cNvSpPr>
              <a:spLocks noChangeArrowheads="1"/>
            </p:cNvSpPr>
            <p:nvPr/>
          </p:nvSpPr>
          <p:spPr bwMode="auto">
            <a:xfrm>
              <a:off x="2055" y="209"/>
              <a:ext cx="288" cy="236"/>
            </a:xfrm>
            <a:prstGeom prst="ellipse">
              <a:avLst/>
            </a:prstGeom>
            <a:solidFill>
              <a:srgbClr val="00886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7" name="Oval 361"/>
            <p:cNvSpPr>
              <a:spLocks noChangeArrowheads="1"/>
            </p:cNvSpPr>
            <p:nvPr/>
          </p:nvSpPr>
          <p:spPr bwMode="auto">
            <a:xfrm>
              <a:off x="2057" y="210"/>
              <a:ext cx="284" cy="234"/>
            </a:xfrm>
            <a:prstGeom prst="ellipse">
              <a:avLst/>
            </a:prstGeom>
            <a:solidFill>
              <a:srgbClr val="008A6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8" name="Oval 362"/>
            <p:cNvSpPr>
              <a:spLocks noChangeArrowheads="1"/>
            </p:cNvSpPr>
            <p:nvPr/>
          </p:nvSpPr>
          <p:spPr bwMode="auto">
            <a:xfrm>
              <a:off x="2059" y="212"/>
              <a:ext cx="280" cy="230"/>
            </a:xfrm>
            <a:prstGeom prst="ellipse">
              <a:avLst/>
            </a:prstGeom>
            <a:solidFill>
              <a:srgbClr val="008C6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9" name="Oval 363"/>
            <p:cNvSpPr>
              <a:spLocks noChangeArrowheads="1"/>
            </p:cNvSpPr>
            <p:nvPr/>
          </p:nvSpPr>
          <p:spPr bwMode="auto">
            <a:xfrm>
              <a:off x="2061" y="214"/>
              <a:ext cx="276" cy="226"/>
            </a:xfrm>
            <a:prstGeom prst="ellipse">
              <a:avLst/>
            </a:prstGeom>
            <a:solidFill>
              <a:srgbClr val="008E6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0" name="Oval 364"/>
            <p:cNvSpPr>
              <a:spLocks noChangeArrowheads="1"/>
            </p:cNvSpPr>
            <p:nvPr/>
          </p:nvSpPr>
          <p:spPr bwMode="auto">
            <a:xfrm>
              <a:off x="2063" y="215"/>
              <a:ext cx="272" cy="224"/>
            </a:xfrm>
            <a:prstGeom prst="ellipse">
              <a:avLst/>
            </a:prstGeom>
            <a:solidFill>
              <a:srgbClr val="00906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1" name="Oval 365"/>
            <p:cNvSpPr>
              <a:spLocks noChangeArrowheads="1"/>
            </p:cNvSpPr>
            <p:nvPr/>
          </p:nvSpPr>
          <p:spPr bwMode="auto">
            <a:xfrm>
              <a:off x="2065" y="217"/>
              <a:ext cx="268" cy="220"/>
            </a:xfrm>
            <a:prstGeom prst="ellipse">
              <a:avLst/>
            </a:prstGeom>
            <a:solidFill>
              <a:srgbClr val="00926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2" name="Oval 366"/>
            <p:cNvSpPr>
              <a:spLocks noChangeArrowheads="1"/>
            </p:cNvSpPr>
            <p:nvPr/>
          </p:nvSpPr>
          <p:spPr bwMode="auto">
            <a:xfrm>
              <a:off x="2067" y="218"/>
              <a:ext cx="264" cy="218"/>
            </a:xfrm>
            <a:prstGeom prst="ellipse">
              <a:avLst/>
            </a:prstGeom>
            <a:solidFill>
              <a:srgbClr val="00946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3" name="Oval 367"/>
            <p:cNvSpPr>
              <a:spLocks noChangeArrowheads="1"/>
            </p:cNvSpPr>
            <p:nvPr/>
          </p:nvSpPr>
          <p:spPr bwMode="auto">
            <a:xfrm>
              <a:off x="2069" y="220"/>
              <a:ext cx="260" cy="214"/>
            </a:xfrm>
            <a:prstGeom prst="ellipse">
              <a:avLst/>
            </a:prstGeom>
            <a:solidFill>
              <a:srgbClr val="00967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4" name="Oval 368"/>
            <p:cNvSpPr>
              <a:spLocks noChangeArrowheads="1"/>
            </p:cNvSpPr>
            <p:nvPr/>
          </p:nvSpPr>
          <p:spPr bwMode="auto">
            <a:xfrm>
              <a:off x="2071" y="222"/>
              <a:ext cx="256" cy="210"/>
            </a:xfrm>
            <a:prstGeom prst="ellipse">
              <a:avLst/>
            </a:prstGeom>
            <a:solidFill>
              <a:srgbClr val="00977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5" name="Oval 369"/>
            <p:cNvSpPr>
              <a:spLocks noChangeArrowheads="1"/>
            </p:cNvSpPr>
            <p:nvPr/>
          </p:nvSpPr>
          <p:spPr bwMode="auto">
            <a:xfrm>
              <a:off x="2073" y="223"/>
              <a:ext cx="252" cy="208"/>
            </a:xfrm>
            <a:prstGeom prst="ellipse">
              <a:avLst/>
            </a:prstGeom>
            <a:solidFill>
              <a:srgbClr val="00987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6" name="Oval 370"/>
            <p:cNvSpPr>
              <a:spLocks noChangeArrowheads="1"/>
            </p:cNvSpPr>
            <p:nvPr/>
          </p:nvSpPr>
          <p:spPr bwMode="auto">
            <a:xfrm>
              <a:off x="2075" y="225"/>
              <a:ext cx="248" cy="204"/>
            </a:xfrm>
            <a:prstGeom prst="ellipse">
              <a:avLst/>
            </a:prstGeom>
            <a:solidFill>
              <a:srgbClr val="009A7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7" name="Oval 371"/>
            <p:cNvSpPr>
              <a:spLocks noChangeArrowheads="1"/>
            </p:cNvSpPr>
            <p:nvPr/>
          </p:nvSpPr>
          <p:spPr bwMode="auto">
            <a:xfrm>
              <a:off x="2077" y="227"/>
              <a:ext cx="244" cy="200"/>
            </a:xfrm>
            <a:prstGeom prst="ellipse">
              <a:avLst/>
            </a:prstGeom>
            <a:solidFill>
              <a:srgbClr val="009C7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8" name="Oval 372"/>
            <p:cNvSpPr>
              <a:spLocks noChangeArrowheads="1"/>
            </p:cNvSpPr>
            <p:nvPr/>
          </p:nvSpPr>
          <p:spPr bwMode="auto">
            <a:xfrm>
              <a:off x="2079" y="228"/>
              <a:ext cx="240" cy="198"/>
            </a:xfrm>
            <a:prstGeom prst="ellipse">
              <a:avLst/>
            </a:prstGeom>
            <a:solidFill>
              <a:srgbClr val="009E7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9" name="Oval 373"/>
            <p:cNvSpPr>
              <a:spLocks noChangeArrowheads="1"/>
            </p:cNvSpPr>
            <p:nvPr/>
          </p:nvSpPr>
          <p:spPr bwMode="auto">
            <a:xfrm>
              <a:off x="2081" y="230"/>
              <a:ext cx="236" cy="194"/>
            </a:xfrm>
            <a:prstGeom prst="ellipse">
              <a:avLst/>
            </a:prstGeom>
            <a:solidFill>
              <a:srgbClr val="009F7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0" name="Oval 374"/>
            <p:cNvSpPr>
              <a:spLocks noChangeArrowheads="1"/>
            </p:cNvSpPr>
            <p:nvPr/>
          </p:nvSpPr>
          <p:spPr bwMode="auto">
            <a:xfrm>
              <a:off x="2083" y="232"/>
              <a:ext cx="232" cy="190"/>
            </a:xfrm>
            <a:prstGeom prst="ellipse">
              <a:avLst/>
            </a:prstGeom>
            <a:solidFill>
              <a:srgbClr val="00A17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1" name="Oval 375"/>
            <p:cNvSpPr>
              <a:spLocks noChangeArrowheads="1"/>
            </p:cNvSpPr>
            <p:nvPr/>
          </p:nvSpPr>
          <p:spPr bwMode="auto">
            <a:xfrm>
              <a:off x="2085" y="233"/>
              <a:ext cx="228" cy="188"/>
            </a:xfrm>
            <a:prstGeom prst="ellipse">
              <a:avLst/>
            </a:prstGeom>
            <a:solidFill>
              <a:srgbClr val="00A27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2" name="Oval 376"/>
            <p:cNvSpPr>
              <a:spLocks noChangeArrowheads="1"/>
            </p:cNvSpPr>
            <p:nvPr/>
          </p:nvSpPr>
          <p:spPr bwMode="auto">
            <a:xfrm>
              <a:off x="2087" y="235"/>
              <a:ext cx="224" cy="184"/>
            </a:xfrm>
            <a:prstGeom prst="ellipse">
              <a:avLst/>
            </a:prstGeom>
            <a:solidFill>
              <a:srgbClr val="00A37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3" name="Oval 377"/>
            <p:cNvSpPr>
              <a:spLocks noChangeArrowheads="1"/>
            </p:cNvSpPr>
            <p:nvPr/>
          </p:nvSpPr>
          <p:spPr bwMode="auto">
            <a:xfrm>
              <a:off x="2089" y="236"/>
              <a:ext cx="220" cy="182"/>
            </a:xfrm>
            <a:prstGeom prst="ellipse">
              <a:avLst/>
            </a:prstGeom>
            <a:solidFill>
              <a:srgbClr val="00A57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4" name="Oval 378"/>
            <p:cNvSpPr>
              <a:spLocks noChangeArrowheads="1"/>
            </p:cNvSpPr>
            <p:nvPr/>
          </p:nvSpPr>
          <p:spPr bwMode="auto">
            <a:xfrm>
              <a:off x="2091" y="238"/>
              <a:ext cx="216" cy="178"/>
            </a:xfrm>
            <a:prstGeom prst="ellipse">
              <a:avLst/>
            </a:prstGeom>
            <a:solidFill>
              <a:srgbClr val="00A67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5" name="Oval 379"/>
            <p:cNvSpPr>
              <a:spLocks noChangeArrowheads="1"/>
            </p:cNvSpPr>
            <p:nvPr/>
          </p:nvSpPr>
          <p:spPr bwMode="auto">
            <a:xfrm>
              <a:off x="2093" y="240"/>
              <a:ext cx="212" cy="174"/>
            </a:xfrm>
            <a:prstGeom prst="ellipse">
              <a:avLst/>
            </a:prstGeom>
            <a:solidFill>
              <a:srgbClr val="00A87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6" name="Oval 380"/>
            <p:cNvSpPr>
              <a:spLocks noChangeArrowheads="1"/>
            </p:cNvSpPr>
            <p:nvPr/>
          </p:nvSpPr>
          <p:spPr bwMode="auto">
            <a:xfrm>
              <a:off x="2095" y="242"/>
              <a:ext cx="208" cy="171"/>
            </a:xfrm>
            <a:prstGeom prst="ellipse">
              <a:avLst/>
            </a:prstGeom>
            <a:solidFill>
              <a:srgbClr val="00A97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7" name="Oval 381"/>
            <p:cNvSpPr>
              <a:spLocks noChangeArrowheads="1"/>
            </p:cNvSpPr>
            <p:nvPr/>
          </p:nvSpPr>
          <p:spPr bwMode="auto">
            <a:xfrm>
              <a:off x="2097" y="244"/>
              <a:ext cx="204" cy="167"/>
            </a:xfrm>
            <a:prstGeom prst="ellipse">
              <a:avLst/>
            </a:prstGeom>
            <a:solidFill>
              <a:srgbClr val="00AB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8" name="Oval 382"/>
            <p:cNvSpPr>
              <a:spLocks noChangeArrowheads="1"/>
            </p:cNvSpPr>
            <p:nvPr/>
          </p:nvSpPr>
          <p:spPr bwMode="auto">
            <a:xfrm>
              <a:off x="2099" y="246"/>
              <a:ext cx="200" cy="163"/>
            </a:xfrm>
            <a:prstGeom prst="ellipse">
              <a:avLst/>
            </a:prstGeom>
            <a:solidFill>
              <a:srgbClr val="00AC8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9" name="Oval 383"/>
            <p:cNvSpPr>
              <a:spLocks noChangeArrowheads="1"/>
            </p:cNvSpPr>
            <p:nvPr/>
          </p:nvSpPr>
          <p:spPr bwMode="auto">
            <a:xfrm>
              <a:off x="2101" y="247"/>
              <a:ext cx="196" cy="161"/>
            </a:xfrm>
            <a:prstGeom prst="ellipse">
              <a:avLst/>
            </a:prstGeom>
            <a:solidFill>
              <a:srgbClr val="00AD8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0" name="Oval 384"/>
            <p:cNvSpPr>
              <a:spLocks noChangeArrowheads="1"/>
            </p:cNvSpPr>
            <p:nvPr/>
          </p:nvSpPr>
          <p:spPr bwMode="auto">
            <a:xfrm>
              <a:off x="2103" y="249"/>
              <a:ext cx="192" cy="157"/>
            </a:xfrm>
            <a:prstGeom prst="ellipse">
              <a:avLst/>
            </a:prstGeom>
            <a:solidFill>
              <a:srgbClr val="00AE8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1" name="Oval 385"/>
            <p:cNvSpPr>
              <a:spLocks noChangeArrowheads="1"/>
            </p:cNvSpPr>
            <p:nvPr/>
          </p:nvSpPr>
          <p:spPr bwMode="auto">
            <a:xfrm>
              <a:off x="2105" y="251"/>
              <a:ext cx="188" cy="153"/>
            </a:xfrm>
            <a:prstGeom prst="ellipse">
              <a:avLst/>
            </a:prstGeom>
            <a:solidFill>
              <a:srgbClr val="00AF8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2" name="Oval 386"/>
            <p:cNvSpPr>
              <a:spLocks noChangeArrowheads="1"/>
            </p:cNvSpPr>
            <p:nvPr/>
          </p:nvSpPr>
          <p:spPr bwMode="auto">
            <a:xfrm>
              <a:off x="2107" y="252"/>
              <a:ext cx="184" cy="151"/>
            </a:xfrm>
            <a:prstGeom prst="ellipse">
              <a:avLst/>
            </a:prstGeom>
            <a:solidFill>
              <a:srgbClr val="00B18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3" name="Oval 387"/>
            <p:cNvSpPr>
              <a:spLocks noChangeArrowheads="1"/>
            </p:cNvSpPr>
            <p:nvPr/>
          </p:nvSpPr>
          <p:spPr bwMode="auto">
            <a:xfrm>
              <a:off x="2109" y="254"/>
              <a:ext cx="180" cy="147"/>
            </a:xfrm>
            <a:prstGeom prst="ellipse">
              <a:avLst/>
            </a:prstGeom>
            <a:solidFill>
              <a:srgbClr val="00B28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4" name="Oval 388"/>
            <p:cNvSpPr>
              <a:spLocks noChangeArrowheads="1"/>
            </p:cNvSpPr>
            <p:nvPr/>
          </p:nvSpPr>
          <p:spPr bwMode="auto">
            <a:xfrm>
              <a:off x="2111" y="255"/>
              <a:ext cx="176" cy="145"/>
            </a:xfrm>
            <a:prstGeom prst="ellipse">
              <a:avLst/>
            </a:prstGeom>
            <a:solidFill>
              <a:srgbClr val="00B38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5" name="Oval 389"/>
            <p:cNvSpPr>
              <a:spLocks noChangeArrowheads="1"/>
            </p:cNvSpPr>
            <p:nvPr/>
          </p:nvSpPr>
          <p:spPr bwMode="auto">
            <a:xfrm>
              <a:off x="2113" y="257"/>
              <a:ext cx="172" cy="141"/>
            </a:xfrm>
            <a:prstGeom prst="ellipse">
              <a:avLst/>
            </a:prstGeom>
            <a:solidFill>
              <a:srgbClr val="00B48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6" name="Oval 390"/>
            <p:cNvSpPr>
              <a:spLocks noChangeArrowheads="1"/>
            </p:cNvSpPr>
            <p:nvPr/>
          </p:nvSpPr>
          <p:spPr bwMode="auto">
            <a:xfrm>
              <a:off x="2115" y="259"/>
              <a:ext cx="168" cy="137"/>
            </a:xfrm>
            <a:prstGeom prst="ellipse">
              <a:avLst/>
            </a:prstGeom>
            <a:solidFill>
              <a:srgbClr val="00B5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7" name="Oval 391"/>
            <p:cNvSpPr>
              <a:spLocks noChangeArrowheads="1"/>
            </p:cNvSpPr>
            <p:nvPr/>
          </p:nvSpPr>
          <p:spPr bwMode="auto">
            <a:xfrm>
              <a:off x="2117" y="260"/>
              <a:ext cx="164" cy="135"/>
            </a:xfrm>
            <a:prstGeom prst="ellipse">
              <a:avLst/>
            </a:prstGeom>
            <a:solidFill>
              <a:srgbClr val="00B6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8" name="Oval 392"/>
            <p:cNvSpPr>
              <a:spLocks noChangeArrowheads="1"/>
            </p:cNvSpPr>
            <p:nvPr/>
          </p:nvSpPr>
          <p:spPr bwMode="auto">
            <a:xfrm>
              <a:off x="2119" y="262"/>
              <a:ext cx="160" cy="131"/>
            </a:xfrm>
            <a:prstGeom prst="ellipse">
              <a:avLst/>
            </a:prstGeom>
            <a:solidFill>
              <a:srgbClr val="00B7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9" name="Oval 393"/>
            <p:cNvSpPr>
              <a:spLocks noChangeArrowheads="1"/>
            </p:cNvSpPr>
            <p:nvPr/>
          </p:nvSpPr>
          <p:spPr bwMode="auto">
            <a:xfrm>
              <a:off x="2121" y="264"/>
              <a:ext cx="156" cy="127"/>
            </a:xfrm>
            <a:prstGeom prst="ellipse">
              <a:avLst/>
            </a:prstGeom>
            <a:solidFill>
              <a:srgbClr val="00B8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0" name="Oval 394"/>
            <p:cNvSpPr>
              <a:spLocks noChangeArrowheads="1"/>
            </p:cNvSpPr>
            <p:nvPr/>
          </p:nvSpPr>
          <p:spPr bwMode="auto">
            <a:xfrm>
              <a:off x="2123" y="265"/>
              <a:ext cx="152" cy="125"/>
            </a:xfrm>
            <a:prstGeom prst="ellipse">
              <a:avLst/>
            </a:prstGeom>
            <a:solidFill>
              <a:srgbClr val="00B9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1" name="Oval 395"/>
            <p:cNvSpPr>
              <a:spLocks noChangeArrowheads="1"/>
            </p:cNvSpPr>
            <p:nvPr/>
          </p:nvSpPr>
          <p:spPr bwMode="auto">
            <a:xfrm>
              <a:off x="2125" y="267"/>
              <a:ext cx="148" cy="121"/>
            </a:xfrm>
            <a:prstGeom prst="ellipse">
              <a:avLst/>
            </a:prstGeom>
            <a:solidFill>
              <a:srgbClr val="00BA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2" name="Oval 396"/>
            <p:cNvSpPr>
              <a:spLocks noChangeArrowheads="1"/>
            </p:cNvSpPr>
            <p:nvPr/>
          </p:nvSpPr>
          <p:spPr bwMode="auto">
            <a:xfrm>
              <a:off x="2127" y="269"/>
              <a:ext cx="144" cy="117"/>
            </a:xfrm>
            <a:prstGeom prst="ellipse">
              <a:avLst/>
            </a:prstGeom>
            <a:solidFill>
              <a:srgbClr val="00BB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3" name="Oval 397"/>
            <p:cNvSpPr>
              <a:spLocks noChangeArrowheads="1"/>
            </p:cNvSpPr>
            <p:nvPr/>
          </p:nvSpPr>
          <p:spPr bwMode="auto">
            <a:xfrm>
              <a:off x="2129" y="270"/>
              <a:ext cx="140" cy="115"/>
            </a:xfrm>
            <a:prstGeom prst="ellipse">
              <a:avLst/>
            </a:prstGeom>
            <a:solidFill>
              <a:srgbClr val="00BC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4" name="Oval 398"/>
            <p:cNvSpPr>
              <a:spLocks noChangeArrowheads="1"/>
            </p:cNvSpPr>
            <p:nvPr/>
          </p:nvSpPr>
          <p:spPr bwMode="auto">
            <a:xfrm>
              <a:off x="2131" y="272"/>
              <a:ext cx="137" cy="112"/>
            </a:xfrm>
            <a:prstGeom prst="ellipse">
              <a:avLst/>
            </a:prstGeom>
            <a:solidFill>
              <a:srgbClr val="00BD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5" name="Oval 399"/>
            <p:cNvSpPr>
              <a:spLocks noChangeArrowheads="1"/>
            </p:cNvSpPr>
            <p:nvPr/>
          </p:nvSpPr>
          <p:spPr bwMode="auto">
            <a:xfrm>
              <a:off x="2133" y="273"/>
              <a:ext cx="133" cy="110"/>
            </a:xfrm>
            <a:prstGeom prst="ellipse">
              <a:avLst/>
            </a:prstGeom>
            <a:solidFill>
              <a:srgbClr val="00BE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6" name="Oval 400"/>
            <p:cNvSpPr>
              <a:spLocks noChangeArrowheads="1"/>
            </p:cNvSpPr>
            <p:nvPr/>
          </p:nvSpPr>
          <p:spPr bwMode="auto">
            <a:xfrm>
              <a:off x="2135" y="275"/>
              <a:ext cx="129" cy="106"/>
            </a:xfrm>
            <a:prstGeom prst="ellipse">
              <a:avLst/>
            </a:prstGeom>
            <a:solidFill>
              <a:srgbClr val="00BE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7" name="Oval 401"/>
            <p:cNvSpPr>
              <a:spLocks noChangeArrowheads="1"/>
            </p:cNvSpPr>
            <p:nvPr/>
          </p:nvSpPr>
          <p:spPr bwMode="auto">
            <a:xfrm>
              <a:off x="2137" y="277"/>
              <a:ext cx="125" cy="102"/>
            </a:xfrm>
            <a:prstGeom prst="ellipse">
              <a:avLst/>
            </a:prstGeom>
            <a:solidFill>
              <a:srgbClr val="00BF8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8" name="Oval 402"/>
            <p:cNvSpPr>
              <a:spLocks noChangeArrowheads="1"/>
            </p:cNvSpPr>
            <p:nvPr/>
          </p:nvSpPr>
          <p:spPr bwMode="auto">
            <a:xfrm>
              <a:off x="2139" y="278"/>
              <a:ext cx="121" cy="100"/>
            </a:xfrm>
            <a:prstGeom prst="ellipse">
              <a:avLst/>
            </a:prstGeom>
            <a:solidFill>
              <a:srgbClr val="00C09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9" name="Oval 403"/>
            <p:cNvSpPr>
              <a:spLocks noChangeArrowheads="1"/>
            </p:cNvSpPr>
            <p:nvPr/>
          </p:nvSpPr>
          <p:spPr bwMode="auto">
            <a:xfrm>
              <a:off x="2141" y="280"/>
              <a:ext cx="117" cy="96"/>
            </a:xfrm>
            <a:prstGeom prst="ellipse">
              <a:avLst/>
            </a:prstGeom>
            <a:solidFill>
              <a:srgbClr val="00C09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0" name="Oval 404"/>
            <p:cNvSpPr>
              <a:spLocks noChangeArrowheads="1"/>
            </p:cNvSpPr>
            <p:nvPr/>
          </p:nvSpPr>
          <p:spPr bwMode="auto">
            <a:xfrm>
              <a:off x="2143" y="282"/>
              <a:ext cx="113" cy="92"/>
            </a:xfrm>
            <a:prstGeom prst="ellipse">
              <a:avLst/>
            </a:prstGeom>
            <a:solidFill>
              <a:srgbClr val="00C19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1" name="Oval 405"/>
            <p:cNvSpPr>
              <a:spLocks noChangeArrowheads="1"/>
            </p:cNvSpPr>
            <p:nvPr/>
          </p:nvSpPr>
          <p:spPr bwMode="auto">
            <a:xfrm>
              <a:off x="2145" y="283"/>
              <a:ext cx="109" cy="90"/>
            </a:xfrm>
            <a:prstGeom prst="ellipse">
              <a:avLst/>
            </a:prstGeom>
            <a:solidFill>
              <a:srgbClr val="00C29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2" name="Oval 406"/>
            <p:cNvSpPr>
              <a:spLocks noChangeArrowheads="1"/>
            </p:cNvSpPr>
            <p:nvPr/>
          </p:nvSpPr>
          <p:spPr bwMode="auto">
            <a:xfrm>
              <a:off x="2148" y="285"/>
              <a:ext cx="104" cy="86"/>
            </a:xfrm>
            <a:prstGeom prst="ellipse">
              <a:avLst/>
            </a:prstGeom>
            <a:solidFill>
              <a:srgbClr val="00C29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3" name="Oval 407"/>
            <p:cNvSpPr>
              <a:spLocks noChangeArrowheads="1"/>
            </p:cNvSpPr>
            <p:nvPr/>
          </p:nvSpPr>
          <p:spPr bwMode="auto">
            <a:xfrm>
              <a:off x="2150" y="286"/>
              <a:ext cx="99" cy="84"/>
            </a:xfrm>
            <a:prstGeom prst="ellipse">
              <a:avLst/>
            </a:prstGeom>
            <a:solidFill>
              <a:srgbClr val="00C39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4" name="Oval 408"/>
            <p:cNvSpPr>
              <a:spLocks noChangeArrowheads="1"/>
            </p:cNvSpPr>
            <p:nvPr/>
          </p:nvSpPr>
          <p:spPr bwMode="auto">
            <a:xfrm>
              <a:off x="2152" y="288"/>
              <a:ext cx="95" cy="80"/>
            </a:xfrm>
            <a:prstGeom prst="ellipse">
              <a:avLst/>
            </a:prstGeom>
            <a:solidFill>
              <a:srgbClr val="00C39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5" name="Oval 409"/>
            <p:cNvSpPr>
              <a:spLocks noChangeArrowheads="1"/>
            </p:cNvSpPr>
            <p:nvPr/>
          </p:nvSpPr>
          <p:spPr bwMode="auto">
            <a:xfrm>
              <a:off x="2154" y="290"/>
              <a:ext cx="91" cy="76"/>
            </a:xfrm>
            <a:prstGeom prst="ellipse">
              <a:avLst/>
            </a:prstGeom>
            <a:solidFill>
              <a:srgbClr val="00C4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6" name="Oval 410"/>
            <p:cNvSpPr>
              <a:spLocks noChangeArrowheads="1"/>
            </p:cNvSpPr>
            <p:nvPr/>
          </p:nvSpPr>
          <p:spPr bwMode="auto">
            <a:xfrm>
              <a:off x="2156" y="291"/>
              <a:ext cx="87" cy="74"/>
            </a:xfrm>
            <a:prstGeom prst="ellipse">
              <a:avLst/>
            </a:prstGeom>
            <a:solidFill>
              <a:srgbClr val="00C4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7" name="Oval 411"/>
            <p:cNvSpPr>
              <a:spLocks noChangeArrowheads="1"/>
            </p:cNvSpPr>
            <p:nvPr/>
          </p:nvSpPr>
          <p:spPr bwMode="auto">
            <a:xfrm>
              <a:off x="2158" y="293"/>
              <a:ext cx="83" cy="70"/>
            </a:xfrm>
            <a:prstGeom prst="ellipse">
              <a:avLst/>
            </a:prstGeom>
            <a:solidFill>
              <a:srgbClr val="00C5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8" name="Oval 412"/>
            <p:cNvSpPr>
              <a:spLocks noChangeArrowheads="1"/>
            </p:cNvSpPr>
            <p:nvPr/>
          </p:nvSpPr>
          <p:spPr bwMode="auto">
            <a:xfrm>
              <a:off x="2160" y="295"/>
              <a:ext cx="79" cy="66"/>
            </a:xfrm>
            <a:prstGeom prst="ellipse">
              <a:avLst/>
            </a:prstGeom>
            <a:solidFill>
              <a:srgbClr val="00C6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9" name="Oval 413"/>
            <p:cNvSpPr>
              <a:spLocks noChangeArrowheads="1"/>
            </p:cNvSpPr>
            <p:nvPr/>
          </p:nvSpPr>
          <p:spPr bwMode="auto">
            <a:xfrm>
              <a:off x="2162" y="296"/>
              <a:ext cx="75" cy="64"/>
            </a:xfrm>
            <a:prstGeom prst="ellipse">
              <a:avLst/>
            </a:prstGeom>
            <a:solidFill>
              <a:srgbClr val="00C6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0" name="Oval 414"/>
            <p:cNvSpPr>
              <a:spLocks noChangeArrowheads="1"/>
            </p:cNvSpPr>
            <p:nvPr/>
          </p:nvSpPr>
          <p:spPr bwMode="auto">
            <a:xfrm>
              <a:off x="2164" y="298"/>
              <a:ext cx="71" cy="60"/>
            </a:xfrm>
            <a:prstGeom prst="ellipse">
              <a:avLst/>
            </a:prstGeom>
            <a:solidFill>
              <a:srgbClr val="00C6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1" name="Oval 415"/>
            <p:cNvSpPr>
              <a:spLocks noChangeArrowheads="1"/>
            </p:cNvSpPr>
            <p:nvPr/>
          </p:nvSpPr>
          <p:spPr bwMode="auto">
            <a:xfrm>
              <a:off x="2166" y="300"/>
              <a:ext cx="67" cy="55"/>
            </a:xfrm>
            <a:prstGeom prst="ellipse">
              <a:avLst/>
            </a:prstGeom>
            <a:solidFill>
              <a:srgbClr val="00C7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2" name="Oval 416"/>
            <p:cNvSpPr>
              <a:spLocks noChangeArrowheads="1"/>
            </p:cNvSpPr>
            <p:nvPr/>
          </p:nvSpPr>
          <p:spPr bwMode="auto">
            <a:xfrm>
              <a:off x="2168" y="301"/>
              <a:ext cx="63" cy="53"/>
            </a:xfrm>
            <a:prstGeom prst="ellipse">
              <a:avLst/>
            </a:prstGeom>
            <a:solidFill>
              <a:srgbClr val="00C7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3" name="Oval 417"/>
            <p:cNvSpPr>
              <a:spLocks noChangeArrowheads="1"/>
            </p:cNvSpPr>
            <p:nvPr/>
          </p:nvSpPr>
          <p:spPr bwMode="auto">
            <a:xfrm>
              <a:off x="2170" y="303"/>
              <a:ext cx="59" cy="49"/>
            </a:xfrm>
            <a:prstGeom prst="ellipse">
              <a:avLst/>
            </a:prstGeom>
            <a:solidFill>
              <a:srgbClr val="00C8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4" name="Oval 418"/>
            <p:cNvSpPr>
              <a:spLocks noChangeArrowheads="1"/>
            </p:cNvSpPr>
            <p:nvPr/>
          </p:nvSpPr>
          <p:spPr bwMode="auto">
            <a:xfrm>
              <a:off x="2172" y="304"/>
              <a:ext cx="55" cy="47"/>
            </a:xfrm>
            <a:prstGeom prst="ellipse">
              <a:avLst/>
            </a:prstGeom>
            <a:solidFill>
              <a:srgbClr val="00C8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5" name="Oval 419"/>
            <p:cNvSpPr>
              <a:spLocks noChangeArrowheads="1"/>
            </p:cNvSpPr>
            <p:nvPr/>
          </p:nvSpPr>
          <p:spPr bwMode="auto">
            <a:xfrm>
              <a:off x="2174" y="306"/>
              <a:ext cx="51" cy="43"/>
            </a:xfrm>
            <a:prstGeom prst="ellipse">
              <a:avLst/>
            </a:prstGeom>
            <a:solidFill>
              <a:srgbClr val="00C8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6" name="Oval 420"/>
            <p:cNvSpPr>
              <a:spLocks noChangeArrowheads="1"/>
            </p:cNvSpPr>
            <p:nvPr/>
          </p:nvSpPr>
          <p:spPr bwMode="auto">
            <a:xfrm>
              <a:off x="2176" y="308"/>
              <a:ext cx="47" cy="39"/>
            </a:xfrm>
            <a:prstGeom prst="ellipse">
              <a:avLst/>
            </a:prstGeom>
            <a:solidFill>
              <a:srgbClr val="00C9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7" name="Oval 421"/>
            <p:cNvSpPr>
              <a:spLocks noChangeArrowheads="1"/>
            </p:cNvSpPr>
            <p:nvPr/>
          </p:nvSpPr>
          <p:spPr bwMode="auto">
            <a:xfrm>
              <a:off x="2178" y="309"/>
              <a:ext cx="43" cy="37"/>
            </a:xfrm>
            <a:prstGeom prst="ellipse">
              <a:avLst/>
            </a:prstGeom>
            <a:solidFill>
              <a:srgbClr val="00C9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8" name="Oval 422"/>
            <p:cNvSpPr>
              <a:spLocks noChangeArrowheads="1"/>
            </p:cNvSpPr>
            <p:nvPr/>
          </p:nvSpPr>
          <p:spPr bwMode="auto">
            <a:xfrm>
              <a:off x="2180" y="311"/>
              <a:ext cx="39" cy="33"/>
            </a:xfrm>
            <a:prstGeom prst="ellipse">
              <a:avLst/>
            </a:prstGeom>
            <a:solidFill>
              <a:srgbClr val="00C9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9" name="Oval 423"/>
            <p:cNvSpPr>
              <a:spLocks noChangeArrowheads="1"/>
            </p:cNvSpPr>
            <p:nvPr/>
          </p:nvSpPr>
          <p:spPr bwMode="auto">
            <a:xfrm>
              <a:off x="2182" y="313"/>
              <a:ext cx="35" cy="29"/>
            </a:xfrm>
            <a:prstGeom prst="ellipse">
              <a:avLst/>
            </a:prstGeom>
            <a:solidFill>
              <a:srgbClr val="00CA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0" name="Oval 424"/>
            <p:cNvSpPr>
              <a:spLocks noChangeArrowheads="1"/>
            </p:cNvSpPr>
            <p:nvPr/>
          </p:nvSpPr>
          <p:spPr bwMode="auto">
            <a:xfrm>
              <a:off x="2184" y="314"/>
              <a:ext cx="31" cy="27"/>
            </a:xfrm>
            <a:prstGeom prst="ellipse">
              <a:avLst/>
            </a:prstGeom>
            <a:solidFill>
              <a:srgbClr val="00CA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1" name="Oval 425"/>
            <p:cNvSpPr>
              <a:spLocks noChangeArrowheads="1"/>
            </p:cNvSpPr>
            <p:nvPr/>
          </p:nvSpPr>
          <p:spPr bwMode="auto">
            <a:xfrm>
              <a:off x="2186" y="316"/>
              <a:ext cx="27" cy="23"/>
            </a:xfrm>
            <a:prstGeom prst="ellipse">
              <a:avLst/>
            </a:prstGeom>
            <a:solidFill>
              <a:srgbClr val="00CA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2" name="Oval 426"/>
            <p:cNvSpPr>
              <a:spLocks noChangeArrowheads="1"/>
            </p:cNvSpPr>
            <p:nvPr/>
          </p:nvSpPr>
          <p:spPr bwMode="auto">
            <a:xfrm>
              <a:off x="2188" y="318"/>
              <a:ext cx="23" cy="19"/>
            </a:xfrm>
            <a:prstGeom prst="ellipse">
              <a:avLst/>
            </a:prstGeom>
            <a:solidFill>
              <a:srgbClr val="00CA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3" name="Oval 427"/>
            <p:cNvSpPr>
              <a:spLocks noChangeArrowheads="1"/>
            </p:cNvSpPr>
            <p:nvPr/>
          </p:nvSpPr>
          <p:spPr bwMode="auto">
            <a:xfrm>
              <a:off x="2190" y="319"/>
              <a:ext cx="19" cy="17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4" name="Oval 428"/>
            <p:cNvSpPr>
              <a:spLocks noChangeArrowheads="1"/>
            </p:cNvSpPr>
            <p:nvPr/>
          </p:nvSpPr>
          <p:spPr bwMode="auto">
            <a:xfrm>
              <a:off x="2192" y="321"/>
              <a:ext cx="15" cy="13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5" name="Oval 429"/>
            <p:cNvSpPr>
              <a:spLocks noChangeArrowheads="1"/>
            </p:cNvSpPr>
            <p:nvPr/>
          </p:nvSpPr>
          <p:spPr bwMode="auto">
            <a:xfrm>
              <a:off x="2194" y="322"/>
              <a:ext cx="11" cy="11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6" name="Oval 430"/>
            <p:cNvSpPr>
              <a:spLocks noChangeArrowheads="1"/>
            </p:cNvSpPr>
            <p:nvPr/>
          </p:nvSpPr>
          <p:spPr bwMode="auto">
            <a:xfrm>
              <a:off x="2196" y="324"/>
              <a:ext cx="7" cy="7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7" name="Oval 431"/>
            <p:cNvSpPr>
              <a:spLocks noChangeArrowheads="1"/>
            </p:cNvSpPr>
            <p:nvPr/>
          </p:nvSpPr>
          <p:spPr bwMode="auto">
            <a:xfrm>
              <a:off x="2198" y="326"/>
              <a:ext cx="3" cy="3"/>
            </a:xfrm>
            <a:prstGeom prst="ellipse">
              <a:avLst/>
            </a:prstGeom>
            <a:solidFill>
              <a:srgbClr val="00CB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328" name="Rectangle 432"/>
          <p:cNvSpPr>
            <a:spLocks noChangeArrowheads="1"/>
          </p:cNvSpPr>
          <p:nvPr/>
        </p:nvSpPr>
        <p:spPr bwMode="auto">
          <a:xfrm>
            <a:off x="3052763" y="312738"/>
            <a:ext cx="1062037" cy="401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29" name="Rectangle 433"/>
          <p:cNvSpPr>
            <a:spLocks noChangeArrowheads="1"/>
          </p:cNvSpPr>
          <p:nvPr/>
        </p:nvSpPr>
        <p:spPr bwMode="auto">
          <a:xfrm>
            <a:off x="3219450" y="382588"/>
            <a:ext cx="574675" cy="360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C0C0C0"/>
                </a:solidFill>
              </a:rPr>
              <a:t>Th2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0" name="Rectangle 434"/>
          <p:cNvSpPr>
            <a:spLocks noChangeArrowheads="1"/>
          </p:cNvSpPr>
          <p:nvPr/>
        </p:nvSpPr>
        <p:spPr bwMode="auto">
          <a:xfrm>
            <a:off x="3209925" y="373063"/>
            <a:ext cx="574675" cy="360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2000" b="1">
                <a:solidFill>
                  <a:srgbClr val="FFFFF7"/>
                </a:solidFill>
              </a:rPr>
              <a:t>Th2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1" name="Rectangle 435"/>
          <p:cNvSpPr>
            <a:spLocks noChangeArrowheads="1"/>
          </p:cNvSpPr>
          <p:nvPr/>
        </p:nvSpPr>
        <p:spPr bwMode="auto">
          <a:xfrm>
            <a:off x="3941763" y="620713"/>
            <a:ext cx="649287" cy="6461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32" name="Rectangle 436"/>
          <p:cNvSpPr>
            <a:spLocks noChangeArrowheads="1"/>
          </p:cNvSpPr>
          <p:nvPr/>
        </p:nvSpPr>
        <p:spPr bwMode="auto">
          <a:xfrm>
            <a:off x="4040188" y="6731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3" name="Rectangle 437"/>
          <p:cNvSpPr>
            <a:spLocks noChangeArrowheads="1"/>
          </p:cNvSpPr>
          <p:nvPr/>
        </p:nvSpPr>
        <p:spPr bwMode="auto">
          <a:xfrm>
            <a:off x="4033838" y="6667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4" name="Rectangle 438"/>
          <p:cNvSpPr>
            <a:spLocks noChangeArrowheads="1"/>
          </p:cNvSpPr>
          <p:nvPr/>
        </p:nvSpPr>
        <p:spPr bwMode="auto">
          <a:xfrm>
            <a:off x="4168775" y="6731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5" name="Rectangle 439"/>
          <p:cNvSpPr>
            <a:spLocks noChangeArrowheads="1"/>
          </p:cNvSpPr>
          <p:nvPr/>
        </p:nvSpPr>
        <p:spPr bwMode="auto">
          <a:xfrm>
            <a:off x="4162425" y="6667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6" name="Rectangle 440"/>
          <p:cNvSpPr>
            <a:spLocks noChangeArrowheads="1"/>
          </p:cNvSpPr>
          <p:nvPr/>
        </p:nvSpPr>
        <p:spPr bwMode="auto">
          <a:xfrm>
            <a:off x="4224338" y="67310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4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7" name="Rectangle 441"/>
          <p:cNvSpPr>
            <a:spLocks noChangeArrowheads="1"/>
          </p:cNvSpPr>
          <p:nvPr/>
        </p:nvSpPr>
        <p:spPr bwMode="auto">
          <a:xfrm>
            <a:off x="4217988" y="66675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4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8" name="Rectangle 442"/>
          <p:cNvSpPr>
            <a:spLocks noChangeArrowheads="1"/>
          </p:cNvSpPr>
          <p:nvPr/>
        </p:nvSpPr>
        <p:spPr bwMode="auto">
          <a:xfrm>
            <a:off x="4040188" y="8572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39" name="Rectangle 443"/>
          <p:cNvSpPr>
            <a:spLocks noChangeArrowheads="1"/>
          </p:cNvSpPr>
          <p:nvPr/>
        </p:nvSpPr>
        <p:spPr bwMode="auto">
          <a:xfrm>
            <a:off x="4033838" y="8509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0" name="Rectangle 444"/>
          <p:cNvSpPr>
            <a:spLocks noChangeArrowheads="1"/>
          </p:cNvSpPr>
          <p:nvPr/>
        </p:nvSpPr>
        <p:spPr bwMode="auto">
          <a:xfrm>
            <a:off x="4168775" y="8572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1" name="Rectangle 445"/>
          <p:cNvSpPr>
            <a:spLocks noChangeArrowheads="1"/>
          </p:cNvSpPr>
          <p:nvPr/>
        </p:nvSpPr>
        <p:spPr bwMode="auto">
          <a:xfrm>
            <a:off x="4162425" y="8509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2" name="Rectangle 446"/>
          <p:cNvSpPr>
            <a:spLocks noChangeArrowheads="1"/>
          </p:cNvSpPr>
          <p:nvPr/>
        </p:nvSpPr>
        <p:spPr bwMode="auto">
          <a:xfrm>
            <a:off x="4224338" y="857250"/>
            <a:ext cx="320675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13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3" name="Rectangle 447"/>
          <p:cNvSpPr>
            <a:spLocks noChangeArrowheads="1"/>
          </p:cNvSpPr>
          <p:nvPr/>
        </p:nvSpPr>
        <p:spPr bwMode="auto">
          <a:xfrm>
            <a:off x="4217988" y="850900"/>
            <a:ext cx="320675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13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4" name="Rectangle 448"/>
          <p:cNvSpPr>
            <a:spLocks noChangeArrowheads="1"/>
          </p:cNvSpPr>
          <p:nvPr/>
        </p:nvSpPr>
        <p:spPr bwMode="auto">
          <a:xfrm>
            <a:off x="4040188" y="10414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5" name="Rectangle 449"/>
          <p:cNvSpPr>
            <a:spLocks noChangeArrowheads="1"/>
          </p:cNvSpPr>
          <p:nvPr/>
        </p:nvSpPr>
        <p:spPr bwMode="auto">
          <a:xfrm>
            <a:off x="4033838" y="10350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6" name="Rectangle 450"/>
          <p:cNvSpPr>
            <a:spLocks noChangeArrowheads="1"/>
          </p:cNvSpPr>
          <p:nvPr/>
        </p:nvSpPr>
        <p:spPr bwMode="auto">
          <a:xfrm>
            <a:off x="4168775" y="10414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7" name="Rectangle 451"/>
          <p:cNvSpPr>
            <a:spLocks noChangeArrowheads="1"/>
          </p:cNvSpPr>
          <p:nvPr/>
        </p:nvSpPr>
        <p:spPr bwMode="auto">
          <a:xfrm>
            <a:off x="4162425" y="10350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8" name="Rectangle 452"/>
          <p:cNvSpPr>
            <a:spLocks noChangeArrowheads="1"/>
          </p:cNvSpPr>
          <p:nvPr/>
        </p:nvSpPr>
        <p:spPr bwMode="auto">
          <a:xfrm>
            <a:off x="4224338" y="1041400"/>
            <a:ext cx="174625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5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49" name="Rectangle 453"/>
          <p:cNvSpPr>
            <a:spLocks noChangeArrowheads="1"/>
          </p:cNvSpPr>
          <p:nvPr/>
        </p:nvSpPr>
        <p:spPr bwMode="auto">
          <a:xfrm>
            <a:off x="4217988" y="1035050"/>
            <a:ext cx="174625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5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50" name="Rectangle 454"/>
          <p:cNvSpPr>
            <a:spLocks noChangeArrowheads="1"/>
          </p:cNvSpPr>
          <p:nvPr/>
        </p:nvSpPr>
        <p:spPr bwMode="auto">
          <a:xfrm>
            <a:off x="3802063" y="754063"/>
            <a:ext cx="123825" cy="381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67" name="Group 455"/>
          <p:cNvGrpSpPr>
            <a:grpSpLocks/>
          </p:cNvGrpSpPr>
          <p:nvPr/>
        </p:nvGrpSpPr>
        <p:grpSpPr bwMode="auto">
          <a:xfrm>
            <a:off x="4424363" y="687388"/>
            <a:ext cx="187325" cy="171450"/>
            <a:chOff x="2787" y="433"/>
            <a:chExt cx="118" cy="108"/>
          </a:xfrm>
        </p:grpSpPr>
        <p:sp>
          <p:nvSpPr>
            <p:cNvPr id="337352" name="Rectangle 456"/>
            <p:cNvSpPr>
              <a:spLocks noChangeArrowheads="1"/>
            </p:cNvSpPr>
            <p:nvPr/>
          </p:nvSpPr>
          <p:spPr bwMode="auto">
            <a:xfrm>
              <a:off x="2787" y="475"/>
              <a:ext cx="12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53" name="Freeform 457"/>
            <p:cNvSpPr>
              <a:spLocks/>
            </p:cNvSpPr>
            <p:nvPr/>
          </p:nvSpPr>
          <p:spPr bwMode="auto">
            <a:xfrm>
              <a:off x="2797" y="433"/>
              <a:ext cx="108" cy="108"/>
            </a:xfrm>
            <a:custGeom>
              <a:avLst/>
              <a:gdLst>
                <a:gd name="T0" fmla="*/ 0 w 108"/>
                <a:gd name="T1" fmla="*/ 108 h 108"/>
                <a:gd name="T2" fmla="*/ 108 w 108"/>
                <a:gd name="T3" fmla="*/ 55 h 108"/>
                <a:gd name="T4" fmla="*/ 0 w 108"/>
                <a:gd name="T5" fmla="*/ 0 h 108"/>
                <a:gd name="T6" fmla="*/ 0 w 108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08">
                  <a:moveTo>
                    <a:pt x="0" y="108"/>
                  </a:moveTo>
                  <a:lnTo>
                    <a:pt x="108" y="55"/>
                  </a:lnTo>
                  <a:lnTo>
                    <a:pt x="0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354" name="Line 458"/>
          <p:cNvSpPr>
            <a:spLocks noChangeShapeType="1"/>
          </p:cNvSpPr>
          <p:nvPr/>
        </p:nvSpPr>
        <p:spPr bwMode="auto">
          <a:xfrm>
            <a:off x="3740150" y="822325"/>
            <a:ext cx="387350" cy="5318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55" name="Rectangle 459"/>
          <p:cNvSpPr>
            <a:spLocks noChangeArrowheads="1"/>
          </p:cNvSpPr>
          <p:nvPr/>
        </p:nvSpPr>
        <p:spPr bwMode="auto">
          <a:xfrm>
            <a:off x="2511425" y="201613"/>
            <a:ext cx="606425" cy="6461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56" name="Rectangle 460"/>
          <p:cNvSpPr>
            <a:spLocks noChangeArrowheads="1"/>
          </p:cNvSpPr>
          <p:nvPr/>
        </p:nvSpPr>
        <p:spPr bwMode="auto">
          <a:xfrm>
            <a:off x="2611438" y="2540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57" name="Rectangle 461"/>
          <p:cNvSpPr>
            <a:spLocks noChangeArrowheads="1"/>
          </p:cNvSpPr>
          <p:nvPr/>
        </p:nvSpPr>
        <p:spPr bwMode="auto">
          <a:xfrm>
            <a:off x="2605088" y="2476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58" name="Rectangle 462"/>
          <p:cNvSpPr>
            <a:spLocks noChangeArrowheads="1"/>
          </p:cNvSpPr>
          <p:nvPr/>
        </p:nvSpPr>
        <p:spPr bwMode="auto">
          <a:xfrm>
            <a:off x="2738438" y="2540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59" name="Rectangle 463"/>
          <p:cNvSpPr>
            <a:spLocks noChangeArrowheads="1"/>
          </p:cNvSpPr>
          <p:nvPr/>
        </p:nvSpPr>
        <p:spPr bwMode="auto">
          <a:xfrm>
            <a:off x="2732088" y="2476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0" name="Rectangle 464"/>
          <p:cNvSpPr>
            <a:spLocks noChangeArrowheads="1"/>
          </p:cNvSpPr>
          <p:nvPr/>
        </p:nvSpPr>
        <p:spPr bwMode="auto">
          <a:xfrm>
            <a:off x="2795588" y="25400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4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1" name="Rectangle 465"/>
          <p:cNvSpPr>
            <a:spLocks noChangeArrowheads="1"/>
          </p:cNvSpPr>
          <p:nvPr/>
        </p:nvSpPr>
        <p:spPr bwMode="auto">
          <a:xfrm>
            <a:off x="2789238" y="24765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4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2" name="Rectangle 466"/>
          <p:cNvSpPr>
            <a:spLocks noChangeArrowheads="1"/>
          </p:cNvSpPr>
          <p:nvPr/>
        </p:nvSpPr>
        <p:spPr bwMode="auto">
          <a:xfrm>
            <a:off x="2611438" y="4381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3" name="Rectangle 467"/>
          <p:cNvSpPr>
            <a:spLocks noChangeArrowheads="1"/>
          </p:cNvSpPr>
          <p:nvPr/>
        </p:nvSpPr>
        <p:spPr bwMode="auto">
          <a:xfrm>
            <a:off x="2605088" y="4318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4" name="Rectangle 468"/>
          <p:cNvSpPr>
            <a:spLocks noChangeArrowheads="1"/>
          </p:cNvSpPr>
          <p:nvPr/>
        </p:nvSpPr>
        <p:spPr bwMode="auto">
          <a:xfrm>
            <a:off x="2738438" y="4381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5" name="Rectangle 469"/>
          <p:cNvSpPr>
            <a:spLocks noChangeArrowheads="1"/>
          </p:cNvSpPr>
          <p:nvPr/>
        </p:nvSpPr>
        <p:spPr bwMode="auto">
          <a:xfrm>
            <a:off x="2732088" y="4318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6" name="Rectangle 470"/>
          <p:cNvSpPr>
            <a:spLocks noChangeArrowheads="1"/>
          </p:cNvSpPr>
          <p:nvPr/>
        </p:nvSpPr>
        <p:spPr bwMode="auto">
          <a:xfrm>
            <a:off x="2795588" y="43815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5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7" name="Rectangle 471"/>
          <p:cNvSpPr>
            <a:spLocks noChangeArrowheads="1"/>
          </p:cNvSpPr>
          <p:nvPr/>
        </p:nvSpPr>
        <p:spPr bwMode="auto">
          <a:xfrm>
            <a:off x="2789238" y="431800"/>
            <a:ext cx="223837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5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8" name="Rectangle 472"/>
          <p:cNvSpPr>
            <a:spLocks noChangeArrowheads="1"/>
          </p:cNvSpPr>
          <p:nvPr/>
        </p:nvSpPr>
        <p:spPr bwMode="auto">
          <a:xfrm>
            <a:off x="2611438" y="62230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69" name="Rectangle 473"/>
          <p:cNvSpPr>
            <a:spLocks noChangeArrowheads="1"/>
          </p:cNvSpPr>
          <p:nvPr/>
        </p:nvSpPr>
        <p:spPr bwMode="auto">
          <a:xfrm>
            <a:off x="2605088" y="615950"/>
            <a:ext cx="2159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70" name="Rectangle 474"/>
          <p:cNvSpPr>
            <a:spLocks noChangeArrowheads="1"/>
          </p:cNvSpPr>
          <p:nvPr/>
        </p:nvSpPr>
        <p:spPr bwMode="auto">
          <a:xfrm>
            <a:off x="2738438" y="62230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71" name="Rectangle 475"/>
          <p:cNvSpPr>
            <a:spLocks noChangeArrowheads="1"/>
          </p:cNvSpPr>
          <p:nvPr/>
        </p:nvSpPr>
        <p:spPr bwMode="auto">
          <a:xfrm>
            <a:off x="2732088" y="615950"/>
            <a:ext cx="139700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72" name="Rectangle 476"/>
          <p:cNvSpPr>
            <a:spLocks noChangeArrowheads="1"/>
          </p:cNvSpPr>
          <p:nvPr/>
        </p:nvSpPr>
        <p:spPr bwMode="auto">
          <a:xfrm>
            <a:off x="2795588" y="622300"/>
            <a:ext cx="271462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13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73" name="Rectangle 477"/>
          <p:cNvSpPr>
            <a:spLocks noChangeArrowheads="1"/>
          </p:cNvSpPr>
          <p:nvPr/>
        </p:nvSpPr>
        <p:spPr bwMode="auto">
          <a:xfrm>
            <a:off x="2789238" y="615950"/>
            <a:ext cx="271462" cy="249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13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3388" name="Group 478"/>
          <p:cNvGrpSpPr>
            <a:grpSpLocks/>
          </p:cNvGrpSpPr>
          <p:nvPr/>
        </p:nvGrpSpPr>
        <p:grpSpPr bwMode="auto">
          <a:xfrm>
            <a:off x="2781300" y="822325"/>
            <a:ext cx="336550" cy="284163"/>
            <a:chOff x="1752" y="518"/>
            <a:chExt cx="212" cy="179"/>
          </a:xfrm>
        </p:grpSpPr>
        <p:sp>
          <p:nvSpPr>
            <p:cNvPr id="337375" name="Freeform 479"/>
            <p:cNvSpPr>
              <a:spLocks/>
            </p:cNvSpPr>
            <p:nvPr/>
          </p:nvSpPr>
          <p:spPr bwMode="auto">
            <a:xfrm>
              <a:off x="1752" y="605"/>
              <a:ext cx="98" cy="92"/>
            </a:xfrm>
            <a:custGeom>
              <a:avLst/>
              <a:gdLst>
                <a:gd name="T0" fmla="*/ 0 w 98"/>
                <a:gd name="T1" fmla="*/ 55 h 92"/>
                <a:gd name="T2" fmla="*/ 30 w 98"/>
                <a:gd name="T3" fmla="*/ 92 h 92"/>
                <a:gd name="T4" fmla="*/ 98 w 98"/>
                <a:gd name="T5" fmla="*/ 37 h 92"/>
                <a:gd name="T6" fmla="*/ 67 w 98"/>
                <a:gd name="T7" fmla="*/ 0 h 92"/>
                <a:gd name="T8" fmla="*/ 0 w 98"/>
                <a:gd name="T9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2">
                  <a:moveTo>
                    <a:pt x="0" y="55"/>
                  </a:moveTo>
                  <a:lnTo>
                    <a:pt x="30" y="92"/>
                  </a:lnTo>
                  <a:lnTo>
                    <a:pt x="98" y="37"/>
                  </a:lnTo>
                  <a:lnTo>
                    <a:pt x="67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76" name="Freeform 480"/>
            <p:cNvSpPr>
              <a:spLocks/>
            </p:cNvSpPr>
            <p:nvPr/>
          </p:nvSpPr>
          <p:spPr bwMode="auto">
            <a:xfrm>
              <a:off x="1778" y="518"/>
              <a:ext cx="186" cy="173"/>
            </a:xfrm>
            <a:custGeom>
              <a:avLst/>
              <a:gdLst>
                <a:gd name="T0" fmla="*/ 108 w 186"/>
                <a:gd name="T1" fmla="*/ 173 h 173"/>
                <a:gd name="T2" fmla="*/ 186 w 186"/>
                <a:gd name="T3" fmla="*/ 0 h 173"/>
                <a:gd name="T4" fmla="*/ 0 w 186"/>
                <a:gd name="T5" fmla="*/ 42 h 173"/>
                <a:gd name="T6" fmla="*/ 108 w 186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73">
                  <a:moveTo>
                    <a:pt x="108" y="173"/>
                  </a:moveTo>
                  <a:lnTo>
                    <a:pt x="186" y="0"/>
                  </a:lnTo>
                  <a:lnTo>
                    <a:pt x="0" y="42"/>
                  </a:lnTo>
                  <a:lnTo>
                    <a:pt x="108" y="17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89" name="Group 481"/>
          <p:cNvGrpSpPr>
            <a:grpSpLocks/>
          </p:cNvGrpSpPr>
          <p:nvPr/>
        </p:nvGrpSpPr>
        <p:grpSpPr bwMode="auto">
          <a:xfrm>
            <a:off x="4127500" y="1354138"/>
            <a:ext cx="3692525" cy="1998662"/>
            <a:chOff x="2600" y="853"/>
            <a:chExt cx="2326" cy="1259"/>
          </a:xfrm>
        </p:grpSpPr>
        <p:sp>
          <p:nvSpPr>
            <p:cNvPr id="337378" name="Line 482"/>
            <p:cNvSpPr>
              <a:spLocks noChangeShapeType="1"/>
            </p:cNvSpPr>
            <p:nvPr/>
          </p:nvSpPr>
          <p:spPr bwMode="auto">
            <a:xfrm>
              <a:off x="2600" y="853"/>
              <a:ext cx="2273" cy="12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79" name="Freeform 483"/>
            <p:cNvSpPr>
              <a:spLocks/>
            </p:cNvSpPr>
            <p:nvPr/>
          </p:nvSpPr>
          <p:spPr bwMode="auto">
            <a:xfrm>
              <a:off x="4855" y="2054"/>
              <a:ext cx="71" cy="58"/>
            </a:xfrm>
            <a:custGeom>
              <a:avLst/>
              <a:gdLst>
                <a:gd name="T0" fmla="*/ 0 w 71"/>
                <a:gd name="T1" fmla="*/ 56 h 58"/>
                <a:gd name="T2" fmla="*/ 71 w 71"/>
                <a:gd name="T3" fmla="*/ 58 h 58"/>
                <a:gd name="T4" fmla="*/ 31 w 71"/>
                <a:gd name="T5" fmla="*/ 0 h 58"/>
                <a:gd name="T6" fmla="*/ 0 w 71"/>
                <a:gd name="T7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8">
                  <a:moveTo>
                    <a:pt x="0" y="56"/>
                  </a:moveTo>
                  <a:lnTo>
                    <a:pt x="71" y="58"/>
                  </a:lnTo>
                  <a:lnTo>
                    <a:pt x="31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380" name="Rectangle 484"/>
          <p:cNvSpPr>
            <a:spLocks noChangeArrowheads="1"/>
          </p:cNvSpPr>
          <p:nvPr/>
        </p:nvSpPr>
        <p:spPr bwMode="auto">
          <a:xfrm>
            <a:off x="4049713" y="6042025"/>
            <a:ext cx="1617662" cy="523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81" name="Rectangle 485"/>
          <p:cNvSpPr>
            <a:spLocks noChangeArrowheads="1"/>
          </p:cNvSpPr>
          <p:nvPr/>
        </p:nvSpPr>
        <p:spPr bwMode="auto">
          <a:xfrm>
            <a:off x="4168775" y="6096000"/>
            <a:ext cx="590550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SEDA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2" name="Rectangle 486"/>
          <p:cNvSpPr>
            <a:spLocks noChangeArrowheads="1"/>
          </p:cNvSpPr>
          <p:nvPr/>
        </p:nvSpPr>
        <p:spPr bwMode="auto">
          <a:xfrm>
            <a:off x="4648200" y="6096000"/>
            <a:ext cx="146050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3" name="Rectangle 487"/>
          <p:cNvSpPr>
            <a:spLocks noChangeArrowheads="1"/>
          </p:cNvSpPr>
          <p:nvPr/>
        </p:nvSpPr>
        <p:spPr bwMode="auto">
          <a:xfrm>
            <a:off x="4706938" y="6096000"/>
            <a:ext cx="484187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URT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4" name="Rectangle 488"/>
          <p:cNvSpPr>
            <a:spLocks noChangeArrowheads="1"/>
          </p:cNvSpPr>
          <p:nvPr/>
        </p:nvSpPr>
        <p:spPr bwMode="auto">
          <a:xfrm>
            <a:off x="5087938" y="6096000"/>
            <a:ext cx="146050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5" name="Rectangle 489"/>
          <p:cNvSpPr>
            <a:spLocks noChangeArrowheads="1"/>
          </p:cNvSpPr>
          <p:nvPr/>
        </p:nvSpPr>
        <p:spPr bwMode="auto">
          <a:xfrm>
            <a:off x="5146675" y="6096000"/>
            <a:ext cx="554038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ANG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6" name="Rectangle 490"/>
          <p:cNvSpPr>
            <a:spLocks noChangeArrowheads="1"/>
          </p:cNvSpPr>
          <p:nvPr/>
        </p:nvSpPr>
        <p:spPr bwMode="auto">
          <a:xfrm>
            <a:off x="4573588" y="6311900"/>
            <a:ext cx="346075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AB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7" name="Rectangle 491"/>
          <p:cNvSpPr>
            <a:spLocks noChangeArrowheads="1"/>
          </p:cNvSpPr>
          <p:nvPr/>
        </p:nvSpPr>
        <p:spPr bwMode="auto">
          <a:xfrm>
            <a:off x="4822825" y="6311900"/>
            <a:ext cx="146050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88" name="Rectangle 492"/>
          <p:cNvSpPr>
            <a:spLocks noChangeArrowheads="1"/>
          </p:cNvSpPr>
          <p:nvPr/>
        </p:nvSpPr>
        <p:spPr bwMode="auto">
          <a:xfrm>
            <a:off x="4881563" y="6311900"/>
            <a:ext cx="357187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RA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3399" name="Group 493"/>
          <p:cNvGrpSpPr>
            <a:grpSpLocks/>
          </p:cNvGrpSpPr>
          <p:nvPr/>
        </p:nvGrpSpPr>
        <p:grpSpPr bwMode="auto">
          <a:xfrm>
            <a:off x="2049463" y="3198813"/>
            <a:ext cx="2000250" cy="269875"/>
            <a:chOff x="1291" y="2015"/>
            <a:chExt cx="1260" cy="170"/>
          </a:xfrm>
        </p:grpSpPr>
        <p:sp>
          <p:nvSpPr>
            <p:cNvPr id="337390" name="Line 494"/>
            <p:cNvSpPr>
              <a:spLocks noChangeShapeType="1"/>
            </p:cNvSpPr>
            <p:nvPr/>
          </p:nvSpPr>
          <p:spPr bwMode="auto">
            <a:xfrm>
              <a:off x="1291" y="2015"/>
              <a:ext cx="1200" cy="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91" name="Freeform 495"/>
            <p:cNvSpPr>
              <a:spLocks/>
            </p:cNvSpPr>
            <p:nvPr/>
          </p:nvSpPr>
          <p:spPr bwMode="auto">
            <a:xfrm>
              <a:off x="2485" y="2122"/>
              <a:ext cx="66" cy="63"/>
            </a:xfrm>
            <a:custGeom>
              <a:avLst/>
              <a:gdLst>
                <a:gd name="T0" fmla="*/ 0 w 66"/>
                <a:gd name="T1" fmla="*/ 63 h 63"/>
                <a:gd name="T2" fmla="*/ 66 w 66"/>
                <a:gd name="T3" fmla="*/ 38 h 63"/>
                <a:gd name="T4" fmla="*/ 7 w 66"/>
                <a:gd name="T5" fmla="*/ 0 h 63"/>
                <a:gd name="T6" fmla="*/ 0 w 66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3">
                  <a:moveTo>
                    <a:pt x="0" y="63"/>
                  </a:moveTo>
                  <a:lnTo>
                    <a:pt x="66" y="38"/>
                  </a:lnTo>
                  <a:lnTo>
                    <a:pt x="7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392" name="Freeform 496"/>
          <p:cNvSpPr>
            <a:spLocks/>
          </p:cNvSpPr>
          <p:nvPr/>
        </p:nvSpPr>
        <p:spPr bwMode="auto">
          <a:xfrm>
            <a:off x="7966075" y="4143375"/>
            <a:ext cx="261938" cy="242888"/>
          </a:xfrm>
          <a:custGeom>
            <a:avLst/>
            <a:gdLst>
              <a:gd name="T0" fmla="*/ 116 w 165"/>
              <a:gd name="T1" fmla="*/ 152 h 153"/>
              <a:gd name="T2" fmla="*/ 112 w 165"/>
              <a:gd name="T3" fmla="*/ 153 h 153"/>
              <a:gd name="T4" fmla="*/ 107 w 165"/>
              <a:gd name="T5" fmla="*/ 152 h 153"/>
              <a:gd name="T6" fmla="*/ 100 w 165"/>
              <a:gd name="T7" fmla="*/ 151 h 153"/>
              <a:gd name="T8" fmla="*/ 93 w 165"/>
              <a:gd name="T9" fmla="*/ 148 h 153"/>
              <a:gd name="T10" fmla="*/ 71 w 165"/>
              <a:gd name="T11" fmla="*/ 136 h 153"/>
              <a:gd name="T12" fmla="*/ 49 w 165"/>
              <a:gd name="T13" fmla="*/ 121 h 153"/>
              <a:gd name="T14" fmla="*/ 37 w 165"/>
              <a:gd name="T15" fmla="*/ 113 h 153"/>
              <a:gd name="T16" fmla="*/ 28 w 165"/>
              <a:gd name="T17" fmla="*/ 104 h 153"/>
              <a:gd name="T18" fmla="*/ 10 w 165"/>
              <a:gd name="T19" fmla="*/ 86 h 153"/>
              <a:gd name="T20" fmla="*/ 6 w 165"/>
              <a:gd name="T21" fmla="*/ 80 h 153"/>
              <a:gd name="T22" fmla="*/ 2 w 165"/>
              <a:gd name="T23" fmla="*/ 74 h 153"/>
              <a:gd name="T24" fmla="*/ 1 w 165"/>
              <a:gd name="T25" fmla="*/ 69 h 153"/>
              <a:gd name="T26" fmla="*/ 0 w 165"/>
              <a:gd name="T27" fmla="*/ 65 h 153"/>
              <a:gd name="T28" fmla="*/ 49 w 165"/>
              <a:gd name="T29" fmla="*/ 0 h 153"/>
              <a:gd name="T30" fmla="*/ 50 w 165"/>
              <a:gd name="T31" fmla="*/ 4 h 153"/>
              <a:gd name="T32" fmla="*/ 52 w 165"/>
              <a:gd name="T33" fmla="*/ 9 h 153"/>
              <a:gd name="T34" fmla="*/ 55 w 165"/>
              <a:gd name="T35" fmla="*/ 15 h 153"/>
              <a:gd name="T36" fmla="*/ 59 w 165"/>
              <a:gd name="T37" fmla="*/ 21 h 153"/>
              <a:gd name="T38" fmla="*/ 77 w 165"/>
              <a:gd name="T39" fmla="*/ 39 h 153"/>
              <a:gd name="T40" fmla="*/ 97 w 165"/>
              <a:gd name="T41" fmla="*/ 56 h 153"/>
              <a:gd name="T42" fmla="*/ 120 w 165"/>
              <a:gd name="T43" fmla="*/ 72 h 153"/>
              <a:gd name="T44" fmla="*/ 131 w 165"/>
              <a:gd name="T45" fmla="*/ 79 h 153"/>
              <a:gd name="T46" fmla="*/ 141 w 165"/>
              <a:gd name="T47" fmla="*/ 84 h 153"/>
              <a:gd name="T48" fmla="*/ 149 w 165"/>
              <a:gd name="T49" fmla="*/ 87 h 153"/>
              <a:gd name="T50" fmla="*/ 156 w 165"/>
              <a:gd name="T51" fmla="*/ 88 h 153"/>
              <a:gd name="T52" fmla="*/ 161 w 165"/>
              <a:gd name="T53" fmla="*/ 89 h 153"/>
              <a:gd name="T54" fmla="*/ 165 w 165"/>
              <a:gd name="T55" fmla="*/ 88 h 153"/>
              <a:gd name="T56" fmla="*/ 116 w 165"/>
              <a:gd name="T5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5" h="153">
                <a:moveTo>
                  <a:pt x="116" y="152"/>
                </a:moveTo>
                <a:lnTo>
                  <a:pt x="112" y="153"/>
                </a:lnTo>
                <a:lnTo>
                  <a:pt x="107" y="152"/>
                </a:lnTo>
                <a:lnTo>
                  <a:pt x="100" y="151"/>
                </a:lnTo>
                <a:lnTo>
                  <a:pt x="93" y="148"/>
                </a:lnTo>
                <a:lnTo>
                  <a:pt x="71" y="136"/>
                </a:lnTo>
                <a:lnTo>
                  <a:pt x="49" y="121"/>
                </a:lnTo>
                <a:lnTo>
                  <a:pt x="37" y="113"/>
                </a:lnTo>
                <a:lnTo>
                  <a:pt x="28" y="104"/>
                </a:lnTo>
                <a:lnTo>
                  <a:pt x="10" y="86"/>
                </a:lnTo>
                <a:lnTo>
                  <a:pt x="6" y="80"/>
                </a:lnTo>
                <a:lnTo>
                  <a:pt x="2" y="74"/>
                </a:lnTo>
                <a:lnTo>
                  <a:pt x="1" y="69"/>
                </a:lnTo>
                <a:lnTo>
                  <a:pt x="0" y="65"/>
                </a:lnTo>
                <a:lnTo>
                  <a:pt x="49" y="0"/>
                </a:lnTo>
                <a:lnTo>
                  <a:pt x="50" y="4"/>
                </a:lnTo>
                <a:lnTo>
                  <a:pt x="52" y="9"/>
                </a:lnTo>
                <a:lnTo>
                  <a:pt x="55" y="15"/>
                </a:lnTo>
                <a:lnTo>
                  <a:pt x="59" y="21"/>
                </a:lnTo>
                <a:lnTo>
                  <a:pt x="77" y="39"/>
                </a:lnTo>
                <a:lnTo>
                  <a:pt x="97" y="56"/>
                </a:lnTo>
                <a:lnTo>
                  <a:pt x="120" y="72"/>
                </a:lnTo>
                <a:lnTo>
                  <a:pt x="131" y="79"/>
                </a:lnTo>
                <a:lnTo>
                  <a:pt x="141" y="84"/>
                </a:lnTo>
                <a:lnTo>
                  <a:pt x="149" y="87"/>
                </a:lnTo>
                <a:lnTo>
                  <a:pt x="156" y="88"/>
                </a:lnTo>
                <a:lnTo>
                  <a:pt x="161" y="89"/>
                </a:lnTo>
                <a:lnTo>
                  <a:pt x="165" y="88"/>
                </a:lnTo>
                <a:lnTo>
                  <a:pt x="116" y="15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93" name="Rectangle 497"/>
          <p:cNvSpPr>
            <a:spLocks noChangeArrowheads="1"/>
          </p:cNvSpPr>
          <p:nvPr/>
        </p:nvSpPr>
        <p:spPr bwMode="auto">
          <a:xfrm>
            <a:off x="7204075" y="4857750"/>
            <a:ext cx="2079625" cy="341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94" name="Rectangle 498"/>
          <p:cNvSpPr>
            <a:spLocks noChangeArrowheads="1"/>
          </p:cNvSpPr>
          <p:nvPr/>
        </p:nvSpPr>
        <p:spPr bwMode="auto">
          <a:xfrm>
            <a:off x="7239000" y="4914900"/>
            <a:ext cx="18970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PBM, PCE, NDE, PE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95" name="Rectangle 499"/>
          <p:cNvSpPr>
            <a:spLocks noChangeArrowheads="1"/>
          </p:cNvSpPr>
          <p:nvPr/>
        </p:nvSpPr>
        <p:spPr bwMode="auto">
          <a:xfrm>
            <a:off x="7204075" y="169863"/>
            <a:ext cx="1849438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396" name="Rectangle 500"/>
          <p:cNvSpPr>
            <a:spLocks noChangeArrowheads="1"/>
          </p:cNvSpPr>
          <p:nvPr/>
        </p:nvSpPr>
        <p:spPr bwMode="auto">
          <a:xfrm>
            <a:off x="7440613" y="214313"/>
            <a:ext cx="1608137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Sensibilización de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97" name="Rectangle 501"/>
          <p:cNvSpPr>
            <a:spLocks noChangeArrowheads="1"/>
          </p:cNvSpPr>
          <p:nvPr/>
        </p:nvSpPr>
        <p:spPr bwMode="auto">
          <a:xfrm>
            <a:off x="7724775" y="398463"/>
            <a:ext cx="100965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mastocitos 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398" name="Rectangle 502"/>
          <p:cNvSpPr>
            <a:spLocks noChangeArrowheads="1"/>
          </p:cNvSpPr>
          <p:nvPr/>
        </p:nvSpPr>
        <p:spPr bwMode="auto">
          <a:xfrm>
            <a:off x="7854950" y="582613"/>
            <a:ext cx="68103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basófilos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3407" name="Group 503"/>
          <p:cNvGrpSpPr>
            <a:grpSpLocks/>
          </p:cNvGrpSpPr>
          <p:nvPr/>
        </p:nvGrpSpPr>
        <p:grpSpPr bwMode="auto">
          <a:xfrm>
            <a:off x="5995988" y="274638"/>
            <a:ext cx="1209675" cy="773112"/>
            <a:chOff x="3777" y="173"/>
            <a:chExt cx="762" cy="487"/>
          </a:xfrm>
        </p:grpSpPr>
        <p:sp>
          <p:nvSpPr>
            <p:cNvPr id="337400" name="Oval 504"/>
            <p:cNvSpPr>
              <a:spLocks noChangeArrowheads="1"/>
            </p:cNvSpPr>
            <p:nvPr/>
          </p:nvSpPr>
          <p:spPr bwMode="auto">
            <a:xfrm>
              <a:off x="3777" y="173"/>
              <a:ext cx="762" cy="487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1" name="Oval 505"/>
            <p:cNvSpPr>
              <a:spLocks noChangeArrowheads="1"/>
            </p:cNvSpPr>
            <p:nvPr/>
          </p:nvSpPr>
          <p:spPr bwMode="auto">
            <a:xfrm>
              <a:off x="3789" y="180"/>
              <a:ext cx="738" cy="473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2" name="Oval 506"/>
            <p:cNvSpPr>
              <a:spLocks noChangeArrowheads="1"/>
            </p:cNvSpPr>
            <p:nvPr/>
          </p:nvSpPr>
          <p:spPr bwMode="auto">
            <a:xfrm>
              <a:off x="3795" y="184"/>
              <a:ext cx="726" cy="465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3" name="Oval 507"/>
            <p:cNvSpPr>
              <a:spLocks noChangeArrowheads="1"/>
            </p:cNvSpPr>
            <p:nvPr/>
          </p:nvSpPr>
          <p:spPr bwMode="auto">
            <a:xfrm>
              <a:off x="3801" y="188"/>
              <a:ext cx="714" cy="457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4" name="Oval 508"/>
            <p:cNvSpPr>
              <a:spLocks noChangeArrowheads="1"/>
            </p:cNvSpPr>
            <p:nvPr/>
          </p:nvSpPr>
          <p:spPr bwMode="auto">
            <a:xfrm>
              <a:off x="3807" y="192"/>
              <a:ext cx="702" cy="449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5" name="Oval 509"/>
            <p:cNvSpPr>
              <a:spLocks noChangeArrowheads="1"/>
            </p:cNvSpPr>
            <p:nvPr/>
          </p:nvSpPr>
          <p:spPr bwMode="auto">
            <a:xfrm>
              <a:off x="3813" y="196"/>
              <a:ext cx="690" cy="441"/>
            </a:xfrm>
            <a:prstGeom prst="ellipse">
              <a:avLst/>
            </a:prstGeom>
            <a:solidFill>
              <a:srgbClr val="C2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6" name="Oval 510"/>
            <p:cNvSpPr>
              <a:spLocks noChangeArrowheads="1"/>
            </p:cNvSpPr>
            <p:nvPr/>
          </p:nvSpPr>
          <p:spPr bwMode="auto">
            <a:xfrm>
              <a:off x="3820" y="199"/>
              <a:ext cx="677" cy="435"/>
            </a:xfrm>
            <a:prstGeom prst="ellipse">
              <a:avLst/>
            </a:prstGeom>
            <a:solidFill>
              <a:srgbClr val="C3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7" name="Oval 511"/>
            <p:cNvSpPr>
              <a:spLocks noChangeArrowheads="1"/>
            </p:cNvSpPr>
            <p:nvPr/>
          </p:nvSpPr>
          <p:spPr bwMode="auto">
            <a:xfrm>
              <a:off x="3826" y="203"/>
              <a:ext cx="665" cy="427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8" name="Oval 512"/>
            <p:cNvSpPr>
              <a:spLocks noChangeArrowheads="1"/>
            </p:cNvSpPr>
            <p:nvPr/>
          </p:nvSpPr>
          <p:spPr bwMode="auto">
            <a:xfrm>
              <a:off x="3832" y="207"/>
              <a:ext cx="653" cy="419"/>
            </a:xfrm>
            <a:prstGeom prst="ellipse">
              <a:avLst/>
            </a:prstGeom>
            <a:solidFill>
              <a:srgbClr val="C4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9" name="Oval 513"/>
            <p:cNvSpPr>
              <a:spLocks noChangeArrowheads="1"/>
            </p:cNvSpPr>
            <p:nvPr/>
          </p:nvSpPr>
          <p:spPr bwMode="auto">
            <a:xfrm>
              <a:off x="3838" y="211"/>
              <a:ext cx="641" cy="411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0" name="Oval 514"/>
            <p:cNvSpPr>
              <a:spLocks noChangeArrowheads="1"/>
            </p:cNvSpPr>
            <p:nvPr/>
          </p:nvSpPr>
          <p:spPr bwMode="auto">
            <a:xfrm>
              <a:off x="3844" y="215"/>
              <a:ext cx="629" cy="403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1" name="Oval 515"/>
            <p:cNvSpPr>
              <a:spLocks noChangeArrowheads="1"/>
            </p:cNvSpPr>
            <p:nvPr/>
          </p:nvSpPr>
          <p:spPr bwMode="auto">
            <a:xfrm>
              <a:off x="3850" y="219"/>
              <a:ext cx="617" cy="395"/>
            </a:xfrm>
            <a:prstGeom prst="ellipse">
              <a:avLst/>
            </a:prstGeom>
            <a:solidFill>
              <a:srgbClr val="C6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2" name="Oval 516"/>
            <p:cNvSpPr>
              <a:spLocks noChangeArrowheads="1"/>
            </p:cNvSpPr>
            <p:nvPr/>
          </p:nvSpPr>
          <p:spPr bwMode="auto">
            <a:xfrm>
              <a:off x="3856" y="222"/>
              <a:ext cx="605" cy="389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3" name="Oval 517"/>
            <p:cNvSpPr>
              <a:spLocks noChangeArrowheads="1"/>
            </p:cNvSpPr>
            <p:nvPr/>
          </p:nvSpPr>
          <p:spPr bwMode="auto">
            <a:xfrm>
              <a:off x="3862" y="226"/>
              <a:ext cx="593" cy="381"/>
            </a:xfrm>
            <a:prstGeom prst="ellipse">
              <a:avLst/>
            </a:prstGeom>
            <a:solidFill>
              <a:srgbClr val="C8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4" name="Oval 518"/>
            <p:cNvSpPr>
              <a:spLocks noChangeArrowheads="1"/>
            </p:cNvSpPr>
            <p:nvPr/>
          </p:nvSpPr>
          <p:spPr bwMode="auto">
            <a:xfrm>
              <a:off x="3868" y="230"/>
              <a:ext cx="581" cy="373"/>
            </a:xfrm>
            <a:prstGeom prst="ellipse">
              <a:avLst/>
            </a:prstGeom>
            <a:solidFill>
              <a:srgbClr val="C9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5" name="Oval 519"/>
            <p:cNvSpPr>
              <a:spLocks noChangeArrowheads="1"/>
            </p:cNvSpPr>
            <p:nvPr/>
          </p:nvSpPr>
          <p:spPr bwMode="auto">
            <a:xfrm>
              <a:off x="3874" y="234"/>
              <a:ext cx="570" cy="366"/>
            </a:xfrm>
            <a:prstGeom prst="ellipse">
              <a:avLst/>
            </a:prstGeom>
            <a:solidFill>
              <a:srgbClr val="CA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6" name="Oval 520"/>
            <p:cNvSpPr>
              <a:spLocks noChangeArrowheads="1"/>
            </p:cNvSpPr>
            <p:nvPr/>
          </p:nvSpPr>
          <p:spPr bwMode="auto">
            <a:xfrm>
              <a:off x="3880" y="238"/>
              <a:ext cx="557" cy="358"/>
            </a:xfrm>
            <a:prstGeom prst="ellipse">
              <a:avLst/>
            </a:prstGeom>
            <a:solidFill>
              <a:srgbClr val="CB7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7" name="Oval 521"/>
            <p:cNvSpPr>
              <a:spLocks noChangeArrowheads="1"/>
            </p:cNvSpPr>
            <p:nvPr/>
          </p:nvSpPr>
          <p:spPr bwMode="auto">
            <a:xfrm>
              <a:off x="3886" y="243"/>
              <a:ext cx="545" cy="349"/>
            </a:xfrm>
            <a:prstGeom prst="ellipse">
              <a:avLst/>
            </a:prstGeom>
            <a:solidFill>
              <a:srgbClr val="CD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8" name="Oval 522"/>
            <p:cNvSpPr>
              <a:spLocks noChangeArrowheads="1"/>
            </p:cNvSpPr>
            <p:nvPr/>
          </p:nvSpPr>
          <p:spPr bwMode="auto">
            <a:xfrm>
              <a:off x="3892" y="246"/>
              <a:ext cx="533" cy="342"/>
            </a:xfrm>
            <a:prstGeom prst="ellipse">
              <a:avLst/>
            </a:prstGeom>
            <a:solidFill>
              <a:srgbClr val="CE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9" name="Oval 523"/>
            <p:cNvSpPr>
              <a:spLocks noChangeArrowheads="1"/>
            </p:cNvSpPr>
            <p:nvPr/>
          </p:nvSpPr>
          <p:spPr bwMode="auto">
            <a:xfrm>
              <a:off x="3898" y="250"/>
              <a:ext cx="521" cy="334"/>
            </a:xfrm>
            <a:prstGeom prst="ellipse">
              <a:avLst/>
            </a:prstGeom>
            <a:solidFill>
              <a:srgbClr val="CF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0" name="Oval 524"/>
            <p:cNvSpPr>
              <a:spLocks noChangeArrowheads="1"/>
            </p:cNvSpPr>
            <p:nvPr/>
          </p:nvSpPr>
          <p:spPr bwMode="auto">
            <a:xfrm>
              <a:off x="3904" y="254"/>
              <a:ext cx="509" cy="326"/>
            </a:xfrm>
            <a:prstGeom prst="ellipse">
              <a:avLst/>
            </a:prstGeom>
            <a:solidFill>
              <a:srgbClr val="D07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1" name="Oval 525"/>
            <p:cNvSpPr>
              <a:spLocks noChangeArrowheads="1"/>
            </p:cNvSpPr>
            <p:nvPr/>
          </p:nvSpPr>
          <p:spPr bwMode="auto">
            <a:xfrm>
              <a:off x="3910" y="258"/>
              <a:ext cx="497" cy="318"/>
            </a:xfrm>
            <a:prstGeom prst="ellipse">
              <a:avLst/>
            </a:prstGeom>
            <a:solidFill>
              <a:srgbClr val="D27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2" name="Oval 526"/>
            <p:cNvSpPr>
              <a:spLocks noChangeArrowheads="1"/>
            </p:cNvSpPr>
            <p:nvPr/>
          </p:nvSpPr>
          <p:spPr bwMode="auto">
            <a:xfrm>
              <a:off x="3916" y="262"/>
              <a:ext cx="485" cy="310"/>
            </a:xfrm>
            <a:prstGeom prst="ellipse">
              <a:avLst/>
            </a:prstGeom>
            <a:solidFill>
              <a:srgbClr val="D37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3" name="Oval 527"/>
            <p:cNvSpPr>
              <a:spLocks noChangeArrowheads="1"/>
            </p:cNvSpPr>
            <p:nvPr/>
          </p:nvSpPr>
          <p:spPr bwMode="auto">
            <a:xfrm>
              <a:off x="3923" y="266"/>
              <a:ext cx="472" cy="302"/>
            </a:xfrm>
            <a:prstGeom prst="ellipse">
              <a:avLst/>
            </a:prstGeom>
            <a:solidFill>
              <a:srgbClr val="D5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4" name="Oval 528"/>
            <p:cNvSpPr>
              <a:spLocks noChangeArrowheads="1"/>
            </p:cNvSpPr>
            <p:nvPr/>
          </p:nvSpPr>
          <p:spPr bwMode="auto">
            <a:xfrm>
              <a:off x="3929" y="270"/>
              <a:ext cx="460" cy="294"/>
            </a:xfrm>
            <a:prstGeom prst="ellipse">
              <a:avLst/>
            </a:prstGeom>
            <a:solidFill>
              <a:srgbClr val="D6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5" name="Oval 529"/>
            <p:cNvSpPr>
              <a:spLocks noChangeArrowheads="1"/>
            </p:cNvSpPr>
            <p:nvPr/>
          </p:nvSpPr>
          <p:spPr bwMode="auto">
            <a:xfrm>
              <a:off x="3935" y="273"/>
              <a:ext cx="448" cy="288"/>
            </a:xfrm>
            <a:prstGeom prst="ellipse">
              <a:avLst/>
            </a:prstGeom>
            <a:solidFill>
              <a:srgbClr val="D88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6" name="Oval 530"/>
            <p:cNvSpPr>
              <a:spLocks noChangeArrowheads="1"/>
            </p:cNvSpPr>
            <p:nvPr/>
          </p:nvSpPr>
          <p:spPr bwMode="auto">
            <a:xfrm>
              <a:off x="3941" y="277"/>
              <a:ext cx="436" cy="280"/>
            </a:xfrm>
            <a:prstGeom prst="ellipse">
              <a:avLst/>
            </a:prstGeom>
            <a:solidFill>
              <a:srgbClr val="D98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7" name="Oval 531"/>
            <p:cNvSpPr>
              <a:spLocks noChangeArrowheads="1"/>
            </p:cNvSpPr>
            <p:nvPr/>
          </p:nvSpPr>
          <p:spPr bwMode="auto">
            <a:xfrm>
              <a:off x="3947" y="281"/>
              <a:ext cx="424" cy="272"/>
            </a:xfrm>
            <a:prstGeom prst="ellipse">
              <a:avLst/>
            </a:prstGeom>
            <a:solidFill>
              <a:srgbClr val="DB8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8" name="Oval 532"/>
            <p:cNvSpPr>
              <a:spLocks noChangeArrowheads="1"/>
            </p:cNvSpPr>
            <p:nvPr/>
          </p:nvSpPr>
          <p:spPr bwMode="auto">
            <a:xfrm>
              <a:off x="3953" y="285"/>
              <a:ext cx="412" cy="264"/>
            </a:xfrm>
            <a:prstGeom prst="ellipse">
              <a:avLst/>
            </a:prstGeom>
            <a:solidFill>
              <a:srgbClr val="DD8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9" name="Oval 533"/>
            <p:cNvSpPr>
              <a:spLocks noChangeArrowheads="1"/>
            </p:cNvSpPr>
            <p:nvPr/>
          </p:nvSpPr>
          <p:spPr bwMode="auto">
            <a:xfrm>
              <a:off x="3959" y="289"/>
              <a:ext cx="400" cy="256"/>
            </a:xfrm>
            <a:prstGeom prst="ellipse">
              <a:avLst/>
            </a:prstGeom>
            <a:solidFill>
              <a:srgbClr val="DE8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0" name="Oval 534"/>
            <p:cNvSpPr>
              <a:spLocks noChangeArrowheads="1"/>
            </p:cNvSpPr>
            <p:nvPr/>
          </p:nvSpPr>
          <p:spPr bwMode="auto">
            <a:xfrm>
              <a:off x="3965" y="293"/>
              <a:ext cx="388" cy="248"/>
            </a:xfrm>
            <a:prstGeom prst="ellipse">
              <a:avLst/>
            </a:prstGeom>
            <a:solidFill>
              <a:srgbClr val="E08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1" name="Oval 535"/>
            <p:cNvSpPr>
              <a:spLocks noChangeArrowheads="1"/>
            </p:cNvSpPr>
            <p:nvPr/>
          </p:nvSpPr>
          <p:spPr bwMode="auto">
            <a:xfrm>
              <a:off x="3971" y="296"/>
              <a:ext cx="376" cy="242"/>
            </a:xfrm>
            <a:prstGeom prst="ellipse">
              <a:avLst/>
            </a:prstGeom>
            <a:solidFill>
              <a:srgbClr val="E28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2" name="Oval 536"/>
            <p:cNvSpPr>
              <a:spLocks noChangeArrowheads="1"/>
            </p:cNvSpPr>
            <p:nvPr/>
          </p:nvSpPr>
          <p:spPr bwMode="auto">
            <a:xfrm>
              <a:off x="3977" y="300"/>
              <a:ext cx="364" cy="234"/>
            </a:xfrm>
            <a:prstGeom prst="ellipse">
              <a:avLst/>
            </a:prstGeom>
            <a:solidFill>
              <a:srgbClr val="E38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3" name="Oval 537"/>
            <p:cNvSpPr>
              <a:spLocks noChangeArrowheads="1"/>
            </p:cNvSpPr>
            <p:nvPr/>
          </p:nvSpPr>
          <p:spPr bwMode="auto">
            <a:xfrm>
              <a:off x="3983" y="304"/>
              <a:ext cx="351" cy="226"/>
            </a:xfrm>
            <a:prstGeom prst="ellipse">
              <a:avLst/>
            </a:prstGeom>
            <a:solidFill>
              <a:srgbClr val="E58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4" name="Oval 538"/>
            <p:cNvSpPr>
              <a:spLocks noChangeArrowheads="1"/>
            </p:cNvSpPr>
            <p:nvPr/>
          </p:nvSpPr>
          <p:spPr bwMode="auto">
            <a:xfrm>
              <a:off x="3989" y="308"/>
              <a:ext cx="339" cy="218"/>
            </a:xfrm>
            <a:prstGeom prst="ellipse">
              <a:avLst/>
            </a:prstGeom>
            <a:solidFill>
              <a:srgbClr val="E78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5" name="Oval 539"/>
            <p:cNvSpPr>
              <a:spLocks noChangeArrowheads="1"/>
            </p:cNvSpPr>
            <p:nvPr/>
          </p:nvSpPr>
          <p:spPr bwMode="auto">
            <a:xfrm>
              <a:off x="3995" y="312"/>
              <a:ext cx="327" cy="210"/>
            </a:xfrm>
            <a:prstGeom prst="ellipse">
              <a:avLst/>
            </a:prstGeom>
            <a:solidFill>
              <a:srgbClr val="E88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6" name="Oval 540"/>
            <p:cNvSpPr>
              <a:spLocks noChangeArrowheads="1"/>
            </p:cNvSpPr>
            <p:nvPr/>
          </p:nvSpPr>
          <p:spPr bwMode="auto">
            <a:xfrm>
              <a:off x="4001" y="316"/>
              <a:ext cx="315" cy="202"/>
            </a:xfrm>
            <a:prstGeom prst="ellipse">
              <a:avLst/>
            </a:prstGeom>
            <a:solidFill>
              <a:srgbClr val="EA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7" name="Oval 541"/>
            <p:cNvSpPr>
              <a:spLocks noChangeArrowheads="1"/>
            </p:cNvSpPr>
            <p:nvPr/>
          </p:nvSpPr>
          <p:spPr bwMode="auto">
            <a:xfrm>
              <a:off x="4007" y="319"/>
              <a:ext cx="303" cy="196"/>
            </a:xfrm>
            <a:prstGeom prst="ellipse">
              <a:avLst/>
            </a:prstGeom>
            <a:solidFill>
              <a:srgbClr val="EB8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8" name="Oval 542"/>
            <p:cNvSpPr>
              <a:spLocks noChangeArrowheads="1"/>
            </p:cNvSpPr>
            <p:nvPr/>
          </p:nvSpPr>
          <p:spPr bwMode="auto">
            <a:xfrm>
              <a:off x="4013" y="323"/>
              <a:ext cx="291" cy="188"/>
            </a:xfrm>
            <a:prstGeom prst="ellipse">
              <a:avLst/>
            </a:prstGeom>
            <a:solidFill>
              <a:srgbClr val="EC8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9" name="Oval 543"/>
            <p:cNvSpPr>
              <a:spLocks noChangeArrowheads="1"/>
            </p:cNvSpPr>
            <p:nvPr/>
          </p:nvSpPr>
          <p:spPr bwMode="auto">
            <a:xfrm>
              <a:off x="4019" y="327"/>
              <a:ext cx="279" cy="180"/>
            </a:xfrm>
            <a:prstGeom prst="ellipse">
              <a:avLst/>
            </a:prstGeom>
            <a:solidFill>
              <a:srgbClr val="EE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0" name="Oval 544"/>
            <p:cNvSpPr>
              <a:spLocks noChangeArrowheads="1"/>
            </p:cNvSpPr>
            <p:nvPr/>
          </p:nvSpPr>
          <p:spPr bwMode="auto">
            <a:xfrm>
              <a:off x="4026" y="331"/>
              <a:ext cx="266" cy="172"/>
            </a:xfrm>
            <a:prstGeom prst="ellipse">
              <a:avLst/>
            </a:prstGeom>
            <a:solidFill>
              <a:srgbClr val="EF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1" name="Oval 545"/>
            <p:cNvSpPr>
              <a:spLocks noChangeArrowheads="1"/>
            </p:cNvSpPr>
            <p:nvPr/>
          </p:nvSpPr>
          <p:spPr bwMode="auto">
            <a:xfrm>
              <a:off x="4032" y="335"/>
              <a:ext cx="254" cy="164"/>
            </a:xfrm>
            <a:prstGeom prst="ellipse">
              <a:avLst/>
            </a:prstGeom>
            <a:solidFill>
              <a:srgbClr val="F09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2" name="Oval 546"/>
            <p:cNvSpPr>
              <a:spLocks noChangeArrowheads="1"/>
            </p:cNvSpPr>
            <p:nvPr/>
          </p:nvSpPr>
          <p:spPr bwMode="auto">
            <a:xfrm>
              <a:off x="4038" y="339"/>
              <a:ext cx="242" cy="156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3" name="Oval 547"/>
            <p:cNvSpPr>
              <a:spLocks noChangeArrowheads="1"/>
            </p:cNvSpPr>
            <p:nvPr/>
          </p:nvSpPr>
          <p:spPr bwMode="auto">
            <a:xfrm>
              <a:off x="4044" y="343"/>
              <a:ext cx="230" cy="148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4" name="Oval 548"/>
            <p:cNvSpPr>
              <a:spLocks noChangeArrowheads="1"/>
            </p:cNvSpPr>
            <p:nvPr/>
          </p:nvSpPr>
          <p:spPr bwMode="auto">
            <a:xfrm>
              <a:off x="4050" y="346"/>
              <a:ext cx="218" cy="142"/>
            </a:xfrm>
            <a:prstGeom prst="ellipse">
              <a:avLst/>
            </a:prstGeom>
            <a:solidFill>
              <a:srgbClr val="F4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5" name="Oval 549"/>
            <p:cNvSpPr>
              <a:spLocks noChangeArrowheads="1"/>
            </p:cNvSpPr>
            <p:nvPr/>
          </p:nvSpPr>
          <p:spPr bwMode="auto">
            <a:xfrm>
              <a:off x="4056" y="350"/>
              <a:ext cx="206" cy="134"/>
            </a:xfrm>
            <a:prstGeom prst="ellipse">
              <a:avLst/>
            </a:prstGeom>
            <a:solidFill>
              <a:srgbClr val="F5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6" name="Oval 550"/>
            <p:cNvSpPr>
              <a:spLocks noChangeArrowheads="1"/>
            </p:cNvSpPr>
            <p:nvPr/>
          </p:nvSpPr>
          <p:spPr bwMode="auto">
            <a:xfrm>
              <a:off x="4062" y="354"/>
              <a:ext cx="194" cy="126"/>
            </a:xfrm>
            <a:prstGeom prst="ellipse">
              <a:avLst/>
            </a:prstGeom>
            <a:solidFill>
              <a:srgbClr val="F6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7" name="Oval 551"/>
            <p:cNvSpPr>
              <a:spLocks noChangeArrowheads="1"/>
            </p:cNvSpPr>
            <p:nvPr/>
          </p:nvSpPr>
          <p:spPr bwMode="auto">
            <a:xfrm>
              <a:off x="4068" y="359"/>
              <a:ext cx="183" cy="118"/>
            </a:xfrm>
            <a:prstGeom prst="ellipse">
              <a:avLst/>
            </a:prstGeom>
            <a:solidFill>
              <a:srgbClr val="F7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8" name="Oval 552"/>
            <p:cNvSpPr>
              <a:spLocks noChangeArrowheads="1"/>
            </p:cNvSpPr>
            <p:nvPr/>
          </p:nvSpPr>
          <p:spPr bwMode="auto">
            <a:xfrm>
              <a:off x="4074" y="363"/>
              <a:ext cx="171" cy="109"/>
            </a:xfrm>
            <a:prstGeom prst="ellipse">
              <a:avLst/>
            </a:prstGeom>
            <a:solidFill>
              <a:srgbClr val="F8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9" name="Oval 553"/>
            <p:cNvSpPr>
              <a:spLocks noChangeArrowheads="1"/>
            </p:cNvSpPr>
            <p:nvPr/>
          </p:nvSpPr>
          <p:spPr bwMode="auto">
            <a:xfrm>
              <a:off x="4080" y="367"/>
              <a:ext cx="159" cy="101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0" name="Oval 554"/>
            <p:cNvSpPr>
              <a:spLocks noChangeArrowheads="1"/>
            </p:cNvSpPr>
            <p:nvPr/>
          </p:nvSpPr>
          <p:spPr bwMode="auto">
            <a:xfrm>
              <a:off x="4086" y="370"/>
              <a:ext cx="147" cy="95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1" name="Oval 555"/>
            <p:cNvSpPr>
              <a:spLocks noChangeArrowheads="1"/>
            </p:cNvSpPr>
            <p:nvPr/>
          </p:nvSpPr>
          <p:spPr bwMode="auto">
            <a:xfrm>
              <a:off x="4092" y="374"/>
              <a:ext cx="134" cy="87"/>
            </a:xfrm>
            <a:prstGeom prst="ellipse">
              <a:avLst/>
            </a:prstGeom>
            <a:solidFill>
              <a:srgbClr val="FA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2" name="Oval 556"/>
            <p:cNvSpPr>
              <a:spLocks noChangeArrowheads="1"/>
            </p:cNvSpPr>
            <p:nvPr/>
          </p:nvSpPr>
          <p:spPr bwMode="auto">
            <a:xfrm>
              <a:off x="4098" y="378"/>
              <a:ext cx="122" cy="79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3" name="Oval 557"/>
            <p:cNvSpPr>
              <a:spLocks noChangeArrowheads="1"/>
            </p:cNvSpPr>
            <p:nvPr/>
          </p:nvSpPr>
          <p:spPr bwMode="auto">
            <a:xfrm>
              <a:off x="4104" y="382"/>
              <a:ext cx="110" cy="71"/>
            </a:xfrm>
            <a:prstGeom prst="ellipse">
              <a:avLst/>
            </a:prstGeom>
            <a:solidFill>
              <a:srgbClr val="FB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4" name="Oval 558"/>
            <p:cNvSpPr>
              <a:spLocks noChangeArrowheads="1"/>
            </p:cNvSpPr>
            <p:nvPr/>
          </p:nvSpPr>
          <p:spPr bwMode="auto">
            <a:xfrm>
              <a:off x="4110" y="386"/>
              <a:ext cx="98" cy="63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5" name="Oval 559"/>
            <p:cNvSpPr>
              <a:spLocks noChangeArrowheads="1"/>
            </p:cNvSpPr>
            <p:nvPr/>
          </p:nvSpPr>
          <p:spPr bwMode="auto">
            <a:xfrm>
              <a:off x="4116" y="390"/>
              <a:ext cx="86" cy="55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6" name="Oval 560"/>
            <p:cNvSpPr>
              <a:spLocks noChangeArrowheads="1"/>
            </p:cNvSpPr>
            <p:nvPr/>
          </p:nvSpPr>
          <p:spPr bwMode="auto">
            <a:xfrm>
              <a:off x="4122" y="393"/>
              <a:ext cx="74" cy="49"/>
            </a:xfrm>
            <a:prstGeom prst="ellipse">
              <a:avLst/>
            </a:prstGeom>
            <a:solidFill>
              <a:srgbClr val="FD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7" name="Oval 561"/>
            <p:cNvSpPr>
              <a:spLocks noChangeArrowheads="1"/>
            </p:cNvSpPr>
            <p:nvPr/>
          </p:nvSpPr>
          <p:spPr bwMode="auto">
            <a:xfrm>
              <a:off x="4129" y="397"/>
              <a:ext cx="61" cy="41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8" name="Oval 562"/>
            <p:cNvSpPr>
              <a:spLocks noChangeArrowheads="1"/>
            </p:cNvSpPr>
            <p:nvPr/>
          </p:nvSpPr>
          <p:spPr bwMode="auto">
            <a:xfrm>
              <a:off x="4135" y="401"/>
              <a:ext cx="49" cy="33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9" name="Oval 563"/>
            <p:cNvSpPr>
              <a:spLocks noChangeArrowheads="1"/>
            </p:cNvSpPr>
            <p:nvPr/>
          </p:nvSpPr>
          <p:spPr bwMode="auto">
            <a:xfrm>
              <a:off x="4141" y="405"/>
              <a:ext cx="37" cy="25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60" name="Oval 564"/>
            <p:cNvSpPr>
              <a:spLocks noChangeArrowheads="1"/>
            </p:cNvSpPr>
            <p:nvPr/>
          </p:nvSpPr>
          <p:spPr bwMode="auto">
            <a:xfrm>
              <a:off x="4147" y="409"/>
              <a:ext cx="25" cy="17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61" name="Oval 565"/>
            <p:cNvSpPr>
              <a:spLocks noChangeArrowheads="1"/>
            </p:cNvSpPr>
            <p:nvPr/>
          </p:nvSpPr>
          <p:spPr bwMode="auto">
            <a:xfrm>
              <a:off x="4153" y="413"/>
              <a:ext cx="13" cy="9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462" name="Rectangle 566"/>
          <p:cNvSpPr>
            <a:spLocks noChangeArrowheads="1"/>
          </p:cNvSpPr>
          <p:nvPr/>
        </p:nvSpPr>
        <p:spPr bwMode="auto">
          <a:xfrm>
            <a:off x="5435600" y="123825"/>
            <a:ext cx="687388" cy="371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463" name="Rectangle 567"/>
          <p:cNvSpPr>
            <a:spLocks noChangeArrowheads="1"/>
          </p:cNvSpPr>
          <p:nvPr/>
        </p:nvSpPr>
        <p:spPr bwMode="auto">
          <a:xfrm>
            <a:off x="5602288" y="155575"/>
            <a:ext cx="354012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800" b="1">
                <a:solidFill>
                  <a:srgbClr val="C0C0C0"/>
                </a:solidFill>
                <a:latin typeface="Palatino Linotype" pitchFamily="18" charset="0"/>
              </a:rPr>
              <a:t>IgE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64" name="Rectangle 568"/>
          <p:cNvSpPr>
            <a:spLocks noChangeArrowheads="1"/>
          </p:cNvSpPr>
          <p:nvPr/>
        </p:nvSpPr>
        <p:spPr bwMode="auto">
          <a:xfrm>
            <a:off x="5592763" y="146050"/>
            <a:ext cx="354012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800" b="1">
                <a:solidFill>
                  <a:srgbClr val="000000"/>
                </a:solidFill>
                <a:latin typeface="Palatino Linotype" pitchFamily="18" charset="0"/>
              </a:rPr>
              <a:t>IgE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65" name="Freeform 569"/>
          <p:cNvSpPr>
            <a:spLocks/>
          </p:cNvSpPr>
          <p:nvPr/>
        </p:nvSpPr>
        <p:spPr bwMode="auto">
          <a:xfrm>
            <a:off x="5435600" y="431800"/>
            <a:ext cx="538163" cy="230188"/>
          </a:xfrm>
          <a:custGeom>
            <a:avLst/>
            <a:gdLst>
              <a:gd name="T0" fmla="*/ 254 w 339"/>
              <a:gd name="T1" fmla="*/ 0 h 145"/>
              <a:gd name="T2" fmla="*/ 254 w 339"/>
              <a:gd name="T3" fmla="*/ 36 h 145"/>
              <a:gd name="T4" fmla="*/ 0 w 339"/>
              <a:gd name="T5" fmla="*/ 36 h 145"/>
              <a:gd name="T6" fmla="*/ 0 w 339"/>
              <a:gd name="T7" fmla="*/ 109 h 145"/>
              <a:gd name="T8" fmla="*/ 254 w 339"/>
              <a:gd name="T9" fmla="*/ 109 h 145"/>
              <a:gd name="T10" fmla="*/ 254 w 339"/>
              <a:gd name="T11" fmla="*/ 145 h 145"/>
              <a:gd name="T12" fmla="*/ 339 w 339"/>
              <a:gd name="T13" fmla="*/ 72 h 145"/>
              <a:gd name="T14" fmla="*/ 254 w 339"/>
              <a:gd name="T15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9" h="145">
                <a:moveTo>
                  <a:pt x="254" y="0"/>
                </a:moveTo>
                <a:lnTo>
                  <a:pt x="254" y="36"/>
                </a:lnTo>
                <a:lnTo>
                  <a:pt x="0" y="36"/>
                </a:lnTo>
                <a:lnTo>
                  <a:pt x="0" y="109"/>
                </a:lnTo>
                <a:lnTo>
                  <a:pt x="254" y="109"/>
                </a:lnTo>
                <a:lnTo>
                  <a:pt x="254" y="145"/>
                </a:lnTo>
                <a:lnTo>
                  <a:pt x="339" y="72"/>
                </a:lnTo>
                <a:lnTo>
                  <a:pt x="254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466" name="Rectangle 570"/>
          <p:cNvSpPr>
            <a:spLocks noChangeArrowheads="1"/>
          </p:cNvSpPr>
          <p:nvPr/>
        </p:nvSpPr>
        <p:spPr bwMode="auto">
          <a:xfrm>
            <a:off x="6059488" y="469900"/>
            <a:ext cx="839787" cy="423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467" name="Rectangle 571"/>
          <p:cNvSpPr>
            <a:spLocks noChangeArrowheads="1"/>
          </p:cNvSpPr>
          <p:nvPr/>
        </p:nvSpPr>
        <p:spPr bwMode="auto">
          <a:xfrm>
            <a:off x="6245225" y="523875"/>
            <a:ext cx="9969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C0C0C0"/>
                </a:solidFill>
                <a:latin typeface="Tahoma" pitchFamily="34" charset="0"/>
              </a:rPr>
              <a:t>Mastocito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68" name="Rectangle 572"/>
          <p:cNvSpPr>
            <a:spLocks noChangeArrowheads="1"/>
          </p:cNvSpPr>
          <p:nvPr/>
        </p:nvSpPr>
        <p:spPr bwMode="auto">
          <a:xfrm>
            <a:off x="6237288" y="515938"/>
            <a:ext cx="9969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FFF7"/>
                </a:solidFill>
                <a:latin typeface="Tahoma" pitchFamily="34" charset="0"/>
              </a:rPr>
              <a:t>Mastocito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69" name="Rectangle 573"/>
          <p:cNvSpPr>
            <a:spLocks noChangeArrowheads="1"/>
          </p:cNvSpPr>
          <p:nvPr/>
        </p:nvSpPr>
        <p:spPr bwMode="auto">
          <a:xfrm rot="19380000">
            <a:off x="6011863" y="-128588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70" name="Rectangle 574"/>
          <p:cNvSpPr>
            <a:spLocks noChangeArrowheads="1"/>
          </p:cNvSpPr>
          <p:nvPr/>
        </p:nvSpPr>
        <p:spPr bwMode="auto">
          <a:xfrm rot="19380000">
            <a:off x="6127750" y="-76200"/>
            <a:ext cx="273050" cy="4873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71" name="Rectangle 575"/>
          <p:cNvSpPr>
            <a:spLocks noChangeArrowheads="1"/>
          </p:cNvSpPr>
          <p:nvPr/>
        </p:nvSpPr>
        <p:spPr bwMode="auto">
          <a:xfrm rot="2520000">
            <a:off x="6978650" y="100013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72" name="Rectangle 576"/>
          <p:cNvSpPr>
            <a:spLocks noChangeArrowheads="1"/>
          </p:cNvSpPr>
          <p:nvPr/>
        </p:nvSpPr>
        <p:spPr bwMode="auto">
          <a:xfrm rot="2520000">
            <a:off x="6962775" y="84138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73" name="Rectangle 577"/>
          <p:cNvSpPr>
            <a:spLocks noChangeArrowheads="1"/>
          </p:cNvSpPr>
          <p:nvPr/>
        </p:nvSpPr>
        <p:spPr bwMode="auto">
          <a:xfrm>
            <a:off x="5435600" y="508000"/>
            <a:ext cx="312738" cy="460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474" name="Rectangle 578"/>
          <p:cNvSpPr>
            <a:spLocks noChangeArrowheads="1"/>
          </p:cNvSpPr>
          <p:nvPr/>
        </p:nvSpPr>
        <p:spPr bwMode="auto">
          <a:xfrm>
            <a:off x="5543550" y="568325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475" name="Rectangle 579"/>
          <p:cNvSpPr>
            <a:spLocks noChangeArrowheads="1"/>
          </p:cNvSpPr>
          <p:nvPr/>
        </p:nvSpPr>
        <p:spPr bwMode="auto">
          <a:xfrm>
            <a:off x="5527675" y="552450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3422" name="Group 580"/>
          <p:cNvGrpSpPr>
            <a:grpSpLocks/>
          </p:cNvGrpSpPr>
          <p:nvPr/>
        </p:nvGrpSpPr>
        <p:grpSpPr bwMode="auto">
          <a:xfrm>
            <a:off x="127000" y="201613"/>
            <a:ext cx="187325" cy="152400"/>
            <a:chOff x="80" y="127"/>
            <a:chExt cx="118" cy="96"/>
          </a:xfrm>
        </p:grpSpPr>
        <p:grpSp>
          <p:nvGrpSpPr>
            <p:cNvPr id="14035" name="Group 581"/>
            <p:cNvGrpSpPr>
              <a:grpSpLocks/>
            </p:cNvGrpSpPr>
            <p:nvPr/>
          </p:nvGrpSpPr>
          <p:grpSpPr bwMode="auto">
            <a:xfrm>
              <a:off x="80" y="127"/>
              <a:ext cx="118" cy="96"/>
              <a:chOff x="80" y="127"/>
              <a:chExt cx="118" cy="96"/>
            </a:xfrm>
          </p:grpSpPr>
          <p:pic>
            <p:nvPicPr>
              <p:cNvPr id="14037" name="Picture 58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27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479" name="Freeform 583"/>
              <p:cNvSpPr>
                <a:spLocks/>
              </p:cNvSpPr>
              <p:nvPr/>
            </p:nvSpPr>
            <p:spPr bwMode="auto">
              <a:xfrm>
                <a:off x="80" y="127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480" name="Freeform 584"/>
              <p:cNvSpPr>
                <a:spLocks/>
              </p:cNvSpPr>
              <p:nvPr/>
            </p:nvSpPr>
            <p:spPr bwMode="auto">
              <a:xfrm>
                <a:off x="80" y="127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040" name="Picture 58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27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482" name="Freeform 586"/>
            <p:cNvSpPr>
              <a:spLocks/>
            </p:cNvSpPr>
            <p:nvPr/>
          </p:nvSpPr>
          <p:spPr bwMode="auto">
            <a:xfrm>
              <a:off x="80" y="127"/>
              <a:ext cx="117" cy="95"/>
            </a:xfrm>
            <a:custGeom>
              <a:avLst/>
              <a:gdLst>
                <a:gd name="T0" fmla="*/ 58 w 117"/>
                <a:gd name="T1" fmla="*/ 0 h 95"/>
                <a:gd name="T2" fmla="*/ 50 w 117"/>
                <a:gd name="T3" fmla="*/ 13 h 95"/>
                <a:gd name="T4" fmla="*/ 36 w 117"/>
                <a:gd name="T5" fmla="*/ 4 h 95"/>
                <a:gd name="T6" fmla="*/ 34 w 117"/>
                <a:gd name="T7" fmla="*/ 18 h 95"/>
                <a:gd name="T8" fmla="*/ 17 w 117"/>
                <a:gd name="T9" fmla="*/ 14 h 95"/>
                <a:gd name="T10" fmla="*/ 22 w 117"/>
                <a:gd name="T11" fmla="*/ 28 h 95"/>
                <a:gd name="T12" fmla="*/ 4 w 117"/>
                <a:gd name="T13" fmla="*/ 29 h 95"/>
                <a:gd name="T14" fmla="*/ 15 w 117"/>
                <a:gd name="T15" fmla="*/ 41 h 95"/>
                <a:gd name="T16" fmla="*/ 0 w 117"/>
                <a:gd name="T17" fmla="*/ 48 h 95"/>
                <a:gd name="T18" fmla="*/ 15 w 117"/>
                <a:gd name="T19" fmla="*/ 54 h 95"/>
                <a:gd name="T20" fmla="*/ 4 w 117"/>
                <a:gd name="T21" fmla="*/ 66 h 95"/>
                <a:gd name="T22" fmla="*/ 22 w 117"/>
                <a:gd name="T23" fmla="*/ 67 h 95"/>
                <a:gd name="T24" fmla="*/ 17 w 117"/>
                <a:gd name="T25" fmla="*/ 81 h 95"/>
                <a:gd name="T26" fmla="*/ 34 w 117"/>
                <a:gd name="T27" fmla="*/ 77 h 95"/>
                <a:gd name="T28" fmla="*/ 36 w 117"/>
                <a:gd name="T29" fmla="*/ 91 h 95"/>
                <a:gd name="T30" fmla="*/ 50 w 117"/>
                <a:gd name="T31" fmla="*/ 82 h 95"/>
                <a:gd name="T32" fmla="*/ 58 w 117"/>
                <a:gd name="T33" fmla="*/ 95 h 95"/>
                <a:gd name="T34" fmla="*/ 66 w 117"/>
                <a:gd name="T35" fmla="*/ 82 h 95"/>
                <a:gd name="T36" fmla="*/ 80 w 117"/>
                <a:gd name="T37" fmla="*/ 91 h 95"/>
                <a:gd name="T38" fmla="*/ 82 w 117"/>
                <a:gd name="T39" fmla="*/ 77 h 95"/>
                <a:gd name="T40" fmla="*/ 100 w 117"/>
                <a:gd name="T41" fmla="*/ 81 h 95"/>
                <a:gd name="T42" fmla="*/ 95 w 117"/>
                <a:gd name="T43" fmla="*/ 67 h 95"/>
                <a:gd name="T44" fmla="*/ 113 w 117"/>
                <a:gd name="T45" fmla="*/ 66 h 95"/>
                <a:gd name="T46" fmla="*/ 102 w 117"/>
                <a:gd name="T47" fmla="*/ 54 h 95"/>
                <a:gd name="T48" fmla="*/ 117 w 117"/>
                <a:gd name="T49" fmla="*/ 47 h 95"/>
                <a:gd name="T50" fmla="*/ 102 w 117"/>
                <a:gd name="T51" fmla="*/ 41 h 95"/>
                <a:gd name="T52" fmla="*/ 113 w 117"/>
                <a:gd name="T53" fmla="*/ 29 h 95"/>
                <a:gd name="T54" fmla="*/ 95 w 117"/>
                <a:gd name="T55" fmla="*/ 28 h 95"/>
                <a:gd name="T56" fmla="*/ 100 w 117"/>
                <a:gd name="T57" fmla="*/ 14 h 95"/>
                <a:gd name="T58" fmla="*/ 82 w 117"/>
                <a:gd name="T59" fmla="*/ 18 h 95"/>
                <a:gd name="T60" fmla="*/ 80 w 117"/>
                <a:gd name="T61" fmla="*/ 4 h 95"/>
                <a:gd name="T62" fmla="*/ 66 w 117"/>
                <a:gd name="T63" fmla="*/ 13 h 95"/>
                <a:gd name="T64" fmla="*/ 58 w 117"/>
                <a:gd name="T6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5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1"/>
                  </a:lnTo>
                  <a:lnTo>
                    <a:pt x="50" y="82"/>
                  </a:lnTo>
                  <a:lnTo>
                    <a:pt x="58" y="95"/>
                  </a:lnTo>
                  <a:lnTo>
                    <a:pt x="66" y="82"/>
                  </a:lnTo>
                  <a:lnTo>
                    <a:pt x="80" y="91"/>
                  </a:lnTo>
                  <a:lnTo>
                    <a:pt x="82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423" name="Group 587"/>
          <p:cNvGrpSpPr>
            <a:grpSpLocks/>
          </p:cNvGrpSpPr>
          <p:nvPr/>
        </p:nvGrpSpPr>
        <p:grpSpPr bwMode="auto">
          <a:xfrm>
            <a:off x="841375" y="2657475"/>
            <a:ext cx="1209675" cy="773113"/>
            <a:chOff x="530" y="1674"/>
            <a:chExt cx="762" cy="487"/>
          </a:xfrm>
        </p:grpSpPr>
        <p:sp>
          <p:nvSpPr>
            <p:cNvPr id="337484" name="Oval 588"/>
            <p:cNvSpPr>
              <a:spLocks noChangeArrowheads="1"/>
            </p:cNvSpPr>
            <p:nvPr/>
          </p:nvSpPr>
          <p:spPr bwMode="auto">
            <a:xfrm>
              <a:off x="530" y="1674"/>
              <a:ext cx="762" cy="487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85" name="Oval 589"/>
            <p:cNvSpPr>
              <a:spLocks noChangeArrowheads="1"/>
            </p:cNvSpPr>
            <p:nvPr/>
          </p:nvSpPr>
          <p:spPr bwMode="auto">
            <a:xfrm>
              <a:off x="542" y="1681"/>
              <a:ext cx="738" cy="473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86" name="Oval 590"/>
            <p:cNvSpPr>
              <a:spLocks noChangeArrowheads="1"/>
            </p:cNvSpPr>
            <p:nvPr/>
          </p:nvSpPr>
          <p:spPr bwMode="auto">
            <a:xfrm>
              <a:off x="548" y="1685"/>
              <a:ext cx="726" cy="465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87" name="Oval 591"/>
            <p:cNvSpPr>
              <a:spLocks noChangeArrowheads="1"/>
            </p:cNvSpPr>
            <p:nvPr/>
          </p:nvSpPr>
          <p:spPr bwMode="auto">
            <a:xfrm>
              <a:off x="554" y="1689"/>
              <a:ext cx="714" cy="457"/>
            </a:xfrm>
            <a:prstGeom prst="ellipse">
              <a:avLst/>
            </a:prstGeom>
            <a:solidFill>
              <a:srgbClr val="C3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88" name="Oval 592"/>
            <p:cNvSpPr>
              <a:spLocks noChangeArrowheads="1"/>
            </p:cNvSpPr>
            <p:nvPr/>
          </p:nvSpPr>
          <p:spPr bwMode="auto">
            <a:xfrm>
              <a:off x="560" y="1693"/>
              <a:ext cx="702" cy="449"/>
            </a:xfrm>
            <a:prstGeom prst="ellipse">
              <a:avLst/>
            </a:prstGeom>
            <a:solidFill>
              <a:srgbClr val="C3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89" name="Oval 593"/>
            <p:cNvSpPr>
              <a:spLocks noChangeArrowheads="1"/>
            </p:cNvSpPr>
            <p:nvPr/>
          </p:nvSpPr>
          <p:spPr bwMode="auto">
            <a:xfrm>
              <a:off x="566" y="1697"/>
              <a:ext cx="690" cy="441"/>
            </a:xfrm>
            <a:prstGeom prst="ellipse">
              <a:avLst/>
            </a:prstGeom>
            <a:solidFill>
              <a:srgbClr val="C3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0" name="Oval 594"/>
            <p:cNvSpPr>
              <a:spLocks noChangeArrowheads="1"/>
            </p:cNvSpPr>
            <p:nvPr/>
          </p:nvSpPr>
          <p:spPr bwMode="auto">
            <a:xfrm>
              <a:off x="572" y="1701"/>
              <a:ext cx="678" cy="433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1" name="Oval 595"/>
            <p:cNvSpPr>
              <a:spLocks noChangeArrowheads="1"/>
            </p:cNvSpPr>
            <p:nvPr/>
          </p:nvSpPr>
          <p:spPr bwMode="auto">
            <a:xfrm>
              <a:off x="578" y="1705"/>
              <a:ext cx="666" cy="425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2" name="Oval 596"/>
            <p:cNvSpPr>
              <a:spLocks noChangeArrowheads="1"/>
            </p:cNvSpPr>
            <p:nvPr/>
          </p:nvSpPr>
          <p:spPr bwMode="auto">
            <a:xfrm>
              <a:off x="585" y="1709"/>
              <a:ext cx="653" cy="417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3" name="Oval 597"/>
            <p:cNvSpPr>
              <a:spLocks noChangeArrowheads="1"/>
            </p:cNvSpPr>
            <p:nvPr/>
          </p:nvSpPr>
          <p:spPr bwMode="auto">
            <a:xfrm>
              <a:off x="591" y="1713"/>
              <a:ext cx="641" cy="409"/>
            </a:xfrm>
            <a:prstGeom prst="ellipse">
              <a:avLst/>
            </a:prstGeom>
            <a:solidFill>
              <a:srgbClr val="C6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4" name="Oval 598"/>
            <p:cNvSpPr>
              <a:spLocks noChangeArrowheads="1"/>
            </p:cNvSpPr>
            <p:nvPr/>
          </p:nvSpPr>
          <p:spPr bwMode="auto">
            <a:xfrm>
              <a:off x="598" y="1716"/>
              <a:ext cx="627" cy="403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5" name="Oval 599"/>
            <p:cNvSpPr>
              <a:spLocks noChangeArrowheads="1"/>
            </p:cNvSpPr>
            <p:nvPr/>
          </p:nvSpPr>
          <p:spPr bwMode="auto">
            <a:xfrm>
              <a:off x="604" y="1720"/>
              <a:ext cx="615" cy="395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6" name="Oval 600"/>
            <p:cNvSpPr>
              <a:spLocks noChangeArrowheads="1"/>
            </p:cNvSpPr>
            <p:nvPr/>
          </p:nvSpPr>
          <p:spPr bwMode="auto">
            <a:xfrm>
              <a:off x="610" y="1724"/>
              <a:ext cx="603" cy="387"/>
            </a:xfrm>
            <a:prstGeom prst="ellipse">
              <a:avLst/>
            </a:prstGeom>
            <a:solidFill>
              <a:srgbClr val="C8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7" name="Oval 601"/>
            <p:cNvSpPr>
              <a:spLocks noChangeArrowheads="1"/>
            </p:cNvSpPr>
            <p:nvPr/>
          </p:nvSpPr>
          <p:spPr bwMode="auto">
            <a:xfrm>
              <a:off x="616" y="1728"/>
              <a:ext cx="590" cy="379"/>
            </a:xfrm>
            <a:prstGeom prst="ellipse">
              <a:avLst/>
            </a:prstGeom>
            <a:solidFill>
              <a:srgbClr val="C9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8" name="Oval 602"/>
            <p:cNvSpPr>
              <a:spLocks noChangeArrowheads="1"/>
            </p:cNvSpPr>
            <p:nvPr/>
          </p:nvSpPr>
          <p:spPr bwMode="auto">
            <a:xfrm>
              <a:off x="622" y="1732"/>
              <a:ext cx="578" cy="371"/>
            </a:xfrm>
            <a:prstGeom prst="ellipse">
              <a:avLst/>
            </a:prstGeom>
            <a:solidFill>
              <a:srgbClr val="CA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9" name="Oval 603"/>
            <p:cNvSpPr>
              <a:spLocks noChangeArrowheads="1"/>
            </p:cNvSpPr>
            <p:nvPr/>
          </p:nvSpPr>
          <p:spPr bwMode="auto">
            <a:xfrm>
              <a:off x="628" y="1736"/>
              <a:ext cx="567" cy="364"/>
            </a:xfrm>
            <a:prstGeom prst="ellipse">
              <a:avLst/>
            </a:prstGeom>
            <a:solidFill>
              <a:srgbClr val="CB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0" name="Oval 604"/>
            <p:cNvSpPr>
              <a:spLocks noChangeArrowheads="1"/>
            </p:cNvSpPr>
            <p:nvPr/>
          </p:nvSpPr>
          <p:spPr bwMode="auto">
            <a:xfrm>
              <a:off x="634" y="1740"/>
              <a:ext cx="555" cy="356"/>
            </a:xfrm>
            <a:prstGeom prst="ellipse">
              <a:avLst/>
            </a:prstGeom>
            <a:solidFill>
              <a:srgbClr val="CC7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1" name="Oval 605"/>
            <p:cNvSpPr>
              <a:spLocks noChangeArrowheads="1"/>
            </p:cNvSpPr>
            <p:nvPr/>
          </p:nvSpPr>
          <p:spPr bwMode="auto">
            <a:xfrm>
              <a:off x="640" y="1744"/>
              <a:ext cx="543" cy="347"/>
            </a:xfrm>
            <a:prstGeom prst="ellipse">
              <a:avLst/>
            </a:prstGeom>
            <a:solidFill>
              <a:srgbClr val="CE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2" name="Oval 606"/>
            <p:cNvSpPr>
              <a:spLocks noChangeArrowheads="1"/>
            </p:cNvSpPr>
            <p:nvPr/>
          </p:nvSpPr>
          <p:spPr bwMode="auto">
            <a:xfrm>
              <a:off x="646" y="1749"/>
              <a:ext cx="531" cy="338"/>
            </a:xfrm>
            <a:prstGeom prst="ellipse">
              <a:avLst/>
            </a:prstGeom>
            <a:solidFill>
              <a:srgbClr val="CF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3" name="Oval 607"/>
            <p:cNvSpPr>
              <a:spLocks noChangeArrowheads="1"/>
            </p:cNvSpPr>
            <p:nvPr/>
          </p:nvSpPr>
          <p:spPr bwMode="auto">
            <a:xfrm>
              <a:off x="652" y="1753"/>
              <a:ext cx="519" cy="330"/>
            </a:xfrm>
            <a:prstGeom prst="ellipse">
              <a:avLst/>
            </a:prstGeom>
            <a:solidFill>
              <a:srgbClr val="D0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4" name="Oval 608"/>
            <p:cNvSpPr>
              <a:spLocks noChangeArrowheads="1"/>
            </p:cNvSpPr>
            <p:nvPr/>
          </p:nvSpPr>
          <p:spPr bwMode="auto">
            <a:xfrm>
              <a:off x="659" y="1756"/>
              <a:ext cx="505" cy="324"/>
            </a:xfrm>
            <a:prstGeom prst="ellipse">
              <a:avLst/>
            </a:prstGeom>
            <a:solidFill>
              <a:srgbClr val="D17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5" name="Oval 609"/>
            <p:cNvSpPr>
              <a:spLocks noChangeArrowheads="1"/>
            </p:cNvSpPr>
            <p:nvPr/>
          </p:nvSpPr>
          <p:spPr bwMode="auto">
            <a:xfrm>
              <a:off x="665" y="1760"/>
              <a:ext cx="493" cy="316"/>
            </a:xfrm>
            <a:prstGeom prst="ellipse">
              <a:avLst/>
            </a:prstGeom>
            <a:solidFill>
              <a:srgbClr val="D37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6" name="Oval 610"/>
            <p:cNvSpPr>
              <a:spLocks noChangeArrowheads="1"/>
            </p:cNvSpPr>
            <p:nvPr/>
          </p:nvSpPr>
          <p:spPr bwMode="auto">
            <a:xfrm>
              <a:off x="671" y="1764"/>
              <a:ext cx="481" cy="308"/>
            </a:xfrm>
            <a:prstGeom prst="ellipse">
              <a:avLst/>
            </a:prstGeom>
            <a:solidFill>
              <a:srgbClr val="D47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7" name="Oval 611"/>
            <p:cNvSpPr>
              <a:spLocks noChangeArrowheads="1"/>
            </p:cNvSpPr>
            <p:nvPr/>
          </p:nvSpPr>
          <p:spPr bwMode="auto">
            <a:xfrm>
              <a:off x="677" y="1768"/>
              <a:ext cx="469" cy="300"/>
            </a:xfrm>
            <a:prstGeom prst="ellipse">
              <a:avLst/>
            </a:prstGeom>
            <a:solidFill>
              <a:srgbClr val="D6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8" name="Oval 612"/>
            <p:cNvSpPr>
              <a:spLocks noChangeArrowheads="1"/>
            </p:cNvSpPr>
            <p:nvPr/>
          </p:nvSpPr>
          <p:spPr bwMode="auto">
            <a:xfrm>
              <a:off x="683" y="1772"/>
              <a:ext cx="457" cy="292"/>
            </a:xfrm>
            <a:prstGeom prst="ellipse">
              <a:avLst/>
            </a:prstGeom>
            <a:solidFill>
              <a:srgbClr val="D88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9" name="Oval 613"/>
            <p:cNvSpPr>
              <a:spLocks noChangeArrowheads="1"/>
            </p:cNvSpPr>
            <p:nvPr/>
          </p:nvSpPr>
          <p:spPr bwMode="auto">
            <a:xfrm>
              <a:off x="690" y="1776"/>
              <a:ext cx="444" cy="284"/>
            </a:xfrm>
            <a:prstGeom prst="ellipse">
              <a:avLst/>
            </a:prstGeom>
            <a:solidFill>
              <a:srgbClr val="D98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0" name="Oval 614"/>
            <p:cNvSpPr>
              <a:spLocks noChangeArrowheads="1"/>
            </p:cNvSpPr>
            <p:nvPr/>
          </p:nvSpPr>
          <p:spPr bwMode="auto">
            <a:xfrm>
              <a:off x="696" y="1780"/>
              <a:ext cx="432" cy="276"/>
            </a:xfrm>
            <a:prstGeom prst="ellipse">
              <a:avLst/>
            </a:prstGeom>
            <a:solidFill>
              <a:srgbClr val="DB8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1" name="Oval 615"/>
            <p:cNvSpPr>
              <a:spLocks noChangeArrowheads="1"/>
            </p:cNvSpPr>
            <p:nvPr/>
          </p:nvSpPr>
          <p:spPr bwMode="auto">
            <a:xfrm>
              <a:off x="702" y="1784"/>
              <a:ext cx="420" cy="268"/>
            </a:xfrm>
            <a:prstGeom prst="ellipse">
              <a:avLst/>
            </a:prstGeom>
            <a:solidFill>
              <a:srgbClr val="DC8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2" name="Oval 616"/>
            <p:cNvSpPr>
              <a:spLocks noChangeArrowheads="1"/>
            </p:cNvSpPr>
            <p:nvPr/>
          </p:nvSpPr>
          <p:spPr bwMode="auto">
            <a:xfrm>
              <a:off x="708" y="1788"/>
              <a:ext cx="408" cy="260"/>
            </a:xfrm>
            <a:prstGeom prst="ellipse">
              <a:avLst/>
            </a:prstGeom>
            <a:solidFill>
              <a:srgbClr val="DE8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3" name="Oval 617"/>
            <p:cNvSpPr>
              <a:spLocks noChangeArrowheads="1"/>
            </p:cNvSpPr>
            <p:nvPr/>
          </p:nvSpPr>
          <p:spPr bwMode="auto">
            <a:xfrm>
              <a:off x="714" y="1792"/>
              <a:ext cx="396" cy="252"/>
            </a:xfrm>
            <a:prstGeom prst="ellipse">
              <a:avLst/>
            </a:prstGeom>
            <a:solidFill>
              <a:srgbClr val="DF8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4" name="Oval 618"/>
            <p:cNvSpPr>
              <a:spLocks noChangeArrowheads="1"/>
            </p:cNvSpPr>
            <p:nvPr/>
          </p:nvSpPr>
          <p:spPr bwMode="auto">
            <a:xfrm>
              <a:off x="721" y="1796"/>
              <a:ext cx="381" cy="244"/>
            </a:xfrm>
            <a:prstGeom prst="ellipse">
              <a:avLst/>
            </a:prstGeom>
            <a:solidFill>
              <a:srgbClr val="E18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5" name="Oval 619"/>
            <p:cNvSpPr>
              <a:spLocks noChangeArrowheads="1"/>
            </p:cNvSpPr>
            <p:nvPr/>
          </p:nvSpPr>
          <p:spPr bwMode="auto">
            <a:xfrm>
              <a:off x="727" y="1799"/>
              <a:ext cx="369" cy="238"/>
            </a:xfrm>
            <a:prstGeom prst="ellipse">
              <a:avLst/>
            </a:prstGeom>
            <a:solidFill>
              <a:srgbClr val="E38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6" name="Oval 620"/>
            <p:cNvSpPr>
              <a:spLocks noChangeArrowheads="1"/>
            </p:cNvSpPr>
            <p:nvPr/>
          </p:nvSpPr>
          <p:spPr bwMode="auto">
            <a:xfrm>
              <a:off x="733" y="1803"/>
              <a:ext cx="357" cy="230"/>
            </a:xfrm>
            <a:prstGeom prst="ellipse">
              <a:avLst/>
            </a:prstGeom>
            <a:solidFill>
              <a:srgbClr val="E58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7" name="Oval 621"/>
            <p:cNvSpPr>
              <a:spLocks noChangeArrowheads="1"/>
            </p:cNvSpPr>
            <p:nvPr/>
          </p:nvSpPr>
          <p:spPr bwMode="auto">
            <a:xfrm>
              <a:off x="739" y="1807"/>
              <a:ext cx="345" cy="222"/>
            </a:xfrm>
            <a:prstGeom prst="ellipse">
              <a:avLst/>
            </a:prstGeom>
            <a:solidFill>
              <a:srgbClr val="E68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8" name="Oval 622"/>
            <p:cNvSpPr>
              <a:spLocks noChangeArrowheads="1"/>
            </p:cNvSpPr>
            <p:nvPr/>
          </p:nvSpPr>
          <p:spPr bwMode="auto">
            <a:xfrm>
              <a:off x="745" y="1811"/>
              <a:ext cx="333" cy="214"/>
            </a:xfrm>
            <a:prstGeom prst="ellipse">
              <a:avLst/>
            </a:prstGeom>
            <a:solidFill>
              <a:srgbClr val="E88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9" name="Oval 623"/>
            <p:cNvSpPr>
              <a:spLocks noChangeArrowheads="1"/>
            </p:cNvSpPr>
            <p:nvPr/>
          </p:nvSpPr>
          <p:spPr bwMode="auto">
            <a:xfrm>
              <a:off x="751" y="1815"/>
              <a:ext cx="321" cy="206"/>
            </a:xfrm>
            <a:prstGeom prst="ellipse">
              <a:avLst/>
            </a:prstGeom>
            <a:solidFill>
              <a:srgbClr val="E9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0" name="Oval 624"/>
            <p:cNvSpPr>
              <a:spLocks noChangeArrowheads="1"/>
            </p:cNvSpPr>
            <p:nvPr/>
          </p:nvSpPr>
          <p:spPr bwMode="auto">
            <a:xfrm>
              <a:off x="757" y="1819"/>
              <a:ext cx="309" cy="198"/>
            </a:xfrm>
            <a:prstGeom prst="ellipse">
              <a:avLst/>
            </a:prstGeom>
            <a:solidFill>
              <a:srgbClr val="EB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1" name="Oval 625"/>
            <p:cNvSpPr>
              <a:spLocks noChangeArrowheads="1"/>
            </p:cNvSpPr>
            <p:nvPr/>
          </p:nvSpPr>
          <p:spPr bwMode="auto">
            <a:xfrm>
              <a:off x="763" y="1823"/>
              <a:ext cx="297" cy="190"/>
            </a:xfrm>
            <a:prstGeom prst="ellipse">
              <a:avLst/>
            </a:prstGeom>
            <a:solidFill>
              <a:srgbClr val="EC8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2" name="Oval 626"/>
            <p:cNvSpPr>
              <a:spLocks noChangeArrowheads="1"/>
            </p:cNvSpPr>
            <p:nvPr/>
          </p:nvSpPr>
          <p:spPr bwMode="auto">
            <a:xfrm>
              <a:off x="769" y="1827"/>
              <a:ext cx="285" cy="182"/>
            </a:xfrm>
            <a:prstGeom prst="ellipse">
              <a:avLst/>
            </a:prstGeom>
            <a:solidFill>
              <a:srgbClr val="ED8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3" name="Oval 627"/>
            <p:cNvSpPr>
              <a:spLocks noChangeArrowheads="1"/>
            </p:cNvSpPr>
            <p:nvPr/>
          </p:nvSpPr>
          <p:spPr bwMode="auto">
            <a:xfrm>
              <a:off x="775" y="1831"/>
              <a:ext cx="273" cy="174"/>
            </a:xfrm>
            <a:prstGeom prst="ellipse">
              <a:avLst/>
            </a:prstGeom>
            <a:solidFill>
              <a:srgbClr val="EF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4" name="Oval 628"/>
            <p:cNvSpPr>
              <a:spLocks noChangeArrowheads="1"/>
            </p:cNvSpPr>
            <p:nvPr/>
          </p:nvSpPr>
          <p:spPr bwMode="auto">
            <a:xfrm>
              <a:off x="781" y="1835"/>
              <a:ext cx="261" cy="166"/>
            </a:xfrm>
            <a:prstGeom prst="ellipse">
              <a:avLst/>
            </a:prstGeom>
            <a:solidFill>
              <a:srgbClr val="F09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5" name="Oval 629"/>
            <p:cNvSpPr>
              <a:spLocks noChangeArrowheads="1"/>
            </p:cNvSpPr>
            <p:nvPr/>
          </p:nvSpPr>
          <p:spPr bwMode="auto">
            <a:xfrm>
              <a:off x="788" y="1838"/>
              <a:ext cx="247" cy="160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6" name="Oval 630"/>
            <p:cNvSpPr>
              <a:spLocks noChangeArrowheads="1"/>
            </p:cNvSpPr>
            <p:nvPr/>
          </p:nvSpPr>
          <p:spPr bwMode="auto">
            <a:xfrm>
              <a:off x="795" y="1842"/>
              <a:ext cx="234" cy="152"/>
            </a:xfrm>
            <a:prstGeom prst="ellipse">
              <a:avLst/>
            </a:prstGeom>
            <a:solidFill>
              <a:srgbClr val="F3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7" name="Oval 631"/>
            <p:cNvSpPr>
              <a:spLocks noChangeArrowheads="1"/>
            </p:cNvSpPr>
            <p:nvPr/>
          </p:nvSpPr>
          <p:spPr bwMode="auto">
            <a:xfrm>
              <a:off x="801" y="1846"/>
              <a:ext cx="222" cy="144"/>
            </a:xfrm>
            <a:prstGeom prst="ellipse">
              <a:avLst/>
            </a:prstGeom>
            <a:solidFill>
              <a:srgbClr val="F4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8" name="Oval 632"/>
            <p:cNvSpPr>
              <a:spLocks noChangeArrowheads="1"/>
            </p:cNvSpPr>
            <p:nvPr/>
          </p:nvSpPr>
          <p:spPr bwMode="auto">
            <a:xfrm>
              <a:off x="807" y="1850"/>
              <a:ext cx="210" cy="136"/>
            </a:xfrm>
            <a:prstGeom prst="ellipse">
              <a:avLst/>
            </a:prstGeom>
            <a:solidFill>
              <a:srgbClr val="F5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9" name="Oval 633"/>
            <p:cNvSpPr>
              <a:spLocks noChangeArrowheads="1"/>
            </p:cNvSpPr>
            <p:nvPr/>
          </p:nvSpPr>
          <p:spPr bwMode="auto">
            <a:xfrm>
              <a:off x="813" y="1854"/>
              <a:ext cx="198" cy="128"/>
            </a:xfrm>
            <a:prstGeom prst="ellipse">
              <a:avLst/>
            </a:prstGeom>
            <a:solidFill>
              <a:srgbClr val="F6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0" name="Oval 634"/>
            <p:cNvSpPr>
              <a:spLocks noChangeArrowheads="1"/>
            </p:cNvSpPr>
            <p:nvPr/>
          </p:nvSpPr>
          <p:spPr bwMode="auto">
            <a:xfrm>
              <a:off x="819" y="1858"/>
              <a:ext cx="187" cy="121"/>
            </a:xfrm>
            <a:prstGeom prst="ellipse">
              <a:avLst/>
            </a:prstGeom>
            <a:solidFill>
              <a:srgbClr val="F7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1" name="Oval 635"/>
            <p:cNvSpPr>
              <a:spLocks noChangeArrowheads="1"/>
            </p:cNvSpPr>
            <p:nvPr/>
          </p:nvSpPr>
          <p:spPr bwMode="auto">
            <a:xfrm>
              <a:off x="825" y="1863"/>
              <a:ext cx="175" cy="111"/>
            </a:xfrm>
            <a:prstGeom prst="ellipse">
              <a:avLst/>
            </a:prstGeom>
            <a:solidFill>
              <a:srgbClr val="F8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2" name="Oval 636"/>
            <p:cNvSpPr>
              <a:spLocks noChangeArrowheads="1"/>
            </p:cNvSpPr>
            <p:nvPr/>
          </p:nvSpPr>
          <p:spPr bwMode="auto">
            <a:xfrm>
              <a:off x="831" y="1867"/>
              <a:ext cx="162" cy="103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3" name="Oval 637"/>
            <p:cNvSpPr>
              <a:spLocks noChangeArrowheads="1"/>
            </p:cNvSpPr>
            <p:nvPr/>
          </p:nvSpPr>
          <p:spPr bwMode="auto">
            <a:xfrm>
              <a:off x="837" y="1871"/>
              <a:ext cx="150" cy="95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4" name="Oval 638"/>
            <p:cNvSpPr>
              <a:spLocks noChangeArrowheads="1"/>
            </p:cNvSpPr>
            <p:nvPr/>
          </p:nvSpPr>
          <p:spPr bwMode="auto">
            <a:xfrm>
              <a:off x="843" y="1875"/>
              <a:ext cx="138" cy="87"/>
            </a:xfrm>
            <a:prstGeom prst="ellipse">
              <a:avLst/>
            </a:prstGeom>
            <a:solidFill>
              <a:srgbClr val="FA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5" name="Oval 639"/>
            <p:cNvSpPr>
              <a:spLocks noChangeArrowheads="1"/>
            </p:cNvSpPr>
            <p:nvPr/>
          </p:nvSpPr>
          <p:spPr bwMode="auto">
            <a:xfrm>
              <a:off x="850" y="1878"/>
              <a:ext cx="124" cy="81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6" name="Oval 640"/>
            <p:cNvSpPr>
              <a:spLocks noChangeArrowheads="1"/>
            </p:cNvSpPr>
            <p:nvPr/>
          </p:nvSpPr>
          <p:spPr bwMode="auto">
            <a:xfrm>
              <a:off x="856" y="1882"/>
              <a:ext cx="112" cy="73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7" name="Oval 641"/>
            <p:cNvSpPr>
              <a:spLocks noChangeArrowheads="1"/>
            </p:cNvSpPr>
            <p:nvPr/>
          </p:nvSpPr>
          <p:spPr bwMode="auto">
            <a:xfrm>
              <a:off x="862" y="1886"/>
              <a:ext cx="100" cy="65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8" name="Oval 642"/>
            <p:cNvSpPr>
              <a:spLocks noChangeArrowheads="1"/>
            </p:cNvSpPr>
            <p:nvPr/>
          </p:nvSpPr>
          <p:spPr bwMode="auto">
            <a:xfrm>
              <a:off x="868" y="1890"/>
              <a:ext cx="88" cy="57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9" name="Oval 643"/>
            <p:cNvSpPr>
              <a:spLocks noChangeArrowheads="1"/>
            </p:cNvSpPr>
            <p:nvPr/>
          </p:nvSpPr>
          <p:spPr bwMode="auto">
            <a:xfrm>
              <a:off x="874" y="1894"/>
              <a:ext cx="76" cy="49"/>
            </a:xfrm>
            <a:prstGeom prst="ellipse">
              <a:avLst/>
            </a:prstGeom>
            <a:solidFill>
              <a:srgbClr val="FD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40" name="Oval 644"/>
            <p:cNvSpPr>
              <a:spLocks noChangeArrowheads="1"/>
            </p:cNvSpPr>
            <p:nvPr/>
          </p:nvSpPr>
          <p:spPr bwMode="auto">
            <a:xfrm>
              <a:off x="880" y="1898"/>
              <a:ext cx="64" cy="41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41" name="Oval 645"/>
            <p:cNvSpPr>
              <a:spLocks noChangeArrowheads="1"/>
            </p:cNvSpPr>
            <p:nvPr/>
          </p:nvSpPr>
          <p:spPr bwMode="auto">
            <a:xfrm>
              <a:off x="886" y="1902"/>
              <a:ext cx="52" cy="33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42" name="Oval 646"/>
            <p:cNvSpPr>
              <a:spLocks noChangeArrowheads="1"/>
            </p:cNvSpPr>
            <p:nvPr/>
          </p:nvSpPr>
          <p:spPr bwMode="auto">
            <a:xfrm>
              <a:off x="892" y="1906"/>
              <a:ext cx="40" cy="25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43" name="Oval 647"/>
            <p:cNvSpPr>
              <a:spLocks noChangeArrowheads="1"/>
            </p:cNvSpPr>
            <p:nvPr/>
          </p:nvSpPr>
          <p:spPr bwMode="auto">
            <a:xfrm>
              <a:off x="899" y="1910"/>
              <a:ext cx="27" cy="17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44" name="Oval 648"/>
            <p:cNvSpPr>
              <a:spLocks noChangeArrowheads="1"/>
            </p:cNvSpPr>
            <p:nvPr/>
          </p:nvSpPr>
          <p:spPr bwMode="auto">
            <a:xfrm>
              <a:off x="905" y="1914"/>
              <a:ext cx="15" cy="9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545" name="Rectangle 649"/>
          <p:cNvSpPr>
            <a:spLocks noChangeArrowheads="1"/>
          </p:cNvSpPr>
          <p:nvPr/>
        </p:nvSpPr>
        <p:spPr bwMode="auto">
          <a:xfrm>
            <a:off x="827088" y="2852738"/>
            <a:ext cx="839787" cy="423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547" name="Rectangle 651"/>
          <p:cNvSpPr>
            <a:spLocks noChangeArrowheads="1"/>
          </p:cNvSpPr>
          <p:nvPr/>
        </p:nvSpPr>
        <p:spPr bwMode="auto">
          <a:xfrm>
            <a:off x="914400" y="2897188"/>
            <a:ext cx="1058863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FFF7"/>
                </a:solidFill>
                <a:latin typeface="Tahoma" pitchFamily="34" charset="0"/>
              </a:rPr>
              <a:t>Mastocito y/o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48" name="Rectangle 652"/>
          <p:cNvSpPr>
            <a:spLocks noChangeArrowheads="1"/>
          </p:cNvSpPr>
          <p:nvPr/>
        </p:nvSpPr>
        <p:spPr bwMode="auto">
          <a:xfrm>
            <a:off x="1174750" y="3119438"/>
            <a:ext cx="61118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49" name="Rectangle 653"/>
          <p:cNvSpPr>
            <a:spLocks noChangeArrowheads="1"/>
          </p:cNvSpPr>
          <p:nvPr/>
        </p:nvSpPr>
        <p:spPr bwMode="auto">
          <a:xfrm>
            <a:off x="1168400" y="3113088"/>
            <a:ext cx="61118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FFF7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0" name="Rectangle 654"/>
          <p:cNvSpPr>
            <a:spLocks noChangeArrowheads="1"/>
          </p:cNvSpPr>
          <p:nvPr/>
        </p:nvSpPr>
        <p:spPr bwMode="auto">
          <a:xfrm rot="16320000">
            <a:off x="515144" y="2731294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1" name="Rectangle 655"/>
          <p:cNvSpPr>
            <a:spLocks noChangeArrowheads="1"/>
          </p:cNvSpPr>
          <p:nvPr/>
        </p:nvSpPr>
        <p:spPr bwMode="auto">
          <a:xfrm rot="16320000">
            <a:off x="499269" y="2715419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2" name="Rectangle 656"/>
          <p:cNvSpPr>
            <a:spLocks noChangeArrowheads="1"/>
          </p:cNvSpPr>
          <p:nvPr/>
        </p:nvSpPr>
        <p:spPr bwMode="auto">
          <a:xfrm rot="17640000">
            <a:off x="577057" y="2470944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3" name="Rectangle 657"/>
          <p:cNvSpPr>
            <a:spLocks noChangeArrowheads="1"/>
          </p:cNvSpPr>
          <p:nvPr/>
        </p:nvSpPr>
        <p:spPr bwMode="auto">
          <a:xfrm rot="17640000">
            <a:off x="561182" y="2455069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4" name="Freeform 658"/>
          <p:cNvSpPr>
            <a:spLocks/>
          </p:cNvSpPr>
          <p:nvPr/>
        </p:nvSpPr>
        <p:spPr bwMode="auto">
          <a:xfrm>
            <a:off x="434975" y="2892425"/>
            <a:ext cx="187325" cy="152400"/>
          </a:xfrm>
          <a:custGeom>
            <a:avLst/>
            <a:gdLst>
              <a:gd name="T0" fmla="*/ 58 w 118"/>
              <a:gd name="T1" fmla="*/ 0 h 96"/>
              <a:gd name="T2" fmla="*/ 50 w 118"/>
              <a:gd name="T3" fmla="*/ 13 h 96"/>
              <a:gd name="T4" fmla="*/ 36 w 118"/>
              <a:gd name="T5" fmla="*/ 4 h 96"/>
              <a:gd name="T6" fmla="*/ 34 w 118"/>
              <a:gd name="T7" fmla="*/ 18 h 96"/>
              <a:gd name="T8" fmla="*/ 17 w 118"/>
              <a:gd name="T9" fmla="*/ 14 h 96"/>
              <a:gd name="T10" fmla="*/ 22 w 118"/>
              <a:gd name="T11" fmla="*/ 28 h 96"/>
              <a:gd name="T12" fmla="*/ 4 w 118"/>
              <a:gd name="T13" fmla="*/ 29 h 96"/>
              <a:gd name="T14" fmla="*/ 15 w 118"/>
              <a:gd name="T15" fmla="*/ 42 h 96"/>
              <a:gd name="T16" fmla="*/ 0 w 118"/>
              <a:gd name="T17" fmla="*/ 49 h 96"/>
              <a:gd name="T18" fmla="*/ 15 w 118"/>
              <a:gd name="T19" fmla="*/ 55 h 96"/>
              <a:gd name="T20" fmla="*/ 4 w 118"/>
              <a:gd name="T21" fmla="*/ 67 h 96"/>
              <a:gd name="T22" fmla="*/ 22 w 118"/>
              <a:gd name="T23" fmla="*/ 68 h 96"/>
              <a:gd name="T24" fmla="*/ 17 w 118"/>
              <a:gd name="T25" fmla="*/ 82 h 96"/>
              <a:gd name="T26" fmla="*/ 34 w 118"/>
              <a:gd name="T27" fmla="*/ 78 h 96"/>
              <a:gd name="T28" fmla="*/ 36 w 118"/>
              <a:gd name="T29" fmla="*/ 92 h 96"/>
              <a:gd name="T30" fmla="*/ 50 w 118"/>
              <a:gd name="T31" fmla="*/ 83 h 96"/>
              <a:gd name="T32" fmla="*/ 58 w 118"/>
              <a:gd name="T33" fmla="*/ 96 h 96"/>
              <a:gd name="T34" fmla="*/ 67 w 118"/>
              <a:gd name="T35" fmla="*/ 83 h 96"/>
              <a:gd name="T36" fmla="*/ 81 w 118"/>
              <a:gd name="T37" fmla="*/ 92 h 96"/>
              <a:gd name="T38" fmla="*/ 83 w 118"/>
              <a:gd name="T39" fmla="*/ 78 h 96"/>
              <a:gd name="T40" fmla="*/ 101 w 118"/>
              <a:gd name="T41" fmla="*/ 82 h 96"/>
              <a:gd name="T42" fmla="*/ 95 w 118"/>
              <a:gd name="T43" fmla="*/ 68 h 96"/>
              <a:gd name="T44" fmla="*/ 114 w 118"/>
              <a:gd name="T45" fmla="*/ 67 h 96"/>
              <a:gd name="T46" fmla="*/ 103 w 118"/>
              <a:gd name="T47" fmla="*/ 55 h 96"/>
              <a:gd name="T48" fmla="*/ 118 w 118"/>
              <a:gd name="T49" fmla="*/ 48 h 96"/>
              <a:gd name="T50" fmla="*/ 103 w 118"/>
              <a:gd name="T51" fmla="*/ 42 h 96"/>
              <a:gd name="T52" fmla="*/ 114 w 118"/>
              <a:gd name="T53" fmla="*/ 29 h 96"/>
              <a:gd name="T54" fmla="*/ 95 w 118"/>
              <a:gd name="T55" fmla="*/ 28 h 96"/>
              <a:gd name="T56" fmla="*/ 101 w 118"/>
              <a:gd name="T57" fmla="*/ 14 h 96"/>
              <a:gd name="T58" fmla="*/ 83 w 118"/>
              <a:gd name="T59" fmla="*/ 18 h 96"/>
              <a:gd name="T60" fmla="*/ 81 w 118"/>
              <a:gd name="T61" fmla="*/ 4 h 96"/>
              <a:gd name="T62" fmla="*/ 67 w 118"/>
              <a:gd name="T63" fmla="*/ 13 h 96"/>
              <a:gd name="T64" fmla="*/ 58 w 118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2"/>
                </a:lnTo>
                <a:lnTo>
                  <a:pt x="0" y="49"/>
                </a:lnTo>
                <a:lnTo>
                  <a:pt x="15" y="55"/>
                </a:lnTo>
                <a:lnTo>
                  <a:pt x="4" y="67"/>
                </a:lnTo>
                <a:lnTo>
                  <a:pt x="22" y="68"/>
                </a:lnTo>
                <a:lnTo>
                  <a:pt x="17" y="82"/>
                </a:lnTo>
                <a:lnTo>
                  <a:pt x="34" y="78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7" y="83"/>
                </a:lnTo>
                <a:lnTo>
                  <a:pt x="81" y="92"/>
                </a:lnTo>
                <a:lnTo>
                  <a:pt x="83" y="78"/>
                </a:lnTo>
                <a:lnTo>
                  <a:pt x="101" y="82"/>
                </a:lnTo>
                <a:lnTo>
                  <a:pt x="95" y="68"/>
                </a:lnTo>
                <a:lnTo>
                  <a:pt x="114" y="67"/>
                </a:lnTo>
                <a:lnTo>
                  <a:pt x="103" y="55"/>
                </a:lnTo>
                <a:lnTo>
                  <a:pt x="118" y="48"/>
                </a:lnTo>
                <a:lnTo>
                  <a:pt x="103" y="42"/>
                </a:lnTo>
                <a:lnTo>
                  <a:pt x="114" y="29"/>
                </a:lnTo>
                <a:lnTo>
                  <a:pt x="95" y="28"/>
                </a:lnTo>
                <a:lnTo>
                  <a:pt x="101" y="14"/>
                </a:lnTo>
                <a:lnTo>
                  <a:pt x="83" y="18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555" name="Freeform 659"/>
          <p:cNvSpPr>
            <a:spLocks/>
          </p:cNvSpPr>
          <p:nvPr/>
        </p:nvSpPr>
        <p:spPr bwMode="auto">
          <a:xfrm>
            <a:off x="127000" y="2970213"/>
            <a:ext cx="187325" cy="150812"/>
          </a:xfrm>
          <a:custGeom>
            <a:avLst/>
            <a:gdLst>
              <a:gd name="T0" fmla="*/ 58 w 118"/>
              <a:gd name="T1" fmla="*/ 0 h 95"/>
              <a:gd name="T2" fmla="*/ 50 w 118"/>
              <a:gd name="T3" fmla="*/ 13 h 95"/>
              <a:gd name="T4" fmla="*/ 36 w 118"/>
              <a:gd name="T5" fmla="*/ 4 h 95"/>
              <a:gd name="T6" fmla="*/ 34 w 118"/>
              <a:gd name="T7" fmla="*/ 18 h 95"/>
              <a:gd name="T8" fmla="*/ 17 w 118"/>
              <a:gd name="T9" fmla="*/ 14 h 95"/>
              <a:gd name="T10" fmla="*/ 22 w 118"/>
              <a:gd name="T11" fmla="*/ 28 h 95"/>
              <a:gd name="T12" fmla="*/ 4 w 118"/>
              <a:gd name="T13" fmla="*/ 29 h 95"/>
              <a:gd name="T14" fmla="*/ 15 w 118"/>
              <a:gd name="T15" fmla="*/ 41 h 95"/>
              <a:gd name="T16" fmla="*/ 0 w 118"/>
              <a:gd name="T17" fmla="*/ 48 h 95"/>
              <a:gd name="T18" fmla="*/ 15 w 118"/>
              <a:gd name="T19" fmla="*/ 54 h 95"/>
              <a:gd name="T20" fmla="*/ 4 w 118"/>
              <a:gd name="T21" fmla="*/ 66 h 95"/>
              <a:gd name="T22" fmla="*/ 22 w 118"/>
              <a:gd name="T23" fmla="*/ 67 h 95"/>
              <a:gd name="T24" fmla="*/ 17 w 118"/>
              <a:gd name="T25" fmla="*/ 81 h 95"/>
              <a:gd name="T26" fmla="*/ 34 w 118"/>
              <a:gd name="T27" fmla="*/ 77 h 95"/>
              <a:gd name="T28" fmla="*/ 36 w 118"/>
              <a:gd name="T29" fmla="*/ 91 h 95"/>
              <a:gd name="T30" fmla="*/ 50 w 118"/>
              <a:gd name="T31" fmla="*/ 82 h 95"/>
              <a:gd name="T32" fmla="*/ 58 w 118"/>
              <a:gd name="T33" fmla="*/ 95 h 95"/>
              <a:gd name="T34" fmla="*/ 67 w 118"/>
              <a:gd name="T35" fmla="*/ 82 h 95"/>
              <a:gd name="T36" fmla="*/ 81 w 118"/>
              <a:gd name="T37" fmla="*/ 91 h 95"/>
              <a:gd name="T38" fmla="*/ 83 w 118"/>
              <a:gd name="T39" fmla="*/ 77 h 95"/>
              <a:gd name="T40" fmla="*/ 101 w 118"/>
              <a:gd name="T41" fmla="*/ 81 h 95"/>
              <a:gd name="T42" fmla="*/ 96 w 118"/>
              <a:gd name="T43" fmla="*/ 67 h 95"/>
              <a:gd name="T44" fmla="*/ 114 w 118"/>
              <a:gd name="T45" fmla="*/ 66 h 95"/>
              <a:gd name="T46" fmla="*/ 103 w 118"/>
              <a:gd name="T47" fmla="*/ 54 h 95"/>
              <a:gd name="T48" fmla="*/ 118 w 118"/>
              <a:gd name="T49" fmla="*/ 47 h 95"/>
              <a:gd name="T50" fmla="*/ 103 w 118"/>
              <a:gd name="T51" fmla="*/ 41 h 95"/>
              <a:gd name="T52" fmla="*/ 114 w 118"/>
              <a:gd name="T53" fmla="*/ 29 h 95"/>
              <a:gd name="T54" fmla="*/ 96 w 118"/>
              <a:gd name="T55" fmla="*/ 28 h 95"/>
              <a:gd name="T56" fmla="*/ 101 w 118"/>
              <a:gd name="T57" fmla="*/ 14 h 95"/>
              <a:gd name="T58" fmla="*/ 83 w 118"/>
              <a:gd name="T59" fmla="*/ 18 h 95"/>
              <a:gd name="T60" fmla="*/ 81 w 118"/>
              <a:gd name="T61" fmla="*/ 4 h 95"/>
              <a:gd name="T62" fmla="*/ 67 w 118"/>
              <a:gd name="T63" fmla="*/ 13 h 95"/>
              <a:gd name="T64" fmla="*/ 58 w 118"/>
              <a:gd name="T6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5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6"/>
                </a:lnTo>
                <a:lnTo>
                  <a:pt x="22" y="67"/>
                </a:lnTo>
                <a:lnTo>
                  <a:pt x="17" y="81"/>
                </a:lnTo>
                <a:lnTo>
                  <a:pt x="34" y="77"/>
                </a:lnTo>
                <a:lnTo>
                  <a:pt x="36" y="91"/>
                </a:lnTo>
                <a:lnTo>
                  <a:pt x="50" y="82"/>
                </a:lnTo>
                <a:lnTo>
                  <a:pt x="58" y="95"/>
                </a:lnTo>
                <a:lnTo>
                  <a:pt x="67" y="82"/>
                </a:lnTo>
                <a:lnTo>
                  <a:pt x="81" y="91"/>
                </a:lnTo>
                <a:lnTo>
                  <a:pt x="83" y="77"/>
                </a:lnTo>
                <a:lnTo>
                  <a:pt x="101" y="81"/>
                </a:lnTo>
                <a:lnTo>
                  <a:pt x="96" y="67"/>
                </a:lnTo>
                <a:lnTo>
                  <a:pt x="114" y="66"/>
                </a:lnTo>
                <a:lnTo>
                  <a:pt x="103" y="54"/>
                </a:lnTo>
                <a:lnTo>
                  <a:pt x="118" y="47"/>
                </a:lnTo>
                <a:lnTo>
                  <a:pt x="103" y="41"/>
                </a:lnTo>
                <a:lnTo>
                  <a:pt x="114" y="29"/>
                </a:lnTo>
                <a:lnTo>
                  <a:pt x="96" y="28"/>
                </a:lnTo>
                <a:lnTo>
                  <a:pt x="101" y="14"/>
                </a:lnTo>
                <a:lnTo>
                  <a:pt x="83" y="18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556" name="Rectangle 660"/>
          <p:cNvSpPr>
            <a:spLocks noChangeArrowheads="1"/>
          </p:cNvSpPr>
          <p:nvPr/>
        </p:nvSpPr>
        <p:spPr bwMode="auto">
          <a:xfrm>
            <a:off x="-152400" y="2092325"/>
            <a:ext cx="1511300" cy="6461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557" name="Rectangle 661"/>
          <p:cNvSpPr>
            <a:spLocks noChangeArrowheads="1"/>
          </p:cNvSpPr>
          <p:nvPr/>
        </p:nvSpPr>
        <p:spPr bwMode="auto">
          <a:xfrm>
            <a:off x="57150" y="2136775"/>
            <a:ext cx="30162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Re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8" name="Rectangle 662"/>
          <p:cNvSpPr>
            <a:spLocks noChangeArrowheads="1"/>
          </p:cNvSpPr>
          <p:nvPr/>
        </p:nvSpPr>
        <p:spPr bwMode="auto">
          <a:xfrm>
            <a:off x="260350" y="2136775"/>
            <a:ext cx="153988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59" name="Rectangle 663"/>
          <p:cNvSpPr>
            <a:spLocks noChangeArrowheads="1"/>
          </p:cNvSpPr>
          <p:nvPr/>
        </p:nvSpPr>
        <p:spPr bwMode="auto">
          <a:xfrm>
            <a:off x="327025" y="2136775"/>
            <a:ext cx="1014413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exposición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0" name="Rectangle 664"/>
          <p:cNvSpPr>
            <a:spLocks noChangeArrowheads="1"/>
          </p:cNvSpPr>
          <p:nvPr/>
        </p:nvSpPr>
        <p:spPr bwMode="auto">
          <a:xfrm>
            <a:off x="298450" y="2320925"/>
            <a:ext cx="788988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ante los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1" name="Rectangle 665"/>
          <p:cNvSpPr>
            <a:spLocks noChangeArrowheads="1"/>
          </p:cNvSpPr>
          <p:nvPr/>
        </p:nvSpPr>
        <p:spPr bwMode="auto">
          <a:xfrm>
            <a:off x="223838" y="2505075"/>
            <a:ext cx="896937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alergenos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2" name="Rectangle 666"/>
          <p:cNvSpPr>
            <a:spLocks noChangeArrowheads="1"/>
          </p:cNvSpPr>
          <p:nvPr/>
        </p:nvSpPr>
        <p:spPr bwMode="auto">
          <a:xfrm>
            <a:off x="2127250" y="2122488"/>
            <a:ext cx="1770063" cy="10144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563" name="Rectangle 667"/>
          <p:cNvSpPr>
            <a:spLocks noChangeArrowheads="1"/>
          </p:cNvSpPr>
          <p:nvPr/>
        </p:nvSpPr>
        <p:spPr bwMode="auto">
          <a:xfrm>
            <a:off x="2219325" y="2166938"/>
            <a:ext cx="146050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Otras formas de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4" name="Rectangle 668"/>
          <p:cNvSpPr>
            <a:spLocks noChangeArrowheads="1"/>
          </p:cNvSpPr>
          <p:nvPr/>
        </p:nvSpPr>
        <p:spPr bwMode="auto">
          <a:xfrm>
            <a:off x="2219325" y="2351088"/>
            <a:ext cx="148907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estimulación del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5" name="Rectangle 669"/>
          <p:cNvSpPr>
            <a:spLocks noChangeArrowheads="1"/>
          </p:cNvSpPr>
          <p:nvPr/>
        </p:nvSpPr>
        <p:spPr bwMode="auto">
          <a:xfrm>
            <a:off x="2328863" y="2535238"/>
            <a:ext cx="1557337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mastocito (rascado,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6" name="Rectangle 670"/>
          <p:cNvSpPr>
            <a:spLocks noChangeArrowheads="1"/>
          </p:cNvSpPr>
          <p:nvPr/>
        </p:nvSpPr>
        <p:spPr bwMode="auto">
          <a:xfrm>
            <a:off x="2324100" y="2719388"/>
            <a:ext cx="14859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frio, calor, presión,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7" name="Rectangle 671"/>
          <p:cNvSpPr>
            <a:spLocks noChangeArrowheads="1"/>
          </p:cNvSpPr>
          <p:nvPr/>
        </p:nvSpPr>
        <p:spPr bwMode="auto">
          <a:xfrm>
            <a:off x="2219325" y="2903538"/>
            <a:ext cx="1081088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entre otros)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568" name="Freeform 672"/>
          <p:cNvSpPr>
            <a:spLocks/>
          </p:cNvSpPr>
          <p:nvPr/>
        </p:nvSpPr>
        <p:spPr bwMode="auto">
          <a:xfrm>
            <a:off x="1638300" y="2295525"/>
            <a:ext cx="525463" cy="482600"/>
          </a:xfrm>
          <a:custGeom>
            <a:avLst/>
            <a:gdLst>
              <a:gd name="T0" fmla="*/ 331 w 331"/>
              <a:gd name="T1" fmla="*/ 136 h 304"/>
              <a:gd name="T2" fmla="*/ 290 w 331"/>
              <a:gd name="T3" fmla="*/ 0 h 304"/>
              <a:gd name="T4" fmla="*/ 213 w 331"/>
              <a:gd name="T5" fmla="*/ 110 h 304"/>
              <a:gd name="T6" fmla="*/ 198 w 331"/>
              <a:gd name="T7" fmla="*/ 67 h 304"/>
              <a:gd name="T8" fmla="*/ 126 w 331"/>
              <a:gd name="T9" fmla="*/ 171 h 304"/>
              <a:gd name="T10" fmla="*/ 115 w 331"/>
              <a:gd name="T11" fmla="*/ 136 h 304"/>
              <a:gd name="T12" fmla="*/ 0 w 331"/>
              <a:gd name="T13" fmla="*/ 304 h 304"/>
              <a:gd name="T14" fmla="*/ 136 w 331"/>
              <a:gd name="T15" fmla="*/ 213 h 304"/>
              <a:gd name="T16" fmla="*/ 145 w 331"/>
              <a:gd name="T17" fmla="*/ 242 h 304"/>
              <a:gd name="T18" fmla="*/ 229 w 331"/>
              <a:gd name="T19" fmla="*/ 165 h 304"/>
              <a:gd name="T20" fmla="*/ 236 w 331"/>
              <a:gd name="T21" fmla="*/ 194 h 304"/>
              <a:gd name="T22" fmla="*/ 331 w 331"/>
              <a:gd name="T23" fmla="*/ 1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1" h="304">
                <a:moveTo>
                  <a:pt x="331" y="136"/>
                </a:moveTo>
                <a:lnTo>
                  <a:pt x="290" y="0"/>
                </a:lnTo>
                <a:lnTo>
                  <a:pt x="213" y="110"/>
                </a:lnTo>
                <a:lnTo>
                  <a:pt x="198" y="67"/>
                </a:lnTo>
                <a:lnTo>
                  <a:pt x="126" y="171"/>
                </a:lnTo>
                <a:lnTo>
                  <a:pt x="115" y="136"/>
                </a:lnTo>
                <a:lnTo>
                  <a:pt x="0" y="304"/>
                </a:lnTo>
                <a:lnTo>
                  <a:pt x="136" y="213"/>
                </a:lnTo>
                <a:lnTo>
                  <a:pt x="145" y="242"/>
                </a:lnTo>
                <a:lnTo>
                  <a:pt x="229" y="165"/>
                </a:lnTo>
                <a:lnTo>
                  <a:pt x="236" y="194"/>
                </a:lnTo>
                <a:lnTo>
                  <a:pt x="331" y="136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447" name="Group 673"/>
          <p:cNvGrpSpPr>
            <a:grpSpLocks/>
          </p:cNvGrpSpPr>
          <p:nvPr/>
        </p:nvGrpSpPr>
        <p:grpSpPr bwMode="auto">
          <a:xfrm>
            <a:off x="280988" y="971550"/>
            <a:ext cx="187325" cy="153988"/>
            <a:chOff x="177" y="612"/>
            <a:chExt cx="118" cy="97"/>
          </a:xfrm>
        </p:grpSpPr>
        <p:grpSp>
          <p:nvGrpSpPr>
            <p:cNvPr id="13968" name="Group 674"/>
            <p:cNvGrpSpPr>
              <a:grpSpLocks/>
            </p:cNvGrpSpPr>
            <p:nvPr/>
          </p:nvGrpSpPr>
          <p:grpSpPr bwMode="auto">
            <a:xfrm>
              <a:off x="177" y="612"/>
              <a:ext cx="118" cy="97"/>
              <a:chOff x="177" y="612"/>
              <a:chExt cx="118" cy="97"/>
            </a:xfrm>
          </p:grpSpPr>
          <p:pic>
            <p:nvPicPr>
              <p:cNvPr id="13970" name="Picture 6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" y="61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572" name="Freeform 676"/>
              <p:cNvSpPr>
                <a:spLocks/>
              </p:cNvSpPr>
              <p:nvPr/>
            </p:nvSpPr>
            <p:spPr bwMode="auto">
              <a:xfrm>
                <a:off x="177" y="61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1 h 96"/>
                  <a:gd name="T16" fmla="*/ 0 w 117"/>
                  <a:gd name="T17" fmla="*/ 48 h 96"/>
                  <a:gd name="T18" fmla="*/ 15 w 117"/>
                  <a:gd name="T19" fmla="*/ 54 h 96"/>
                  <a:gd name="T20" fmla="*/ 4 w 117"/>
                  <a:gd name="T21" fmla="*/ 66 h 96"/>
                  <a:gd name="T22" fmla="*/ 22 w 117"/>
                  <a:gd name="T23" fmla="*/ 67 h 96"/>
                  <a:gd name="T24" fmla="*/ 17 w 117"/>
                  <a:gd name="T25" fmla="*/ 81 h 96"/>
                  <a:gd name="T26" fmla="*/ 34 w 117"/>
                  <a:gd name="T27" fmla="*/ 77 h 96"/>
                  <a:gd name="T28" fmla="*/ 36 w 117"/>
                  <a:gd name="T29" fmla="*/ 91 h 96"/>
                  <a:gd name="T30" fmla="*/ 50 w 117"/>
                  <a:gd name="T31" fmla="*/ 82 h 96"/>
                  <a:gd name="T32" fmla="*/ 58 w 117"/>
                  <a:gd name="T33" fmla="*/ 96 h 96"/>
                  <a:gd name="T34" fmla="*/ 66 w 117"/>
                  <a:gd name="T35" fmla="*/ 82 h 96"/>
                  <a:gd name="T36" fmla="*/ 80 w 117"/>
                  <a:gd name="T37" fmla="*/ 91 h 96"/>
                  <a:gd name="T38" fmla="*/ 82 w 117"/>
                  <a:gd name="T39" fmla="*/ 77 h 96"/>
                  <a:gd name="T40" fmla="*/ 100 w 117"/>
                  <a:gd name="T41" fmla="*/ 81 h 96"/>
                  <a:gd name="T42" fmla="*/ 95 w 117"/>
                  <a:gd name="T43" fmla="*/ 67 h 96"/>
                  <a:gd name="T44" fmla="*/ 113 w 117"/>
                  <a:gd name="T45" fmla="*/ 66 h 96"/>
                  <a:gd name="T46" fmla="*/ 102 w 117"/>
                  <a:gd name="T47" fmla="*/ 54 h 96"/>
                  <a:gd name="T48" fmla="*/ 117 w 117"/>
                  <a:gd name="T49" fmla="*/ 47 h 96"/>
                  <a:gd name="T50" fmla="*/ 102 w 117"/>
                  <a:gd name="T51" fmla="*/ 41 h 96"/>
                  <a:gd name="T52" fmla="*/ 113 w 117"/>
                  <a:gd name="T53" fmla="*/ 29 h 96"/>
                  <a:gd name="T54" fmla="*/ 95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6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573" name="Freeform 677"/>
              <p:cNvSpPr>
                <a:spLocks/>
              </p:cNvSpPr>
              <p:nvPr/>
            </p:nvSpPr>
            <p:spPr bwMode="auto">
              <a:xfrm>
                <a:off x="177" y="61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1 h 96"/>
                  <a:gd name="T16" fmla="*/ 0 w 117"/>
                  <a:gd name="T17" fmla="*/ 48 h 96"/>
                  <a:gd name="T18" fmla="*/ 15 w 117"/>
                  <a:gd name="T19" fmla="*/ 54 h 96"/>
                  <a:gd name="T20" fmla="*/ 4 w 117"/>
                  <a:gd name="T21" fmla="*/ 66 h 96"/>
                  <a:gd name="T22" fmla="*/ 22 w 117"/>
                  <a:gd name="T23" fmla="*/ 67 h 96"/>
                  <a:gd name="T24" fmla="*/ 17 w 117"/>
                  <a:gd name="T25" fmla="*/ 81 h 96"/>
                  <a:gd name="T26" fmla="*/ 34 w 117"/>
                  <a:gd name="T27" fmla="*/ 77 h 96"/>
                  <a:gd name="T28" fmla="*/ 36 w 117"/>
                  <a:gd name="T29" fmla="*/ 91 h 96"/>
                  <a:gd name="T30" fmla="*/ 50 w 117"/>
                  <a:gd name="T31" fmla="*/ 82 h 96"/>
                  <a:gd name="T32" fmla="*/ 58 w 117"/>
                  <a:gd name="T33" fmla="*/ 96 h 96"/>
                  <a:gd name="T34" fmla="*/ 66 w 117"/>
                  <a:gd name="T35" fmla="*/ 82 h 96"/>
                  <a:gd name="T36" fmla="*/ 80 w 117"/>
                  <a:gd name="T37" fmla="*/ 91 h 96"/>
                  <a:gd name="T38" fmla="*/ 82 w 117"/>
                  <a:gd name="T39" fmla="*/ 77 h 96"/>
                  <a:gd name="T40" fmla="*/ 100 w 117"/>
                  <a:gd name="T41" fmla="*/ 81 h 96"/>
                  <a:gd name="T42" fmla="*/ 95 w 117"/>
                  <a:gd name="T43" fmla="*/ 67 h 96"/>
                  <a:gd name="T44" fmla="*/ 113 w 117"/>
                  <a:gd name="T45" fmla="*/ 66 h 96"/>
                  <a:gd name="T46" fmla="*/ 102 w 117"/>
                  <a:gd name="T47" fmla="*/ 54 h 96"/>
                  <a:gd name="T48" fmla="*/ 117 w 117"/>
                  <a:gd name="T49" fmla="*/ 47 h 96"/>
                  <a:gd name="T50" fmla="*/ 102 w 117"/>
                  <a:gd name="T51" fmla="*/ 41 h 96"/>
                  <a:gd name="T52" fmla="*/ 113 w 117"/>
                  <a:gd name="T53" fmla="*/ 29 h 96"/>
                  <a:gd name="T54" fmla="*/ 95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6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973" name="Picture 67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" y="61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575" name="Freeform 679"/>
            <p:cNvSpPr>
              <a:spLocks/>
            </p:cNvSpPr>
            <p:nvPr/>
          </p:nvSpPr>
          <p:spPr bwMode="auto">
            <a:xfrm>
              <a:off x="177" y="612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8 h 96"/>
                <a:gd name="T8" fmla="*/ 17 w 117"/>
                <a:gd name="T9" fmla="*/ 14 h 96"/>
                <a:gd name="T10" fmla="*/ 22 w 117"/>
                <a:gd name="T11" fmla="*/ 28 h 96"/>
                <a:gd name="T12" fmla="*/ 4 w 117"/>
                <a:gd name="T13" fmla="*/ 29 h 96"/>
                <a:gd name="T14" fmla="*/ 15 w 117"/>
                <a:gd name="T15" fmla="*/ 41 h 96"/>
                <a:gd name="T16" fmla="*/ 0 w 117"/>
                <a:gd name="T17" fmla="*/ 48 h 96"/>
                <a:gd name="T18" fmla="*/ 15 w 117"/>
                <a:gd name="T19" fmla="*/ 54 h 96"/>
                <a:gd name="T20" fmla="*/ 4 w 117"/>
                <a:gd name="T21" fmla="*/ 66 h 96"/>
                <a:gd name="T22" fmla="*/ 22 w 117"/>
                <a:gd name="T23" fmla="*/ 67 h 96"/>
                <a:gd name="T24" fmla="*/ 17 w 117"/>
                <a:gd name="T25" fmla="*/ 81 h 96"/>
                <a:gd name="T26" fmla="*/ 34 w 117"/>
                <a:gd name="T27" fmla="*/ 77 h 96"/>
                <a:gd name="T28" fmla="*/ 36 w 117"/>
                <a:gd name="T29" fmla="*/ 91 h 96"/>
                <a:gd name="T30" fmla="*/ 50 w 117"/>
                <a:gd name="T31" fmla="*/ 82 h 96"/>
                <a:gd name="T32" fmla="*/ 58 w 117"/>
                <a:gd name="T33" fmla="*/ 96 h 96"/>
                <a:gd name="T34" fmla="*/ 66 w 117"/>
                <a:gd name="T35" fmla="*/ 82 h 96"/>
                <a:gd name="T36" fmla="*/ 80 w 117"/>
                <a:gd name="T37" fmla="*/ 91 h 96"/>
                <a:gd name="T38" fmla="*/ 82 w 117"/>
                <a:gd name="T39" fmla="*/ 77 h 96"/>
                <a:gd name="T40" fmla="*/ 100 w 117"/>
                <a:gd name="T41" fmla="*/ 81 h 96"/>
                <a:gd name="T42" fmla="*/ 95 w 117"/>
                <a:gd name="T43" fmla="*/ 67 h 96"/>
                <a:gd name="T44" fmla="*/ 113 w 117"/>
                <a:gd name="T45" fmla="*/ 66 h 96"/>
                <a:gd name="T46" fmla="*/ 102 w 117"/>
                <a:gd name="T47" fmla="*/ 54 h 96"/>
                <a:gd name="T48" fmla="*/ 117 w 117"/>
                <a:gd name="T49" fmla="*/ 47 h 96"/>
                <a:gd name="T50" fmla="*/ 102 w 117"/>
                <a:gd name="T51" fmla="*/ 41 h 96"/>
                <a:gd name="T52" fmla="*/ 113 w 117"/>
                <a:gd name="T53" fmla="*/ 29 h 96"/>
                <a:gd name="T54" fmla="*/ 95 w 117"/>
                <a:gd name="T55" fmla="*/ 28 h 96"/>
                <a:gd name="T56" fmla="*/ 100 w 117"/>
                <a:gd name="T57" fmla="*/ 14 h 96"/>
                <a:gd name="T58" fmla="*/ 82 w 117"/>
                <a:gd name="T59" fmla="*/ 18 h 96"/>
                <a:gd name="T60" fmla="*/ 80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1"/>
                  </a:lnTo>
                  <a:lnTo>
                    <a:pt x="50" y="82"/>
                  </a:lnTo>
                  <a:lnTo>
                    <a:pt x="58" y="96"/>
                  </a:lnTo>
                  <a:lnTo>
                    <a:pt x="66" y="82"/>
                  </a:lnTo>
                  <a:lnTo>
                    <a:pt x="80" y="91"/>
                  </a:lnTo>
                  <a:lnTo>
                    <a:pt x="82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448" name="Group 680"/>
          <p:cNvGrpSpPr>
            <a:grpSpLocks/>
          </p:cNvGrpSpPr>
          <p:nvPr/>
        </p:nvGrpSpPr>
        <p:grpSpPr bwMode="auto">
          <a:xfrm>
            <a:off x="280988" y="1277938"/>
            <a:ext cx="187325" cy="153987"/>
            <a:chOff x="177" y="805"/>
            <a:chExt cx="118" cy="97"/>
          </a:xfrm>
        </p:grpSpPr>
        <p:grpSp>
          <p:nvGrpSpPr>
            <p:cNvPr id="13962" name="Group 681"/>
            <p:cNvGrpSpPr>
              <a:grpSpLocks/>
            </p:cNvGrpSpPr>
            <p:nvPr/>
          </p:nvGrpSpPr>
          <p:grpSpPr bwMode="auto">
            <a:xfrm>
              <a:off x="177" y="805"/>
              <a:ext cx="118" cy="97"/>
              <a:chOff x="177" y="805"/>
              <a:chExt cx="118" cy="97"/>
            </a:xfrm>
          </p:grpSpPr>
          <p:pic>
            <p:nvPicPr>
              <p:cNvPr id="13964" name="Picture 68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" y="805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579" name="Freeform 683"/>
              <p:cNvSpPr>
                <a:spLocks/>
              </p:cNvSpPr>
              <p:nvPr/>
            </p:nvSpPr>
            <p:spPr bwMode="auto">
              <a:xfrm>
                <a:off x="177" y="805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9 h 96"/>
                  <a:gd name="T8" fmla="*/ 17 w 117"/>
                  <a:gd name="T9" fmla="*/ 14 h 96"/>
                  <a:gd name="T10" fmla="*/ 22 w 117"/>
                  <a:gd name="T11" fmla="*/ 29 h 96"/>
                  <a:gd name="T12" fmla="*/ 4 w 117"/>
                  <a:gd name="T13" fmla="*/ 30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5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30 h 96"/>
                  <a:gd name="T54" fmla="*/ 95 w 117"/>
                  <a:gd name="T55" fmla="*/ 29 h 96"/>
                  <a:gd name="T56" fmla="*/ 100 w 117"/>
                  <a:gd name="T57" fmla="*/ 14 h 96"/>
                  <a:gd name="T58" fmla="*/ 82 w 117"/>
                  <a:gd name="T59" fmla="*/ 19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9"/>
                    </a:lnTo>
                    <a:lnTo>
                      <a:pt x="17" y="14"/>
                    </a:lnTo>
                    <a:lnTo>
                      <a:pt x="22" y="29"/>
                    </a:lnTo>
                    <a:lnTo>
                      <a:pt x="4" y="30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5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30"/>
                    </a:lnTo>
                    <a:lnTo>
                      <a:pt x="95" y="29"/>
                    </a:lnTo>
                    <a:lnTo>
                      <a:pt x="100" y="14"/>
                    </a:lnTo>
                    <a:lnTo>
                      <a:pt x="82" y="19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580" name="Freeform 684"/>
              <p:cNvSpPr>
                <a:spLocks/>
              </p:cNvSpPr>
              <p:nvPr/>
            </p:nvSpPr>
            <p:spPr bwMode="auto">
              <a:xfrm>
                <a:off x="177" y="805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9 h 96"/>
                  <a:gd name="T8" fmla="*/ 17 w 117"/>
                  <a:gd name="T9" fmla="*/ 14 h 96"/>
                  <a:gd name="T10" fmla="*/ 22 w 117"/>
                  <a:gd name="T11" fmla="*/ 29 h 96"/>
                  <a:gd name="T12" fmla="*/ 4 w 117"/>
                  <a:gd name="T13" fmla="*/ 30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5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30 h 96"/>
                  <a:gd name="T54" fmla="*/ 95 w 117"/>
                  <a:gd name="T55" fmla="*/ 29 h 96"/>
                  <a:gd name="T56" fmla="*/ 100 w 117"/>
                  <a:gd name="T57" fmla="*/ 14 h 96"/>
                  <a:gd name="T58" fmla="*/ 82 w 117"/>
                  <a:gd name="T59" fmla="*/ 19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9"/>
                    </a:lnTo>
                    <a:lnTo>
                      <a:pt x="17" y="14"/>
                    </a:lnTo>
                    <a:lnTo>
                      <a:pt x="22" y="29"/>
                    </a:lnTo>
                    <a:lnTo>
                      <a:pt x="4" y="30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5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30"/>
                    </a:lnTo>
                    <a:lnTo>
                      <a:pt x="95" y="29"/>
                    </a:lnTo>
                    <a:lnTo>
                      <a:pt x="100" y="14"/>
                    </a:lnTo>
                    <a:lnTo>
                      <a:pt x="82" y="19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967" name="Picture 68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" y="805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582" name="Freeform 686"/>
            <p:cNvSpPr>
              <a:spLocks/>
            </p:cNvSpPr>
            <p:nvPr/>
          </p:nvSpPr>
          <p:spPr bwMode="auto">
            <a:xfrm>
              <a:off x="177" y="805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9 h 96"/>
                <a:gd name="T8" fmla="*/ 17 w 117"/>
                <a:gd name="T9" fmla="*/ 14 h 96"/>
                <a:gd name="T10" fmla="*/ 22 w 117"/>
                <a:gd name="T11" fmla="*/ 29 h 96"/>
                <a:gd name="T12" fmla="*/ 4 w 117"/>
                <a:gd name="T13" fmla="*/ 30 h 96"/>
                <a:gd name="T14" fmla="*/ 15 w 117"/>
                <a:gd name="T15" fmla="*/ 42 h 96"/>
                <a:gd name="T16" fmla="*/ 0 w 117"/>
                <a:gd name="T17" fmla="*/ 49 h 96"/>
                <a:gd name="T18" fmla="*/ 15 w 117"/>
                <a:gd name="T19" fmla="*/ 55 h 96"/>
                <a:gd name="T20" fmla="*/ 4 w 117"/>
                <a:gd name="T21" fmla="*/ 67 h 96"/>
                <a:gd name="T22" fmla="*/ 22 w 117"/>
                <a:gd name="T23" fmla="*/ 68 h 96"/>
                <a:gd name="T24" fmla="*/ 17 w 117"/>
                <a:gd name="T25" fmla="*/ 82 h 96"/>
                <a:gd name="T26" fmla="*/ 34 w 117"/>
                <a:gd name="T27" fmla="*/ 78 h 96"/>
                <a:gd name="T28" fmla="*/ 36 w 117"/>
                <a:gd name="T29" fmla="*/ 92 h 96"/>
                <a:gd name="T30" fmla="*/ 50 w 117"/>
                <a:gd name="T31" fmla="*/ 83 h 96"/>
                <a:gd name="T32" fmla="*/ 58 w 117"/>
                <a:gd name="T33" fmla="*/ 96 h 96"/>
                <a:gd name="T34" fmla="*/ 66 w 117"/>
                <a:gd name="T35" fmla="*/ 83 h 96"/>
                <a:gd name="T36" fmla="*/ 80 w 117"/>
                <a:gd name="T37" fmla="*/ 92 h 96"/>
                <a:gd name="T38" fmla="*/ 82 w 117"/>
                <a:gd name="T39" fmla="*/ 78 h 96"/>
                <a:gd name="T40" fmla="*/ 100 w 117"/>
                <a:gd name="T41" fmla="*/ 82 h 96"/>
                <a:gd name="T42" fmla="*/ 95 w 117"/>
                <a:gd name="T43" fmla="*/ 68 h 96"/>
                <a:gd name="T44" fmla="*/ 113 w 117"/>
                <a:gd name="T45" fmla="*/ 67 h 96"/>
                <a:gd name="T46" fmla="*/ 102 w 117"/>
                <a:gd name="T47" fmla="*/ 55 h 96"/>
                <a:gd name="T48" fmla="*/ 117 w 117"/>
                <a:gd name="T49" fmla="*/ 48 h 96"/>
                <a:gd name="T50" fmla="*/ 102 w 117"/>
                <a:gd name="T51" fmla="*/ 42 h 96"/>
                <a:gd name="T52" fmla="*/ 113 w 117"/>
                <a:gd name="T53" fmla="*/ 30 h 96"/>
                <a:gd name="T54" fmla="*/ 95 w 117"/>
                <a:gd name="T55" fmla="*/ 29 h 96"/>
                <a:gd name="T56" fmla="*/ 100 w 117"/>
                <a:gd name="T57" fmla="*/ 14 h 96"/>
                <a:gd name="T58" fmla="*/ 82 w 117"/>
                <a:gd name="T59" fmla="*/ 19 h 96"/>
                <a:gd name="T60" fmla="*/ 80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9"/>
                  </a:lnTo>
                  <a:lnTo>
                    <a:pt x="17" y="14"/>
                  </a:lnTo>
                  <a:lnTo>
                    <a:pt x="22" y="29"/>
                  </a:lnTo>
                  <a:lnTo>
                    <a:pt x="4" y="30"/>
                  </a:lnTo>
                  <a:lnTo>
                    <a:pt x="15" y="42"/>
                  </a:lnTo>
                  <a:lnTo>
                    <a:pt x="0" y="49"/>
                  </a:lnTo>
                  <a:lnTo>
                    <a:pt x="15" y="55"/>
                  </a:lnTo>
                  <a:lnTo>
                    <a:pt x="4" y="67"/>
                  </a:lnTo>
                  <a:lnTo>
                    <a:pt x="22" y="68"/>
                  </a:lnTo>
                  <a:lnTo>
                    <a:pt x="17" y="82"/>
                  </a:lnTo>
                  <a:lnTo>
                    <a:pt x="34" y="78"/>
                  </a:lnTo>
                  <a:lnTo>
                    <a:pt x="36" y="92"/>
                  </a:lnTo>
                  <a:lnTo>
                    <a:pt x="50" y="83"/>
                  </a:lnTo>
                  <a:lnTo>
                    <a:pt x="58" y="96"/>
                  </a:lnTo>
                  <a:lnTo>
                    <a:pt x="66" y="83"/>
                  </a:lnTo>
                  <a:lnTo>
                    <a:pt x="80" y="92"/>
                  </a:lnTo>
                  <a:lnTo>
                    <a:pt x="82" y="78"/>
                  </a:lnTo>
                  <a:lnTo>
                    <a:pt x="100" y="82"/>
                  </a:lnTo>
                  <a:lnTo>
                    <a:pt x="95" y="68"/>
                  </a:lnTo>
                  <a:lnTo>
                    <a:pt x="113" y="67"/>
                  </a:lnTo>
                  <a:lnTo>
                    <a:pt x="102" y="55"/>
                  </a:lnTo>
                  <a:lnTo>
                    <a:pt x="117" y="48"/>
                  </a:lnTo>
                  <a:lnTo>
                    <a:pt x="102" y="42"/>
                  </a:lnTo>
                  <a:lnTo>
                    <a:pt x="113" y="30"/>
                  </a:lnTo>
                  <a:lnTo>
                    <a:pt x="95" y="29"/>
                  </a:lnTo>
                  <a:lnTo>
                    <a:pt x="100" y="14"/>
                  </a:lnTo>
                  <a:lnTo>
                    <a:pt x="82" y="19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449" name="Group 687"/>
          <p:cNvGrpSpPr>
            <a:grpSpLocks/>
          </p:cNvGrpSpPr>
          <p:nvPr/>
        </p:nvGrpSpPr>
        <p:grpSpPr bwMode="auto">
          <a:xfrm>
            <a:off x="1633538" y="1354138"/>
            <a:ext cx="187325" cy="153987"/>
            <a:chOff x="1029" y="853"/>
            <a:chExt cx="118" cy="97"/>
          </a:xfrm>
        </p:grpSpPr>
        <p:grpSp>
          <p:nvGrpSpPr>
            <p:cNvPr id="13956" name="Group 688"/>
            <p:cNvGrpSpPr>
              <a:grpSpLocks/>
            </p:cNvGrpSpPr>
            <p:nvPr/>
          </p:nvGrpSpPr>
          <p:grpSpPr bwMode="auto">
            <a:xfrm>
              <a:off x="1029" y="853"/>
              <a:ext cx="118" cy="97"/>
              <a:chOff x="1029" y="853"/>
              <a:chExt cx="118" cy="97"/>
            </a:xfrm>
          </p:grpSpPr>
          <p:pic>
            <p:nvPicPr>
              <p:cNvPr id="13958" name="Picture 68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853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586" name="Freeform 690"/>
              <p:cNvSpPr>
                <a:spLocks/>
              </p:cNvSpPr>
              <p:nvPr/>
            </p:nvSpPr>
            <p:spPr bwMode="auto">
              <a:xfrm>
                <a:off x="1029" y="853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1 h 96"/>
                  <a:gd name="T16" fmla="*/ 0 w 117"/>
                  <a:gd name="T17" fmla="*/ 48 h 96"/>
                  <a:gd name="T18" fmla="*/ 15 w 117"/>
                  <a:gd name="T19" fmla="*/ 54 h 96"/>
                  <a:gd name="T20" fmla="*/ 4 w 117"/>
                  <a:gd name="T21" fmla="*/ 66 h 96"/>
                  <a:gd name="T22" fmla="*/ 22 w 117"/>
                  <a:gd name="T23" fmla="*/ 67 h 96"/>
                  <a:gd name="T24" fmla="*/ 17 w 117"/>
                  <a:gd name="T25" fmla="*/ 81 h 96"/>
                  <a:gd name="T26" fmla="*/ 34 w 117"/>
                  <a:gd name="T27" fmla="*/ 77 h 96"/>
                  <a:gd name="T28" fmla="*/ 36 w 117"/>
                  <a:gd name="T29" fmla="*/ 92 h 96"/>
                  <a:gd name="T30" fmla="*/ 50 w 117"/>
                  <a:gd name="T31" fmla="*/ 82 h 96"/>
                  <a:gd name="T32" fmla="*/ 58 w 117"/>
                  <a:gd name="T33" fmla="*/ 96 h 96"/>
                  <a:gd name="T34" fmla="*/ 66 w 117"/>
                  <a:gd name="T35" fmla="*/ 82 h 96"/>
                  <a:gd name="T36" fmla="*/ 81 w 117"/>
                  <a:gd name="T37" fmla="*/ 92 h 96"/>
                  <a:gd name="T38" fmla="*/ 83 w 117"/>
                  <a:gd name="T39" fmla="*/ 77 h 96"/>
                  <a:gd name="T40" fmla="*/ 100 w 117"/>
                  <a:gd name="T41" fmla="*/ 81 h 96"/>
                  <a:gd name="T42" fmla="*/ 95 w 117"/>
                  <a:gd name="T43" fmla="*/ 67 h 96"/>
                  <a:gd name="T44" fmla="*/ 113 w 117"/>
                  <a:gd name="T45" fmla="*/ 66 h 96"/>
                  <a:gd name="T46" fmla="*/ 102 w 117"/>
                  <a:gd name="T47" fmla="*/ 54 h 96"/>
                  <a:gd name="T48" fmla="*/ 117 w 117"/>
                  <a:gd name="T49" fmla="*/ 47 h 96"/>
                  <a:gd name="T50" fmla="*/ 102 w 117"/>
                  <a:gd name="T51" fmla="*/ 41 h 96"/>
                  <a:gd name="T52" fmla="*/ 113 w 117"/>
                  <a:gd name="T53" fmla="*/ 29 h 96"/>
                  <a:gd name="T54" fmla="*/ 95 w 117"/>
                  <a:gd name="T55" fmla="*/ 28 h 96"/>
                  <a:gd name="T56" fmla="*/ 100 w 117"/>
                  <a:gd name="T57" fmla="*/ 14 h 96"/>
                  <a:gd name="T58" fmla="*/ 83 w 117"/>
                  <a:gd name="T59" fmla="*/ 18 h 96"/>
                  <a:gd name="T60" fmla="*/ 81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2"/>
                    </a:lnTo>
                    <a:lnTo>
                      <a:pt x="50" y="82"/>
                    </a:lnTo>
                    <a:lnTo>
                      <a:pt x="58" y="96"/>
                    </a:lnTo>
                    <a:lnTo>
                      <a:pt x="66" y="82"/>
                    </a:lnTo>
                    <a:lnTo>
                      <a:pt x="81" y="92"/>
                    </a:lnTo>
                    <a:lnTo>
                      <a:pt x="83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3" y="18"/>
                    </a:lnTo>
                    <a:lnTo>
                      <a:pt x="81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587" name="Freeform 691"/>
              <p:cNvSpPr>
                <a:spLocks/>
              </p:cNvSpPr>
              <p:nvPr/>
            </p:nvSpPr>
            <p:spPr bwMode="auto">
              <a:xfrm>
                <a:off x="1029" y="853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1 h 96"/>
                  <a:gd name="T16" fmla="*/ 0 w 117"/>
                  <a:gd name="T17" fmla="*/ 48 h 96"/>
                  <a:gd name="T18" fmla="*/ 15 w 117"/>
                  <a:gd name="T19" fmla="*/ 54 h 96"/>
                  <a:gd name="T20" fmla="*/ 4 w 117"/>
                  <a:gd name="T21" fmla="*/ 66 h 96"/>
                  <a:gd name="T22" fmla="*/ 22 w 117"/>
                  <a:gd name="T23" fmla="*/ 67 h 96"/>
                  <a:gd name="T24" fmla="*/ 17 w 117"/>
                  <a:gd name="T25" fmla="*/ 81 h 96"/>
                  <a:gd name="T26" fmla="*/ 34 w 117"/>
                  <a:gd name="T27" fmla="*/ 77 h 96"/>
                  <a:gd name="T28" fmla="*/ 36 w 117"/>
                  <a:gd name="T29" fmla="*/ 92 h 96"/>
                  <a:gd name="T30" fmla="*/ 50 w 117"/>
                  <a:gd name="T31" fmla="*/ 82 h 96"/>
                  <a:gd name="T32" fmla="*/ 58 w 117"/>
                  <a:gd name="T33" fmla="*/ 96 h 96"/>
                  <a:gd name="T34" fmla="*/ 66 w 117"/>
                  <a:gd name="T35" fmla="*/ 82 h 96"/>
                  <a:gd name="T36" fmla="*/ 81 w 117"/>
                  <a:gd name="T37" fmla="*/ 92 h 96"/>
                  <a:gd name="T38" fmla="*/ 83 w 117"/>
                  <a:gd name="T39" fmla="*/ 77 h 96"/>
                  <a:gd name="T40" fmla="*/ 100 w 117"/>
                  <a:gd name="T41" fmla="*/ 81 h 96"/>
                  <a:gd name="T42" fmla="*/ 95 w 117"/>
                  <a:gd name="T43" fmla="*/ 67 h 96"/>
                  <a:gd name="T44" fmla="*/ 113 w 117"/>
                  <a:gd name="T45" fmla="*/ 66 h 96"/>
                  <a:gd name="T46" fmla="*/ 102 w 117"/>
                  <a:gd name="T47" fmla="*/ 54 h 96"/>
                  <a:gd name="T48" fmla="*/ 117 w 117"/>
                  <a:gd name="T49" fmla="*/ 47 h 96"/>
                  <a:gd name="T50" fmla="*/ 102 w 117"/>
                  <a:gd name="T51" fmla="*/ 41 h 96"/>
                  <a:gd name="T52" fmla="*/ 113 w 117"/>
                  <a:gd name="T53" fmla="*/ 29 h 96"/>
                  <a:gd name="T54" fmla="*/ 95 w 117"/>
                  <a:gd name="T55" fmla="*/ 28 h 96"/>
                  <a:gd name="T56" fmla="*/ 100 w 117"/>
                  <a:gd name="T57" fmla="*/ 14 h 96"/>
                  <a:gd name="T58" fmla="*/ 83 w 117"/>
                  <a:gd name="T59" fmla="*/ 18 h 96"/>
                  <a:gd name="T60" fmla="*/ 81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2"/>
                    </a:lnTo>
                    <a:lnTo>
                      <a:pt x="50" y="82"/>
                    </a:lnTo>
                    <a:lnTo>
                      <a:pt x="58" y="96"/>
                    </a:lnTo>
                    <a:lnTo>
                      <a:pt x="66" y="82"/>
                    </a:lnTo>
                    <a:lnTo>
                      <a:pt x="81" y="92"/>
                    </a:lnTo>
                    <a:lnTo>
                      <a:pt x="83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3" y="18"/>
                    </a:lnTo>
                    <a:lnTo>
                      <a:pt x="81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961" name="Picture 69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853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589" name="Freeform 693"/>
            <p:cNvSpPr>
              <a:spLocks/>
            </p:cNvSpPr>
            <p:nvPr/>
          </p:nvSpPr>
          <p:spPr bwMode="auto">
            <a:xfrm>
              <a:off x="1029" y="853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8 h 96"/>
                <a:gd name="T8" fmla="*/ 17 w 117"/>
                <a:gd name="T9" fmla="*/ 14 h 96"/>
                <a:gd name="T10" fmla="*/ 22 w 117"/>
                <a:gd name="T11" fmla="*/ 28 h 96"/>
                <a:gd name="T12" fmla="*/ 4 w 117"/>
                <a:gd name="T13" fmla="*/ 29 h 96"/>
                <a:gd name="T14" fmla="*/ 15 w 117"/>
                <a:gd name="T15" fmla="*/ 41 h 96"/>
                <a:gd name="T16" fmla="*/ 0 w 117"/>
                <a:gd name="T17" fmla="*/ 48 h 96"/>
                <a:gd name="T18" fmla="*/ 15 w 117"/>
                <a:gd name="T19" fmla="*/ 54 h 96"/>
                <a:gd name="T20" fmla="*/ 4 w 117"/>
                <a:gd name="T21" fmla="*/ 66 h 96"/>
                <a:gd name="T22" fmla="*/ 22 w 117"/>
                <a:gd name="T23" fmla="*/ 67 h 96"/>
                <a:gd name="T24" fmla="*/ 17 w 117"/>
                <a:gd name="T25" fmla="*/ 81 h 96"/>
                <a:gd name="T26" fmla="*/ 34 w 117"/>
                <a:gd name="T27" fmla="*/ 77 h 96"/>
                <a:gd name="T28" fmla="*/ 36 w 117"/>
                <a:gd name="T29" fmla="*/ 92 h 96"/>
                <a:gd name="T30" fmla="*/ 50 w 117"/>
                <a:gd name="T31" fmla="*/ 82 h 96"/>
                <a:gd name="T32" fmla="*/ 58 w 117"/>
                <a:gd name="T33" fmla="*/ 96 h 96"/>
                <a:gd name="T34" fmla="*/ 66 w 117"/>
                <a:gd name="T35" fmla="*/ 82 h 96"/>
                <a:gd name="T36" fmla="*/ 81 w 117"/>
                <a:gd name="T37" fmla="*/ 92 h 96"/>
                <a:gd name="T38" fmla="*/ 83 w 117"/>
                <a:gd name="T39" fmla="*/ 77 h 96"/>
                <a:gd name="T40" fmla="*/ 100 w 117"/>
                <a:gd name="T41" fmla="*/ 81 h 96"/>
                <a:gd name="T42" fmla="*/ 95 w 117"/>
                <a:gd name="T43" fmla="*/ 67 h 96"/>
                <a:gd name="T44" fmla="*/ 113 w 117"/>
                <a:gd name="T45" fmla="*/ 66 h 96"/>
                <a:gd name="T46" fmla="*/ 102 w 117"/>
                <a:gd name="T47" fmla="*/ 54 h 96"/>
                <a:gd name="T48" fmla="*/ 117 w 117"/>
                <a:gd name="T49" fmla="*/ 47 h 96"/>
                <a:gd name="T50" fmla="*/ 102 w 117"/>
                <a:gd name="T51" fmla="*/ 41 h 96"/>
                <a:gd name="T52" fmla="*/ 113 w 117"/>
                <a:gd name="T53" fmla="*/ 29 h 96"/>
                <a:gd name="T54" fmla="*/ 95 w 117"/>
                <a:gd name="T55" fmla="*/ 28 h 96"/>
                <a:gd name="T56" fmla="*/ 100 w 117"/>
                <a:gd name="T57" fmla="*/ 14 h 96"/>
                <a:gd name="T58" fmla="*/ 83 w 117"/>
                <a:gd name="T59" fmla="*/ 18 h 96"/>
                <a:gd name="T60" fmla="*/ 81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2"/>
                  </a:lnTo>
                  <a:lnTo>
                    <a:pt x="50" y="82"/>
                  </a:lnTo>
                  <a:lnTo>
                    <a:pt x="58" y="96"/>
                  </a:lnTo>
                  <a:lnTo>
                    <a:pt x="66" y="82"/>
                  </a:lnTo>
                  <a:lnTo>
                    <a:pt x="81" y="92"/>
                  </a:lnTo>
                  <a:lnTo>
                    <a:pt x="83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3" y="18"/>
                  </a:lnTo>
                  <a:lnTo>
                    <a:pt x="81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450" name="Group 694"/>
          <p:cNvGrpSpPr>
            <a:grpSpLocks/>
          </p:cNvGrpSpPr>
          <p:nvPr/>
        </p:nvGrpSpPr>
        <p:grpSpPr bwMode="auto">
          <a:xfrm>
            <a:off x="127000" y="2970213"/>
            <a:ext cx="187325" cy="152400"/>
            <a:chOff x="80" y="1871"/>
            <a:chExt cx="118" cy="96"/>
          </a:xfrm>
        </p:grpSpPr>
        <p:grpSp>
          <p:nvGrpSpPr>
            <p:cNvPr id="13950" name="Group 695"/>
            <p:cNvGrpSpPr>
              <a:grpSpLocks/>
            </p:cNvGrpSpPr>
            <p:nvPr/>
          </p:nvGrpSpPr>
          <p:grpSpPr bwMode="auto">
            <a:xfrm>
              <a:off x="80" y="1871"/>
              <a:ext cx="118" cy="96"/>
              <a:chOff x="80" y="1871"/>
              <a:chExt cx="118" cy="96"/>
            </a:xfrm>
          </p:grpSpPr>
          <p:pic>
            <p:nvPicPr>
              <p:cNvPr id="13952" name="Picture 69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71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593" name="Freeform 697"/>
              <p:cNvSpPr>
                <a:spLocks/>
              </p:cNvSpPr>
              <p:nvPr/>
            </p:nvSpPr>
            <p:spPr bwMode="auto">
              <a:xfrm>
                <a:off x="80" y="1871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594" name="Freeform 698"/>
              <p:cNvSpPr>
                <a:spLocks/>
              </p:cNvSpPr>
              <p:nvPr/>
            </p:nvSpPr>
            <p:spPr bwMode="auto">
              <a:xfrm>
                <a:off x="80" y="1871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955" name="Picture 69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71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596" name="Freeform 700"/>
            <p:cNvSpPr>
              <a:spLocks/>
            </p:cNvSpPr>
            <p:nvPr/>
          </p:nvSpPr>
          <p:spPr bwMode="auto">
            <a:xfrm>
              <a:off x="80" y="1871"/>
              <a:ext cx="117" cy="95"/>
            </a:xfrm>
            <a:custGeom>
              <a:avLst/>
              <a:gdLst>
                <a:gd name="T0" fmla="*/ 58 w 117"/>
                <a:gd name="T1" fmla="*/ 0 h 95"/>
                <a:gd name="T2" fmla="*/ 50 w 117"/>
                <a:gd name="T3" fmla="*/ 13 h 95"/>
                <a:gd name="T4" fmla="*/ 36 w 117"/>
                <a:gd name="T5" fmla="*/ 4 h 95"/>
                <a:gd name="T6" fmla="*/ 34 w 117"/>
                <a:gd name="T7" fmla="*/ 18 h 95"/>
                <a:gd name="T8" fmla="*/ 17 w 117"/>
                <a:gd name="T9" fmla="*/ 14 h 95"/>
                <a:gd name="T10" fmla="*/ 22 w 117"/>
                <a:gd name="T11" fmla="*/ 28 h 95"/>
                <a:gd name="T12" fmla="*/ 4 w 117"/>
                <a:gd name="T13" fmla="*/ 29 h 95"/>
                <a:gd name="T14" fmla="*/ 15 w 117"/>
                <a:gd name="T15" fmla="*/ 41 h 95"/>
                <a:gd name="T16" fmla="*/ 0 w 117"/>
                <a:gd name="T17" fmla="*/ 48 h 95"/>
                <a:gd name="T18" fmla="*/ 15 w 117"/>
                <a:gd name="T19" fmla="*/ 54 h 95"/>
                <a:gd name="T20" fmla="*/ 4 w 117"/>
                <a:gd name="T21" fmla="*/ 66 h 95"/>
                <a:gd name="T22" fmla="*/ 22 w 117"/>
                <a:gd name="T23" fmla="*/ 67 h 95"/>
                <a:gd name="T24" fmla="*/ 17 w 117"/>
                <a:gd name="T25" fmla="*/ 81 h 95"/>
                <a:gd name="T26" fmla="*/ 34 w 117"/>
                <a:gd name="T27" fmla="*/ 77 h 95"/>
                <a:gd name="T28" fmla="*/ 36 w 117"/>
                <a:gd name="T29" fmla="*/ 91 h 95"/>
                <a:gd name="T30" fmla="*/ 50 w 117"/>
                <a:gd name="T31" fmla="*/ 82 h 95"/>
                <a:gd name="T32" fmla="*/ 58 w 117"/>
                <a:gd name="T33" fmla="*/ 95 h 95"/>
                <a:gd name="T34" fmla="*/ 66 w 117"/>
                <a:gd name="T35" fmla="*/ 82 h 95"/>
                <a:gd name="T36" fmla="*/ 80 w 117"/>
                <a:gd name="T37" fmla="*/ 91 h 95"/>
                <a:gd name="T38" fmla="*/ 82 w 117"/>
                <a:gd name="T39" fmla="*/ 77 h 95"/>
                <a:gd name="T40" fmla="*/ 100 w 117"/>
                <a:gd name="T41" fmla="*/ 81 h 95"/>
                <a:gd name="T42" fmla="*/ 95 w 117"/>
                <a:gd name="T43" fmla="*/ 67 h 95"/>
                <a:gd name="T44" fmla="*/ 113 w 117"/>
                <a:gd name="T45" fmla="*/ 66 h 95"/>
                <a:gd name="T46" fmla="*/ 102 w 117"/>
                <a:gd name="T47" fmla="*/ 54 h 95"/>
                <a:gd name="T48" fmla="*/ 117 w 117"/>
                <a:gd name="T49" fmla="*/ 47 h 95"/>
                <a:gd name="T50" fmla="*/ 102 w 117"/>
                <a:gd name="T51" fmla="*/ 41 h 95"/>
                <a:gd name="T52" fmla="*/ 113 w 117"/>
                <a:gd name="T53" fmla="*/ 29 h 95"/>
                <a:gd name="T54" fmla="*/ 95 w 117"/>
                <a:gd name="T55" fmla="*/ 28 h 95"/>
                <a:gd name="T56" fmla="*/ 100 w 117"/>
                <a:gd name="T57" fmla="*/ 14 h 95"/>
                <a:gd name="T58" fmla="*/ 82 w 117"/>
                <a:gd name="T59" fmla="*/ 18 h 95"/>
                <a:gd name="T60" fmla="*/ 80 w 117"/>
                <a:gd name="T61" fmla="*/ 4 h 95"/>
                <a:gd name="T62" fmla="*/ 66 w 117"/>
                <a:gd name="T63" fmla="*/ 13 h 95"/>
                <a:gd name="T64" fmla="*/ 58 w 117"/>
                <a:gd name="T6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5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1"/>
                  </a:lnTo>
                  <a:lnTo>
                    <a:pt x="50" y="82"/>
                  </a:lnTo>
                  <a:lnTo>
                    <a:pt x="58" y="95"/>
                  </a:lnTo>
                  <a:lnTo>
                    <a:pt x="66" y="82"/>
                  </a:lnTo>
                  <a:lnTo>
                    <a:pt x="80" y="91"/>
                  </a:lnTo>
                  <a:lnTo>
                    <a:pt x="82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451" name="Group 701"/>
          <p:cNvGrpSpPr>
            <a:grpSpLocks/>
          </p:cNvGrpSpPr>
          <p:nvPr/>
        </p:nvGrpSpPr>
        <p:grpSpPr bwMode="auto">
          <a:xfrm>
            <a:off x="434975" y="2892425"/>
            <a:ext cx="187325" cy="153988"/>
            <a:chOff x="274" y="1822"/>
            <a:chExt cx="118" cy="97"/>
          </a:xfrm>
        </p:grpSpPr>
        <p:grpSp>
          <p:nvGrpSpPr>
            <p:cNvPr id="13944" name="Group 702"/>
            <p:cNvGrpSpPr>
              <a:grpSpLocks/>
            </p:cNvGrpSpPr>
            <p:nvPr/>
          </p:nvGrpSpPr>
          <p:grpSpPr bwMode="auto">
            <a:xfrm>
              <a:off x="274" y="1822"/>
              <a:ext cx="118" cy="97"/>
              <a:chOff x="274" y="1822"/>
              <a:chExt cx="118" cy="97"/>
            </a:xfrm>
          </p:grpSpPr>
          <p:pic>
            <p:nvPicPr>
              <p:cNvPr id="13946" name="Picture 70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182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600" name="Freeform 704"/>
              <p:cNvSpPr>
                <a:spLocks/>
              </p:cNvSpPr>
              <p:nvPr/>
            </p:nvSpPr>
            <p:spPr bwMode="auto">
              <a:xfrm>
                <a:off x="274" y="182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4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29 h 96"/>
                  <a:gd name="T54" fmla="*/ 94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4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29"/>
                    </a:lnTo>
                    <a:lnTo>
                      <a:pt x="94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601" name="Freeform 705"/>
              <p:cNvSpPr>
                <a:spLocks/>
              </p:cNvSpPr>
              <p:nvPr/>
            </p:nvSpPr>
            <p:spPr bwMode="auto">
              <a:xfrm>
                <a:off x="274" y="182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4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29 h 96"/>
                  <a:gd name="T54" fmla="*/ 94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4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29"/>
                    </a:lnTo>
                    <a:lnTo>
                      <a:pt x="94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949" name="Picture 70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182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603" name="Freeform 707"/>
            <p:cNvSpPr>
              <a:spLocks/>
            </p:cNvSpPr>
            <p:nvPr/>
          </p:nvSpPr>
          <p:spPr bwMode="auto">
            <a:xfrm>
              <a:off x="274" y="1822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8 h 96"/>
                <a:gd name="T8" fmla="*/ 17 w 117"/>
                <a:gd name="T9" fmla="*/ 14 h 96"/>
                <a:gd name="T10" fmla="*/ 22 w 117"/>
                <a:gd name="T11" fmla="*/ 28 h 96"/>
                <a:gd name="T12" fmla="*/ 4 w 117"/>
                <a:gd name="T13" fmla="*/ 29 h 96"/>
                <a:gd name="T14" fmla="*/ 15 w 117"/>
                <a:gd name="T15" fmla="*/ 42 h 96"/>
                <a:gd name="T16" fmla="*/ 0 w 117"/>
                <a:gd name="T17" fmla="*/ 49 h 96"/>
                <a:gd name="T18" fmla="*/ 15 w 117"/>
                <a:gd name="T19" fmla="*/ 55 h 96"/>
                <a:gd name="T20" fmla="*/ 4 w 117"/>
                <a:gd name="T21" fmla="*/ 67 h 96"/>
                <a:gd name="T22" fmla="*/ 22 w 117"/>
                <a:gd name="T23" fmla="*/ 68 h 96"/>
                <a:gd name="T24" fmla="*/ 17 w 117"/>
                <a:gd name="T25" fmla="*/ 82 h 96"/>
                <a:gd name="T26" fmla="*/ 34 w 117"/>
                <a:gd name="T27" fmla="*/ 78 h 96"/>
                <a:gd name="T28" fmla="*/ 36 w 117"/>
                <a:gd name="T29" fmla="*/ 92 h 96"/>
                <a:gd name="T30" fmla="*/ 50 w 117"/>
                <a:gd name="T31" fmla="*/ 83 h 96"/>
                <a:gd name="T32" fmla="*/ 58 w 117"/>
                <a:gd name="T33" fmla="*/ 96 h 96"/>
                <a:gd name="T34" fmla="*/ 66 w 117"/>
                <a:gd name="T35" fmla="*/ 83 h 96"/>
                <a:gd name="T36" fmla="*/ 80 w 117"/>
                <a:gd name="T37" fmla="*/ 92 h 96"/>
                <a:gd name="T38" fmla="*/ 82 w 117"/>
                <a:gd name="T39" fmla="*/ 78 h 96"/>
                <a:gd name="T40" fmla="*/ 100 w 117"/>
                <a:gd name="T41" fmla="*/ 82 h 96"/>
                <a:gd name="T42" fmla="*/ 94 w 117"/>
                <a:gd name="T43" fmla="*/ 68 h 96"/>
                <a:gd name="T44" fmla="*/ 113 w 117"/>
                <a:gd name="T45" fmla="*/ 67 h 96"/>
                <a:gd name="T46" fmla="*/ 102 w 117"/>
                <a:gd name="T47" fmla="*/ 55 h 96"/>
                <a:gd name="T48" fmla="*/ 117 w 117"/>
                <a:gd name="T49" fmla="*/ 48 h 96"/>
                <a:gd name="T50" fmla="*/ 102 w 117"/>
                <a:gd name="T51" fmla="*/ 42 h 96"/>
                <a:gd name="T52" fmla="*/ 113 w 117"/>
                <a:gd name="T53" fmla="*/ 29 h 96"/>
                <a:gd name="T54" fmla="*/ 94 w 117"/>
                <a:gd name="T55" fmla="*/ 28 h 96"/>
                <a:gd name="T56" fmla="*/ 100 w 117"/>
                <a:gd name="T57" fmla="*/ 14 h 96"/>
                <a:gd name="T58" fmla="*/ 82 w 117"/>
                <a:gd name="T59" fmla="*/ 18 h 96"/>
                <a:gd name="T60" fmla="*/ 80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2"/>
                  </a:lnTo>
                  <a:lnTo>
                    <a:pt x="0" y="49"/>
                  </a:lnTo>
                  <a:lnTo>
                    <a:pt x="15" y="55"/>
                  </a:lnTo>
                  <a:lnTo>
                    <a:pt x="4" y="67"/>
                  </a:lnTo>
                  <a:lnTo>
                    <a:pt x="22" y="68"/>
                  </a:lnTo>
                  <a:lnTo>
                    <a:pt x="17" y="82"/>
                  </a:lnTo>
                  <a:lnTo>
                    <a:pt x="34" y="78"/>
                  </a:lnTo>
                  <a:lnTo>
                    <a:pt x="36" y="92"/>
                  </a:lnTo>
                  <a:lnTo>
                    <a:pt x="50" y="83"/>
                  </a:lnTo>
                  <a:lnTo>
                    <a:pt x="58" y="96"/>
                  </a:lnTo>
                  <a:lnTo>
                    <a:pt x="66" y="83"/>
                  </a:lnTo>
                  <a:lnTo>
                    <a:pt x="80" y="92"/>
                  </a:lnTo>
                  <a:lnTo>
                    <a:pt x="82" y="78"/>
                  </a:lnTo>
                  <a:lnTo>
                    <a:pt x="100" y="82"/>
                  </a:lnTo>
                  <a:lnTo>
                    <a:pt x="94" y="68"/>
                  </a:lnTo>
                  <a:lnTo>
                    <a:pt x="113" y="67"/>
                  </a:lnTo>
                  <a:lnTo>
                    <a:pt x="102" y="55"/>
                  </a:lnTo>
                  <a:lnTo>
                    <a:pt x="117" y="48"/>
                  </a:lnTo>
                  <a:lnTo>
                    <a:pt x="102" y="42"/>
                  </a:lnTo>
                  <a:lnTo>
                    <a:pt x="113" y="29"/>
                  </a:lnTo>
                  <a:lnTo>
                    <a:pt x="94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452" name="Group 708"/>
          <p:cNvGrpSpPr>
            <a:grpSpLocks/>
          </p:cNvGrpSpPr>
          <p:nvPr/>
        </p:nvGrpSpPr>
        <p:grpSpPr bwMode="auto">
          <a:xfrm>
            <a:off x="4095750" y="431800"/>
            <a:ext cx="187325" cy="231775"/>
            <a:chOff x="2580" y="272"/>
            <a:chExt cx="118" cy="146"/>
          </a:xfrm>
        </p:grpSpPr>
        <p:grpSp>
          <p:nvGrpSpPr>
            <p:cNvPr id="13938" name="Group 709"/>
            <p:cNvGrpSpPr>
              <a:grpSpLocks/>
            </p:cNvGrpSpPr>
            <p:nvPr/>
          </p:nvGrpSpPr>
          <p:grpSpPr bwMode="auto">
            <a:xfrm>
              <a:off x="2580" y="272"/>
              <a:ext cx="118" cy="146"/>
              <a:chOff x="2580" y="272"/>
              <a:chExt cx="118" cy="146"/>
            </a:xfrm>
          </p:grpSpPr>
          <p:pic>
            <p:nvPicPr>
              <p:cNvPr id="13940" name="Picture 7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0" y="272"/>
                <a:ext cx="118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607" name="Freeform 711"/>
              <p:cNvSpPr>
                <a:spLocks/>
              </p:cNvSpPr>
              <p:nvPr/>
            </p:nvSpPr>
            <p:spPr bwMode="auto">
              <a:xfrm>
                <a:off x="2580" y="272"/>
                <a:ext cx="117" cy="145"/>
              </a:xfrm>
              <a:custGeom>
                <a:avLst/>
                <a:gdLst>
                  <a:gd name="T0" fmla="*/ 58 w 117"/>
                  <a:gd name="T1" fmla="*/ 0 h 145"/>
                  <a:gd name="T2" fmla="*/ 50 w 117"/>
                  <a:gd name="T3" fmla="*/ 19 h 145"/>
                  <a:gd name="T4" fmla="*/ 36 w 117"/>
                  <a:gd name="T5" fmla="*/ 5 h 145"/>
                  <a:gd name="T6" fmla="*/ 34 w 117"/>
                  <a:gd name="T7" fmla="*/ 27 h 145"/>
                  <a:gd name="T8" fmla="*/ 17 w 117"/>
                  <a:gd name="T9" fmla="*/ 21 h 145"/>
                  <a:gd name="T10" fmla="*/ 22 w 117"/>
                  <a:gd name="T11" fmla="*/ 42 h 145"/>
                  <a:gd name="T12" fmla="*/ 4 w 117"/>
                  <a:gd name="T13" fmla="*/ 44 h 145"/>
                  <a:gd name="T14" fmla="*/ 15 w 117"/>
                  <a:gd name="T15" fmla="*/ 61 h 145"/>
                  <a:gd name="T16" fmla="*/ 0 w 117"/>
                  <a:gd name="T17" fmla="*/ 72 h 145"/>
                  <a:gd name="T18" fmla="*/ 15 w 117"/>
                  <a:gd name="T19" fmla="*/ 83 h 145"/>
                  <a:gd name="T20" fmla="*/ 4 w 117"/>
                  <a:gd name="T21" fmla="*/ 101 h 145"/>
                  <a:gd name="T22" fmla="*/ 22 w 117"/>
                  <a:gd name="T23" fmla="*/ 103 h 145"/>
                  <a:gd name="T24" fmla="*/ 17 w 117"/>
                  <a:gd name="T25" fmla="*/ 124 h 145"/>
                  <a:gd name="T26" fmla="*/ 34 w 117"/>
                  <a:gd name="T27" fmla="*/ 118 h 145"/>
                  <a:gd name="T28" fmla="*/ 36 w 117"/>
                  <a:gd name="T29" fmla="*/ 140 h 145"/>
                  <a:gd name="T30" fmla="*/ 50 w 117"/>
                  <a:gd name="T31" fmla="*/ 126 h 145"/>
                  <a:gd name="T32" fmla="*/ 58 w 117"/>
                  <a:gd name="T33" fmla="*/ 145 h 145"/>
                  <a:gd name="T34" fmla="*/ 66 w 117"/>
                  <a:gd name="T35" fmla="*/ 126 h 145"/>
                  <a:gd name="T36" fmla="*/ 80 w 117"/>
                  <a:gd name="T37" fmla="*/ 140 h 145"/>
                  <a:gd name="T38" fmla="*/ 82 w 117"/>
                  <a:gd name="T39" fmla="*/ 118 h 145"/>
                  <a:gd name="T40" fmla="*/ 100 w 117"/>
                  <a:gd name="T41" fmla="*/ 124 h 145"/>
                  <a:gd name="T42" fmla="*/ 95 w 117"/>
                  <a:gd name="T43" fmla="*/ 103 h 145"/>
                  <a:gd name="T44" fmla="*/ 113 w 117"/>
                  <a:gd name="T45" fmla="*/ 101 h 145"/>
                  <a:gd name="T46" fmla="*/ 102 w 117"/>
                  <a:gd name="T47" fmla="*/ 83 h 145"/>
                  <a:gd name="T48" fmla="*/ 117 w 117"/>
                  <a:gd name="T49" fmla="*/ 72 h 145"/>
                  <a:gd name="T50" fmla="*/ 102 w 117"/>
                  <a:gd name="T51" fmla="*/ 61 h 145"/>
                  <a:gd name="T52" fmla="*/ 113 w 117"/>
                  <a:gd name="T53" fmla="*/ 44 h 145"/>
                  <a:gd name="T54" fmla="*/ 95 w 117"/>
                  <a:gd name="T55" fmla="*/ 42 h 145"/>
                  <a:gd name="T56" fmla="*/ 100 w 117"/>
                  <a:gd name="T57" fmla="*/ 21 h 145"/>
                  <a:gd name="T58" fmla="*/ 82 w 117"/>
                  <a:gd name="T59" fmla="*/ 27 h 145"/>
                  <a:gd name="T60" fmla="*/ 80 w 117"/>
                  <a:gd name="T61" fmla="*/ 5 h 145"/>
                  <a:gd name="T62" fmla="*/ 66 w 117"/>
                  <a:gd name="T63" fmla="*/ 19 h 145"/>
                  <a:gd name="T64" fmla="*/ 58 w 117"/>
                  <a:gd name="T6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45">
                    <a:moveTo>
                      <a:pt x="58" y="0"/>
                    </a:moveTo>
                    <a:lnTo>
                      <a:pt x="50" y="19"/>
                    </a:lnTo>
                    <a:lnTo>
                      <a:pt x="36" y="5"/>
                    </a:lnTo>
                    <a:lnTo>
                      <a:pt x="34" y="27"/>
                    </a:lnTo>
                    <a:lnTo>
                      <a:pt x="17" y="21"/>
                    </a:lnTo>
                    <a:lnTo>
                      <a:pt x="22" y="42"/>
                    </a:lnTo>
                    <a:lnTo>
                      <a:pt x="4" y="44"/>
                    </a:lnTo>
                    <a:lnTo>
                      <a:pt x="15" y="61"/>
                    </a:lnTo>
                    <a:lnTo>
                      <a:pt x="0" y="72"/>
                    </a:lnTo>
                    <a:lnTo>
                      <a:pt x="15" y="83"/>
                    </a:lnTo>
                    <a:lnTo>
                      <a:pt x="4" y="101"/>
                    </a:lnTo>
                    <a:lnTo>
                      <a:pt x="22" y="103"/>
                    </a:lnTo>
                    <a:lnTo>
                      <a:pt x="17" y="124"/>
                    </a:lnTo>
                    <a:lnTo>
                      <a:pt x="34" y="118"/>
                    </a:lnTo>
                    <a:lnTo>
                      <a:pt x="36" y="140"/>
                    </a:lnTo>
                    <a:lnTo>
                      <a:pt x="50" y="126"/>
                    </a:lnTo>
                    <a:lnTo>
                      <a:pt x="58" y="145"/>
                    </a:lnTo>
                    <a:lnTo>
                      <a:pt x="66" y="126"/>
                    </a:lnTo>
                    <a:lnTo>
                      <a:pt x="80" y="140"/>
                    </a:lnTo>
                    <a:lnTo>
                      <a:pt x="82" y="118"/>
                    </a:lnTo>
                    <a:lnTo>
                      <a:pt x="100" y="124"/>
                    </a:lnTo>
                    <a:lnTo>
                      <a:pt x="95" y="103"/>
                    </a:lnTo>
                    <a:lnTo>
                      <a:pt x="113" y="101"/>
                    </a:lnTo>
                    <a:lnTo>
                      <a:pt x="102" y="83"/>
                    </a:lnTo>
                    <a:lnTo>
                      <a:pt x="117" y="72"/>
                    </a:lnTo>
                    <a:lnTo>
                      <a:pt x="102" y="61"/>
                    </a:lnTo>
                    <a:lnTo>
                      <a:pt x="113" y="44"/>
                    </a:lnTo>
                    <a:lnTo>
                      <a:pt x="95" y="42"/>
                    </a:lnTo>
                    <a:lnTo>
                      <a:pt x="100" y="21"/>
                    </a:lnTo>
                    <a:lnTo>
                      <a:pt x="82" y="27"/>
                    </a:lnTo>
                    <a:lnTo>
                      <a:pt x="80" y="5"/>
                    </a:lnTo>
                    <a:lnTo>
                      <a:pt x="66" y="19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608" name="Freeform 712"/>
              <p:cNvSpPr>
                <a:spLocks/>
              </p:cNvSpPr>
              <p:nvPr/>
            </p:nvSpPr>
            <p:spPr bwMode="auto">
              <a:xfrm>
                <a:off x="2580" y="272"/>
                <a:ext cx="117" cy="145"/>
              </a:xfrm>
              <a:custGeom>
                <a:avLst/>
                <a:gdLst>
                  <a:gd name="T0" fmla="*/ 58 w 117"/>
                  <a:gd name="T1" fmla="*/ 0 h 145"/>
                  <a:gd name="T2" fmla="*/ 50 w 117"/>
                  <a:gd name="T3" fmla="*/ 19 h 145"/>
                  <a:gd name="T4" fmla="*/ 36 w 117"/>
                  <a:gd name="T5" fmla="*/ 5 h 145"/>
                  <a:gd name="T6" fmla="*/ 34 w 117"/>
                  <a:gd name="T7" fmla="*/ 27 h 145"/>
                  <a:gd name="T8" fmla="*/ 17 w 117"/>
                  <a:gd name="T9" fmla="*/ 21 h 145"/>
                  <a:gd name="T10" fmla="*/ 22 w 117"/>
                  <a:gd name="T11" fmla="*/ 42 h 145"/>
                  <a:gd name="T12" fmla="*/ 4 w 117"/>
                  <a:gd name="T13" fmla="*/ 44 h 145"/>
                  <a:gd name="T14" fmla="*/ 15 w 117"/>
                  <a:gd name="T15" fmla="*/ 61 h 145"/>
                  <a:gd name="T16" fmla="*/ 0 w 117"/>
                  <a:gd name="T17" fmla="*/ 72 h 145"/>
                  <a:gd name="T18" fmla="*/ 15 w 117"/>
                  <a:gd name="T19" fmla="*/ 83 h 145"/>
                  <a:gd name="T20" fmla="*/ 4 w 117"/>
                  <a:gd name="T21" fmla="*/ 101 h 145"/>
                  <a:gd name="T22" fmla="*/ 22 w 117"/>
                  <a:gd name="T23" fmla="*/ 103 h 145"/>
                  <a:gd name="T24" fmla="*/ 17 w 117"/>
                  <a:gd name="T25" fmla="*/ 124 h 145"/>
                  <a:gd name="T26" fmla="*/ 34 w 117"/>
                  <a:gd name="T27" fmla="*/ 118 h 145"/>
                  <a:gd name="T28" fmla="*/ 36 w 117"/>
                  <a:gd name="T29" fmla="*/ 140 h 145"/>
                  <a:gd name="T30" fmla="*/ 50 w 117"/>
                  <a:gd name="T31" fmla="*/ 126 h 145"/>
                  <a:gd name="T32" fmla="*/ 58 w 117"/>
                  <a:gd name="T33" fmla="*/ 145 h 145"/>
                  <a:gd name="T34" fmla="*/ 66 w 117"/>
                  <a:gd name="T35" fmla="*/ 126 h 145"/>
                  <a:gd name="T36" fmla="*/ 80 w 117"/>
                  <a:gd name="T37" fmla="*/ 140 h 145"/>
                  <a:gd name="T38" fmla="*/ 82 w 117"/>
                  <a:gd name="T39" fmla="*/ 118 h 145"/>
                  <a:gd name="T40" fmla="*/ 100 w 117"/>
                  <a:gd name="T41" fmla="*/ 124 h 145"/>
                  <a:gd name="T42" fmla="*/ 95 w 117"/>
                  <a:gd name="T43" fmla="*/ 103 h 145"/>
                  <a:gd name="T44" fmla="*/ 113 w 117"/>
                  <a:gd name="T45" fmla="*/ 101 h 145"/>
                  <a:gd name="T46" fmla="*/ 102 w 117"/>
                  <a:gd name="T47" fmla="*/ 83 h 145"/>
                  <a:gd name="T48" fmla="*/ 117 w 117"/>
                  <a:gd name="T49" fmla="*/ 72 h 145"/>
                  <a:gd name="T50" fmla="*/ 102 w 117"/>
                  <a:gd name="T51" fmla="*/ 61 h 145"/>
                  <a:gd name="T52" fmla="*/ 113 w 117"/>
                  <a:gd name="T53" fmla="*/ 44 h 145"/>
                  <a:gd name="T54" fmla="*/ 95 w 117"/>
                  <a:gd name="T55" fmla="*/ 42 h 145"/>
                  <a:gd name="T56" fmla="*/ 100 w 117"/>
                  <a:gd name="T57" fmla="*/ 21 h 145"/>
                  <a:gd name="T58" fmla="*/ 82 w 117"/>
                  <a:gd name="T59" fmla="*/ 27 h 145"/>
                  <a:gd name="T60" fmla="*/ 80 w 117"/>
                  <a:gd name="T61" fmla="*/ 5 h 145"/>
                  <a:gd name="T62" fmla="*/ 66 w 117"/>
                  <a:gd name="T63" fmla="*/ 19 h 145"/>
                  <a:gd name="T64" fmla="*/ 58 w 117"/>
                  <a:gd name="T6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45">
                    <a:moveTo>
                      <a:pt x="58" y="0"/>
                    </a:moveTo>
                    <a:lnTo>
                      <a:pt x="50" y="19"/>
                    </a:lnTo>
                    <a:lnTo>
                      <a:pt x="36" y="5"/>
                    </a:lnTo>
                    <a:lnTo>
                      <a:pt x="34" y="27"/>
                    </a:lnTo>
                    <a:lnTo>
                      <a:pt x="17" y="21"/>
                    </a:lnTo>
                    <a:lnTo>
                      <a:pt x="22" y="42"/>
                    </a:lnTo>
                    <a:lnTo>
                      <a:pt x="4" y="44"/>
                    </a:lnTo>
                    <a:lnTo>
                      <a:pt x="15" y="61"/>
                    </a:lnTo>
                    <a:lnTo>
                      <a:pt x="0" y="72"/>
                    </a:lnTo>
                    <a:lnTo>
                      <a:pt x="15" y="83"/>
                    </a:lnTo>
                    <a:lnTo>
                      <a:pt x="4" y="101"/>
                    </a:lnTo>
                    <a:lnTo>
                      <a:pt x="22" y="103"/>
                    </a:lnTo>
                    <a:lnTo>
                      <a:pt x="17" y="124"/>
                    </a:lnTo>
                    <a:lnTo>
                      <a:pt x="34" y="118"/>
                    </a:lnTo>
                    <a:lnTo>
                      <a:pt x="36" y="140"/>
                    </a:lnTo>
                    <a:lnTo>
                      <a:pt x="50" y="126"/>
                    </a:lnTo>
                    <a:lnTo>
                      <a:pt x="58" y="145"/>
                    </a:lnTo>
                    <a:lnTo>
                      <a:pt x="66" y="126"/>
                    </a:lnTo>
                    <a:lnTo>
                      <a:pt x="80" y="140"/>
                    </a:lnTo>
                    <a:lnTo>
                      <a:pt x="82" y="118"/>
                    </a:lnTo>
                    <a:lnTo>
                      <a:pt x="100" y="124"/>
                    </a:lnTo>
                    <a:lnTo>
                      <a:pt x="95" y="103"/>
                    </a:lnTo>
                    <a:lnTo>
                      <a:pt x="113" y="101"/>
                    </a:lnTo>
                    <a:lnTo>
                      <a:pt x="102" y="83"/>
                    </a:lnTo>
                    <a:lnTo>
                      <a:pt x="117" y="72"/>
                    </a:lnTo>
                    <a:lnTo>
                      <a:pt x="102" y="61"/>
                    </a:lnTo>
                    <a:lnTo>
                      <a:pt x="113" y="44"/>
                    </a:lnTo>
                    <a:lnTo>
                      <a:pt x="95" y="42"/>
                    </a:lnTo>
                    <a:lnTo>
                      <a:pt x="100" y="21"/>
                    </a:lnTo>
                    <a:lnTo>
                      <a:pt x="82" y="27"/>
                    </a:lnTo>
                    <a:lnTo>
                      <a:pt x="80" y="5"/>
                    </a:lnTo>
                    <a:lnTo>
                      <a:pt x="66" y="1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943" name="Picture 71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0" y="272"/>
                <a:ext cx="118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610" name="Freeform 714"/>
            <p:cNvSpPr>
              <a:spLocks/>
            </p:cNvSpPr>
            <p:nvPr/>
          </p:nvSpPr>
          <p:spPr bwMode="auto">
            <a:xfrm>
              <a:off x="2580" y="272"/>
              <a:ext cx="117" cy="145"/>
            </a:xfrm>
            <a:custGeom>
              <a:avLst/>
              <a:gdLst>
                <a:gd name="T0" fmla="*/ 58 w 117"/>
                <a:gd name="T1" fmla="*/ 0 h 145"/>
                <a:gd name="T2" fmla="*/ 50 w 117"/>
                <a:gd name="T3" fmla="*/ 19 h 145"/>
                <a:gd name="T4" fmla="*/ 36 w 117"/>
                <a:gd name="T5" fmla="*/ 5 h 145"/>
                <a:gd name="T6" fmla="*/ 34 w 117"/>
                <a:gd name="T7" fmla="*/ 27 h 145"/>
                <a:gd name="T8" fmla="*/ 17 w 117"/>
                <a:gd name="T9" fmla="*/ 21 h 145"/>
                <a:gd name="T10" fmla="*/ 22 w 117"/>
                <a:gd name="T11" fmla="*/ 42 h 145"/>
                <a:gd name="T12" fmla="*/ 4 w 117"/>
                <a:gd name="T13" fmla="*/ 44 h 145"/>
                <a:gd name="T14" fmla="*/ 15 w 117"/>
                <a:gd name="T15" fmla="*/ 61 h 145"/>
                <a:gd name="T16" fmla="*/ 0 w 117"/>
                <a:gd name="T17" fmla="*/ 72 h 145"/>
                <a:gd name="T18" fmla="*/ 15 w 117"/>
                <a:gd name="T19" fmla="*/ 83 h 145"/>
                <a:gd name="T20" fmla="*/ 4 w 117"/>
                <a:gd name="T21" fmla="*/ 101 h 145"/>
                <a:gd name="T22" fmla="*/ 22 w 117"/>
                <a:gd name="T23" fmla="*/ 103 h 145"/>
                <a:gd name="T24" fmla="*/ 17 w 117"/>
                <a:gd name="T25" fmla="*/ 124 h 145"/>
                <a:gd name="T26" fmla="*/ 34 w 117"/>
                <a:gd name="T27" fmla="*/ 118 h 145"/>
                <a:gd name="T28" fmla="*/ 36 w 117"/>
                <a:gd name="T29" fmla="*/ 140 h 145"/>
                <a:gd name="T30" fmla="*/ 50 w 117"/>
                <a:gd name="T31" fmla="*/ 126 h 145"/>
                <a:gd name="T32" fmla="*/ 58 w 117"/>
                <a:gd name="T33" fmla="*/ 145 h 145"/>
                <a:gd name="T34" fmla="*/ 66 w 117"/>
                <a:gd name="T35" fmla="*/ 126 h 145"/>
                <a:gd name="T36" fmla="*/ 80 w 117"/>
                <a:gd name="T37" fmla="*/ 140 h 145"/>
                <a:gd name="T38" fmla="*/ 82 w 117"/>
                <a:gd name="T39" fmla="*/ 118 h 145"/>
                <a:gd name="T40" fmla="*/ 100 w 117"/>
                <a:gd name="T41" fmla="*/ 124 h 145"/>
                <a:gd name="T42" fmla="*/ 95 w 117"/>
                <a:gd name="T43" fmla="*/ 103 h 145"/>
                <a:gd name="T44" fmla="*/ 113 w 117"/>
                <a:gd name="T45" fmla="*/ 101 h 145"/>
                <a:gd name="T46" fmla="*/ 102 w 117"/>
                <a:gd name="T47" fmla="*/ 83 h 145"/>
                <a:gd name="T48" fmla="*/ 117 w 117"/>
                <a:gd name="T49" fmla="*/ 72 h 145"/>
                <a:gd name="T50" fmla="*/ 102 w 117"/>
                <a:gd name="T51" fmla="*/ 61 h 145"/>
                <a:gd name="T52" fmla="*/ 113 w 117"/>
                <a:gd name="T53" fmla="*/ 44 h 145"/>
                <a:gd name="T54" fmla="*/ 95 w 117"/>
                <a:gd name="T55" fmla="*/ 42 h 145"/>
                <a:gd name="T56" fmla="*/ 100 w 117"/>
                <a:gd name="T57" fmla="*/ 21 h 145"/>
                <a:gd name="T58" fmla="*/ 82 w 117"/>
                <a:gd name="T59" fmla="*/ 27 h 145"/>
                <a:gd name="T60" fmla="*/ 80 w 117"/>
                <a:gd name="T61" fmla="*/ 5 h 145"/>
                <a:gd name="T62" fmla="*/ 66 w 117"/>
                <a:gd name="T63" fmla="*/ 19 h 145"/>
                <a:gd name="T64" fmla="*/ 58 w 117"/>
                <a:gd name="T6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45">
                  <a:moveTo>
                    <a:pt x="58" y="0"/>
                  </a:moveTo>
                  <a:lnTo>
                    <a:pt x="50" y="19"/>
                  </a:lnTo>
                  <a:lnTo>
                    <a:pt x="36" y="5"/>
                  </a:lnTo>
                  <a:lnTo>
                    <a:pt x="34" y="27"/>
                  </a:lnTo>
                  <a:lnTo>
                    <a:pt x="17" y="21"/>
                  </a:lnTo>
                  <a:lnTo>
                    <a:pt x="22" y="42"/>
                  </a:lnTo>
                  <a:lnTo>
                    <a:pt x="4" y="44"/>
                  </a:lnTo>
                  <a:lnTo>
                    <a:pt x="15" y="61"/>
                  </a:lnTo>
                  <a:lnTo>
                    <a:pt x="0" y="72"/>
                  </a:lnTo>
                  <a:lnTo>
                    <a:pt x="15" y="83"/>
                  </a:lnTo>
                  <a:lnTo>
                    <a:pt x="4" y="101"/>
                  </a:lnTo>
                  <a:lnTo>
                    <a:pt x="22" y="103"/>
                  </a:lnTo>
                  <a:lnTo>
                    <a:pt x="17" y="124"/>
                  </a:lnTo>
                  <a:lnTo>
                    <a:pt x="34" y="118"/>
                  </a:lnTo>
                  <a:lnTo>
                    <a:pt x="36" y="140"/>
                  </a:lnTo>
                  <a:lnTo>
                    <a:pt x="50" y="126"/>
                  </a:lnTo>
                  <a:lnTo>
                    <a:pt x="58" y="145"/>
                  </a:lnTo>
                  <a:lnTo>
                    <a:pt x="66" y="126"/>
                  </a:lnTo>
                  <a:lnTo>
                    <a:pt x="80" y="140"/>
                  </a:lnTo>
                  <a:lnTo>
                    <a:pt x="82" y="118"/>
                  </a:lnTo>
                  <a:lnTo>
                    <a:pt x="100" y="124"/>
                  </a:lnTo>
                  <a:lnTo>
                    <a:pt x="95" y="103"/>
                  </a:lnTo>
                  <a:lnTo>
                    <a:pt x="113" y="101"/>
                  </a:lnTo>
                  <a:lnTo>
                    <a:pt x="102" y="83"/>
                  </a:lnTo>
                  <a:lnTo>
                    <a:pt x="117" y="72"/>
                  </a:lnTo>
                  <a:lnTo>
                    <a:pt x="102" y="61"/>
                  </a:lnTo>
                  <a:lnTo>
                    <a:pt x="113" y="44"/>
                  </a:lnTo>
                  <a:lnTo>
                    <a:pt x="95" y="42"/>
                  </a:lnTo>
                  <a:lnTo>
                    <a:pt x="100" y="21"/>
                  </a:lnTo>
                  <a:lnTo>
                    <a:pt x="82" y="27"/>
                  </a:lnTo>
                  <a:lnTo>
                    <a:pt x="80" y="5"/>
                  </a:lnTo>
                  <a:lnTo>
                    <a:pt x="66" y="19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611" name="Rectangle 715"/>
          <p:cNvSpPr>
            <a:spLocks noChangeArrowheads="1"/>
          </p:cNvSpPr>
          <p:nvPr/>
        </p:nvSpPr>
        <p:spPr bwMode="auto">
          <a:xfrm>
            <a:off x="-26988" y="4043363"/>
            <a:ext cx="3386138" cy="10810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612" name="Rectangle 716"/>
          <p:cNvSpPr>
            <a:spLocks noChangeArrowheads="1"/>
          </p:cNvSpPr>
          <p:nvPr/>
        </p:nvSpPr>
        <p:spPr bwMode="auto">
          <a:xfrm>
            <a:off x="787400" y="4102100"/>
            <a:ext cx="11668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Histamina,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3" name="Rectangle 717"/>
          <p:cNvSpPr>
            <a:spLocks noChangeArrowheads="1"/>
          </p:cNvSpPr>
          <p:nvPr/>
        </p:nvSpPr>
        <p:spPr bwMode="auto">
          <a:xfrm>
            <a:off x="1873250" y="4102100"/>
            <a:ext cx="6794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triptasa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4" name="Rectangle 718"/>
          <p:cNvSpPr>
            <a:spLocks noChangeArrowheads="1"/>
          </p:cNvSpPr>
          <p:nvPr/>
        </p:nvSpPr>
        <p:spPr bwMode="auto">
          <a:xfrm>
            <a:off x="2490788" y="4102100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5" name="Rectangle 719"/>
          <p:cNvSpPr>
            <a:spLocks noChangeArrowheads="1"/>
          </p:cNvSpPr>
          <p:nvPr/>
        </p:nvSpPr>
        <p:spPr bwMode="auto">
          <a:xfrm>
            <a:off x="309563" y="4348163"/>
            <a:ext cx="1687512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prostaglandinas,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6" name="Rectangle 720"/>
          <p:cNvSpPr>
            <a:spLocks noChangeArrowheads="1"/>
          </p:cNvSpPr>
          <p:nvPr/>
        </p:nvSpPr>
        <p:spPr bwMode="auto">
          <a:xfrm>
            <a:off x="1900238" y="4348163"/>
            <a:ext cx="1141412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tromboxanos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7" name="Rectangle 721"/>
          <p:cNvSpPr>
            <a:spLocks noChangeArrowheads="1"/>
          </p:cNvSpPr>
          <p:nvPr/>
        </p:nvSpPr>
        <p:spPr bwMode="auto">
          <a:xfrm>
            <a:off x="2968625" y="4348163"/>
            <a:ext cx="201613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8" name="Rectangle 722"/>
          <p:cNvSpPr>
            <a:spLocks noChangeArrowheads="1"/>
          </p:cNvSpPr>
          <p:nvPr/>
        </p:nvSpPr>
        <p:spPr bwMode="auto">
          <a:xfrm>
            <a:off x="304800" y="4594225"/>
            <a:ext cx="105251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leucotrienos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19" name="Rectangle 723"/>
          <p:cNvSpPr>
            <a:spLocks noChangeArrowheads="1"/>
          </p:cNvSpPr>
          <p:nvPr/>
        </p:nvSpPr>
        <p:spPr bwMode="auto">
          <a:xfrm>
            <a:off x="1287463" y="4594225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0" name="Rectangle 724"/>
          <p:cNvSpPr>
            <a:spLocks noChangeArrowheads="1"/>
          </p:cNvSpPr>
          <p:nvPr/>
        </p:nvSpPr>
        <p:spPr bwMode="auto">
          <a:xfrm>
            <a:off x="1470025" y="4594225"/>
            <a:ext cx="10287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bradikinina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1" name="Rectangle 725"/>
          <p:cNvSpPr>
            <a:spLocks noChangeArrowheads="1"/>
          </p:cNvSpPr>
          <p:nvPr/>
        </p:nvSpPr>
        <p:spPr bwMode="auto">
          <a:xfrm>
            <a:off x="2428875" y="4594225"/>
            <a:ext cx="2016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2" name="Rectangle 726"/>
          <p:cNvSpPr>
            <a:spLocks noChangeArrowheads="1"/>
          </p:cNvSpPr>
          <p:nvPr/>
        </p:nvSpPr>
        <p:spPr bwMode="auto">
          <a:xfrm>
            <a:off x="2530475" y="4594225"/>
            <a:ext cx="5238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TNF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3" name="Rectangle 727"/>
          <p:cNvSpPr>
            <a:spLocks noChangeArrowheads="1"/>
          </p:cNvSpPr>
          <p:nvPr/>
        </p:nvSpPr>
        <p:spPr bwMode="auto">
          <a:xfrm>
            <a:off x="2940050" y="4594225"/>
            <a:ext cx="21272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α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4" name="Rectangle 728"/>
          <p:cNvSpPr>
            <a:spLocks noChangeArrowheads="1"/>
          </p:cNvSpPr>
          <p:nvPr/>
        </p:nvSpPr>
        <p:spPr bwMode="auto">
          <a:xfrm>
            <a:off x="3052763" y="4594225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5" name="Rectangle 729"/>
          <p:cNvSpPr>
            <a:spLocks noChangeArrowheads="1"/>
          </p:cNvSpPr>
          <p:nvPr/>
        </p:nvSpPr>
        <p:spPr bwMode="auto">
          <a:xfrm>
            <a:off x="82550" y="4841875"/>
            <a:ext cx="32226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6" name="Rectangle 730"/>
          <p:cNvSpPr>
            <a:spLocks noChangeArrowheads="1"/>
          </p:cNvSpPr>
          <p:nvPr/>
        </p:nvSpPr>
        <p:spPr bwMode="auto">
          <a:xfrm>
            <a:off x="300038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7" name="Rectangle 731"/>
          <p:cNvSpPr>
            <a:spLocks noChangeArrowheads="1"/>
          </p:cNvSpPr>
          <p:nvPr/>
        </p:nvSpPr>
        <p:spPr bwMode="auto">
          <a:xfrm>
            <a:off x="368300" y="4841875"/>
            <a:ext cx="53975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4,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8" name="Rectangle 732"/>
          <p:cNvSpPr>
            <a:spLocks noChangeArrowheads="1"/>
          </p:cNvSpPr>
          <p:nvPr/>
        </p:nvSpPr>
        <p:spPr bwMode="auto">
          <a:xfrm>
            <a:off x="790575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29" name="Rectangle 733"/>
          <p:cNvSpPr>
            <a:spLocks noChangeArrowheads="1"/>
          </p:cNvSpPr>
          <p:nvPr/>
        </p:nvSpPr>
        <p:spPr bwMode="auto">
          <a:xfrm>
            <a:off x="858838" y="4841875"/>
            <a:ext cx="53975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5,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0" name="Rectangle 734"/>
          <p:cNvSpPr>
            <a:spLocks noChangeArrowheads="1"/>
          </p:cNvSpPr>
          <p:nvPr/>
        </p:nvSpPr>
        <p:spPr bwMode="auto">
          <a:xfrm>
            <a:off x="1281113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1" name="Rectangle 735"/>
          <p:cNvSpPr>
            <a:spLocks noChangeArrowheads="1"/>
          </p:cNvSpPr>
          <p:nvPr/>
        </p:nvSpPr>
        <p:spPr bwMode="auto">
          <a:xfrm>
            <a:off x="1349375" y="4841875"/>
            <a:ext cx="31115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6,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2" name="Rectangle 736"/>
          <p:cNvSpPr>
            <a:spLocks noChangeArrowheads="1"/>
          </p:cNvSpPr>
          <p:nvPr/>
        </p:nvSpPr>
        <p:spPr bwMode="auto">
          <a:xfrm>
            <a:off x="1554163" y="4841875"/>
            <a:ext cx="5365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TGF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3" name="Rectangle 737"/>
          <p:cNvSpPr>
            <a:spLocks noChangeArrowheads="1"/>
          </p:cNvSpPr>
          <p:nvPr/>
        </p:nvSpPr>
        <p:spPr bwMode="auto">
          <a:xfrm>
            <a:off x="1976438" y="4964113"/>
            <a:ext cx="146050" cy="206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100" b="1">
                <a:solidFill>
                  <a:srgbClr val="000000"/>
                </a:solidFill>
              </a:rPr>
              <a:t>β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4" name="Rectangle 738"/>
          <p:cNvSpPr>
            <a:spLocks noChangeArrowheads="1"/>
          </p:cNvSpPr>
          <p:nvPr/>
        </p:nvSpPr>
        <p:spPr bwMode="auto">
          <a:xfrm>
            <a:off x="2049463" y="4841875"/>
            <a:ext cx="4318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5" name="Rectangle 739"/>
          <p:cNvSpPr>
            <a:spLocks noChangeArrowheads="1"/>
          </p:cNvSpPr>
          <p:nvPr/>
        </p:nvSpPr>
        <p:spPr bwMode="auto">
          <a:xfrm>
            <a:off x="2368550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6" name="Rectangle 740"/>
          <p:cNvSpPr>
            <a:spLocks noChangeArrowheads="1"/>
          </p:cNvSpPr>
          <p:nvPr/>
        </p:nvSpPr>
        <p:spPr bwMode="auto">
          <a:xfrm>
            <a:off x="2438400" y="4841875"/>
            <a:ext cx="10017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13 y PAF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7" name="Rectangle 741"/>
          <p:cNvSpPr>
            <a:spLocks noChangeArrowheads="1"/>
          </p:cNvSpPr>
          <p:nvPr/>
        </p:nvSpPr>
        <p:spPr bwMode="auto">
          <a:xfrm>
            <a:off x="-26988" y="5194300"/>
            <a:ext cx="3386138" cy="341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638" name="Rectangle 742"/>
          <p:cNvSpPr>
            <a:spLocks noChangeArrowheads="1"/>
          </p:cNvSpPr>
          <p:nvPr/>
        </p:nvSpPr>
        <p:spPr bwMode="auto">
          <a:xfrm>
            <a:off x="196850" y="5251450"/>
            <a:ext cx="319722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Mediadores inflamatorios agudos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639" name="Freeform 743"/>
          <p:cNvSpPr>
            <a:spLocks/>
          </p:cNvSpPr>
          <p:nvPr/>
        </p:nvSpPr>
        <p:spPr bwMode="auto">
          <a:xfrm>
            <a:off x="49213" y="5032375"/>
            <a:ext cx="3232150" cy="239713"/>
          </a:xfrm>
          <a:custGeom>
            <a:avLst/>
            <a:gdLst>
              <a:gd name="T0" fmla="*/ 0 w 2036"/>
              <a:gd name="T1" fmla="*/ 0 h 151"/>
              <a:gd name="T2" fmla="*/ 1 w 2036"/>
              <a:gd name="T3" fmla="*/ 7 h 151"/>
              <a:gd name="T4" fmla="*/ 3 w 2036"/>
              <a:gd name="T5" fmla="*/ 15 h 151"/>
              <a:gd name="T6" fmla="*/ 8 w 2036"/>
              <a:gd name="T7" fmla="*/ 22 h 151"/>
              <a:gd name="T8" fmla="*/ 13 w 2036"/>
              <a:gd name="T9" fmla="*/ 28 h 151"/>
              <a:gd name="T10" fmla="*/ 20 w 2036"/>
              <a:gd name="T11" fmla="*/ 34 h 151"/>
              <a:gd name="T12" fmla="*/ 30 w 2036"/>
              <a:gd name="T13" fmla="*/ 40 h 151"/>
              <a:gd name="T14" fmla="*/ 39 w 2036"/>
              <a:gd name="T15" fmla="*/ 46 h 151"/>
              <a:gd name="T16" fmla="*/ 50 w 2036"/>
              <a:gd name="T17" fmla="*/ 51 h 151"/>
              <a:gd name="T18" fmla="*/ 62 w 2036"/>
              <a:gd name="T19" fmla="*/ 56 h 151"/>
              <a:gd name="T20" fmla="*/ 75 w 2036"/>
              <a:gd name="T21" fmla="*/ 60 h 151"/>
              <a:gd name="T22" fmla="*/ 104 w 2036"/>
              <a:gd name="T23" fmla="*/ 67 h 151"/>
              <a:gd name="T24" fmla="*/ 136 w 2036"/>
              <a:gd name="T25" fmla="*/ 71 h 151"/>
              <a:gd name="T26" fmla="*/ 170 w 2036"/>
              <a:gd name="T27" fmla="*/ 73 h 151"/>
              <a:gd name="T28" fmla="*/ 848 w 2036"/>
              <a:gd name="T29" fmla="*/ 77 h 151"/>
              <a:gd name="T30" fmla="*/ 883 w 2036"/>
              <a:gd name="T31" fmla="*/ 79 h 151"/>
              <a:gd name="T32" fmla="*/ 915 w 2036"/>
              <a:gd name="T33" fmla="*/ 84 h 151"/>
              <a:gd name="T34" fmla="*/ 943 w 2036"/>
              <a:gd name="T35" fmla="*/ 91 h 151"/>
              <a:gd name="T36" fmla="*/ 956 w 2036"/>
              <a:gd name="T37" fmla="*/ 95 h 151"/>
              <a:gd name="T38" fmla="*/ 969 w 2036"/>
              <a:gd name="T39" fmla="*/ 100 h 151"/>
              <a:gd name="T40" fmla="*/ 980 w 2036"/>
              <a:gd name="T41" fmla="*/ 105 h 151"/>
              <a:gd name="T42" fmla="*/ 989 w 2036"/>
              <a:gd name="T43" fmla="*/ 111 h 151"/>
              <a:gd name="T44" fmla="*/ 998 w 2036"/>
              <a:gd name="T45" fmla="*/ 117 h 151"/>
              <a:gd name="T46" fmla="*/ 1005 w 2036"/>
              <a:gd name="T47" fmla="*/ 123 h 151"/>
              <a:gd name="T48" fmla="*/ 1010 w 2036"/>
              <a:gd name="T49" fmla="*/ 130 h 151"/>
              <a:gd name="T50" fmla="*/ 1015 w 2036"/>
              <a:gd name="T51" fmla="*/ 136 h 151"/>
              <a:gd name="T52" fmla="*/ 1017 w 2036"/>
              <a:gd name="T53" fmla="*/ 144 h 151"/>
              <a:gd name="T54" fmla="*/ 1018 w 2036"/>
              <a:gd name="T55" fmla="*/ 151 h 151"/>
              <a:gd name="T56" fmla="*/ 1019 w 2036"/>
              <a:gd name="T57" fmla="*/ 144 h 151"/>
              <a:gd name="T58" fmla="*/ 1021 w 2036"/>
              <a:gd name="T59" fmla="*/ 136 h 151"/>
              <a:gd name="T60" fmla="*/ 1026 w 2036"/>
              <a:gd name="T61" fmla="*/ 130 h 151"/>
              <a:gd name="T62" fmla="*/ 1031 w 2036"/>
              <a:gd name="T63" fmla="*/ 123 h 151"/>
              <a:gd name="T64" fmla="*/ 1038 w 2036"/>
              <a:gd name="T65" fmla="*/ 117 h 151"/>
              <a:gd name="T66" fmla="*/ 1047 w 2036"/>
              <a:gd name="T67" fmla="*/ 111 h 151"/>
              <a:gd name="T68" fmla="*/ 1056 w 2036"/>
              <a:gd name="T69" fmla="*/ 105 h 151"/>
              <a:gd name="T70" fmla="*/ 1067 w 2036"/>
              <a:gd name="T71" fmla="*/ 100 h 151"/>
              <a:gd name="T72" fmla="*/ 1080 w 2036"/>
              <a:gd name="T73" fmla="*/ 96 h 151"/>
              <a:gd name="T74" fmla="*/ 1093 w 2036"/>
              <a:gd name="T75" fmla="*/ 92 h 151"/>
              <a:gd name="T76" fmla="*/ 1122 w 2036"/>
              <a:gd name="T77" fmla="*/ 85 h 151"/>
              <a:gd name="T78" fmla="*/ 1153 w 2036"/>
              <a:gd name="T79" fmla="*/ 81 h 151"/>
              <a:gd name="T80" fmla="*/ 1188 w 2036"/>
              <a:gd name="T81" fmla="*/ 79 h 151"/>
              <a:gd name="T82" fmla="*/ 1866 w 2036"/>
              <a:gd name="T83" fmla="*/ 84 h 151"/>
              <a:gd name="T84" fmla="*/ 1900 w 2036"/>
              <a:gd name="T85" fmla="*/ 83 h 151"/>
              <a:gd name="T86" fmla="*/ 1933 w 2036"/>
              <a:gd name="T87" fmla="*/ 78 h 151"/>
              <a:gd name="T88" fmla="*/ 1961 w 2036"/>
              <a:gd name="T89" fmla="*/ 72 h 151"/>
              <a:gd name="T90" fmla="*/ 1974 w 2036"/>
              <a:gd name="T91" fmla="*/ 67 h 151"/>
              <a:gd name="T92" fmla="*/ 1986 w 2036"/>
              <a:gd name="T93" fmla="*/ 63 h 151"/>
              <a:gd name="T94" fmla="*/ 1997 w 2036"/>
              <a:gd name="T95" fmla="*/ 58 h 151"/>
              <a:gd name="T96" fmla="*/ 2006 w 2036"/>
              <a:gd name="T97" fmla="*/ 52 h 151"/>
              <a:gd name="T98" fmla="*/ 2016 w 2036"/>
              <a:gd name="T99" fmla="*/ 46 h 151"/>
              <a:gd name="T100" fmla="*/ 2023 w 2036"/>
              <a:gd name="T101" fmla="*/ 40 h 151"/>
              <a:gd name="T102" fmla="*/ 2028 w 2036"/>
              <a:gd name="T103" fmla="*/ 34 h 151"/>
              <a:gd name="T104" fmla="*/ 2033 w 2036"/>
              <a:gd name="T105" fmla="*/ 27 h 151"/>
              <a:gd name="T106" fmla="*/ 2035 w 2036"/>
              <a:gd name="T107" fmla="*/ 19 h 151"/>
              <a:gd name="T108" fmla="*/ 2036 w 2036"/>
              <a:gd name="T109" fmla="*/ 1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36" h="151">
                <a:moveTo>
                  <a:pt x="0" y="0"/>
                </a:moveTo>
                <a:lnTo>
                  <a:pt x="1" y="7"/>
                </a:lnTo>
                <a:lnTo>
                  <a:pt x="3" y="15"/>
                </a:lnTo>
                <a:lnTo>
                  <a:pt x="8" y="22"/>
                </a:lnTo>
                <a:lnTo>
                  <a:pt x="13" y="28"/>
                </a:lnTo>
                <a:lnTo>
                  <a:pt x="20" y="34"/>
                </a:lnTo>
                <a:lnTo>
                  <a:pt x="30" y="40"/>
                </a:lnTo>
                <a:lnTo>
                  <a:pt x="39" y="46"/>
                </a:lnTo>
                <a:lnTo>
                  <a:pt x="50" y="51"/>
                </a:lnTo>
                <a:lnTo>
                  <a:pt x="62" y="56"/>
                </a:lnTo>
                <a:lnTo>
                  <a:pt x="75" y="60"/>
                </a:lnTo>
                <a:lnTo>
                  <a:pt x="104" y="67"/>
                </a:lnTo>
                <a:lnTo>
                  <a:pt x="136" y="71"/>
                </a:lnTo>
                <a:lnTo>
                  <a:pt x="170" y="73"/>
                </a:lnTo>
                <a:lnTo>
                  <a:pt x="848" y="77"/>
                </a:lnTo>
                <a:lnTo>
                  <a:pt x="883" y="79"/>
                </a:lnTo>
                <a:lnTo>
                  <a:pt x="915" y="84"/>
                </a:lnTo>
                <a:lnTo>
                  <a:pt x="943" y="91"/>
                </a:lnTo>
                <a:lnTo>
                  <a:pt x="956" y="95"/>
                </a:lnTo>
                <a:lnTo>
                  <a:pt x="969" y="100"/>
                </a:lnTo>
                <a:lnTo>
                  <a:pt x="980" y="105"/>
                </a:lnTo>
                <a:lnTo>
                  <a:pt x="989" y="111"/>
                </a:lnTo>
                <a:lnTo>
                  <a:pt x="998" y="117"/>
                </a:lnTo>
                <a:lnTo>
                  <a:pt x="1005" y="123"/>
                </a:lnTo>
                <a:lnTo>
                  <a:pt x="1010" y="130"/>
                </a:lnTo>
                <a:lnTo>
                  <a:pt x="1015" y="136"/>
                </a:lnTo>
                <a:lnTo>
                  <a:pt x="1017" y="144"/>
                </a:lnTo>
                <a:lnTo>
                  <a:pt x="1018" y="151"/>
                </a:lnTo>
                <a:lnTo>
                  <a:pt x="1019" y="144"/>
                </a:lnTo>
                <a:lnTo>
                  <a:pt x="1021" y="136"/>
                </a:lnTo>
                <a:lnTo>
                  <a:pt x="1026" y="130"/>
                </a:lnTo>
                <a:lnTo>
                  <a:pt x="1031" y="123"/>
                </a:lnTo>
                <a:lnTo>
                  <a:pt x="1038" y="117"/>
                </a:lnTo>
                <a:lnTo>
                  <a:pt x="1047" y="111"/>
                </a:lnTo>
                <a:lnTo>
                  <a:pt x="1056" y="105"/>
                </a:lnTo>
                <a:lnTo>
                  <a:pt x="1067" y="100"/>
                </a:lnTo>
                <a:lnTo>
                  <a:pt x="1080" y="96"/>
                </a:lnTo>
                <a:lnTo>
                  <a:pt x="1093" y="92"/>
                </a:lnTo>
                <a:lnTo>
                  <a:pt x="1122" y="85"/>
                </a:lnTo>
                <a:lnTo>
                  <a:pt x="1153" y="81"/>
                </a:lnTo>
                <a:lnTo>
                  <a:pt x="1188" y="79"/>
                </a:lnTo>
                <a:lnTo>
                  <a:pt x="1866" y="84"/>
                </a:lnTo>
                <a:lnTo>
                  <a:pt x="1900" y="83"/>
                </a:lnTo>
                <a:lnTo>
                  <a:pt x="1933" y="78"/>
                </a:lnTo>
                <a:lnTo>
                  <a:pt x="1961" y="72"/>
                </a:lnTo>
                <a:lnTo>
                  <a:pt x="1974" y="67"/>
                </a:lnTo>
                <a:lnTo>
                  <a:pt x="1986" y="63"/>
                </a:lnTo>
                <a:lnTo>
                  <a:pt x="1997" y="58"/>
                </a:lnTo>
                <a:lnTo>
                  <a:pt x="2006" y="52"/>
                </a:lnTo>
                <a:lnTo>
                  <a:pt x="2016" y="46"/>
                </a:lnTo>
                <a:lnTo>
                  <a:pt x="2023" y="40"/>
                </a:lnTo>
                <a:lnTo>
                  <a:pt x="2028" y="34"/>
                </a:lnTo>
                <a:lnTo>
                  <a:pt x="2033" y="27"/>
                </a:lnTo>
                <a:lnTo>
                  <a:pt x="2035" y="19"/>
                </a:lnTo>
                <a:lnTo>
                  <a:pt x="2036" y="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482" name="Group 744"/>
          <p:cNvGrpSpPr>
            <a:grpSpLocks/>
          </p:cNvGrpSpPr>
          <p:nvPr/>
        </p:nvGrpSpPr>
        <p:grpSpPr bwMode="auto">
          <a:xfrm>
            <a:off x="7612063" y="3425825"/>
            <a:ext cx="1209675" cy="850900"/>
            <a:chOff x="4795" y="2158"/>
            <a:chExt cx="762" cy="536"/>
          </a:xfrm>
        </p:grpSpPr>
        <p:sp>
          <p:nvSpPr>
            <p:cNvPr id="337641" name="Oval 745"/>
            <p:cNvSpPr>
              <a:spLocks noChangeArrowheads="1"/>
            </p:cNvSpPr>
            <p:nvPr/>
          </p:nvSpPr>
          <p:spPr bwMode="auto">
            <a:xfrm>
              <a:off x="4795" y="2158"/>
              <a:ext cx="762" cy="536"/>
            </a:xfrm>
            <a:prstGeom prst="ellipse">
              <a:avLst/>
            </a:prstGeom>
            <a:solidFill>
              <a:srgbClr val="ED8FD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2" name="Oval 746"/>
            <p:cNvSpPr>
              <a:spLocks noChangeArrowheads="1"/>
            </p:cNvSpPr>
            <p:nvPr/>
          </p:nvSpPr>
          <p:spPr bwMode="auto">
            <a:xfrm>
              <a:off x="4800" y="2161"/>
              <a:ext cx="752" cy="530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3" name="Oval 747"/>
            <p:cNvSpPr>
              <a:spLocks noChangeArrowheads="1"/>
            </p:cNvSpPr>
            <p:nvPr/>
          </p:nvSpPr>
          <p:spPr bwMode="auto">
            <a:xfrm>
              <a:off x="4802" y="2163"/>
              <a:ext cx="748" cy="526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4" name="Oval 748"/>
            <p:cNvSpPr>
              <a:spLocks noChangeArrowheads="1"/>
            </p:cNvSpPr>
            <p:nvPr/>
          </p:nvSpPr>
          <p:spPr bwMode="auto">
            <a:xfrm>
              <a:off x="4805" y="2165"/>
              <a:ext cx="742" cy="522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5" name="Oval 749"/>
            <p:cNvSpPr>
              <a:spLocks noChangeArrowheads="1"/>
            </p:cNvSpPr>
            <p:nvPr/>
          </p:nvSpPr>
          <p:spPr bwMode="auto">
            <a:xfrm>
              <a:off x="4808" y="2167"/>
              <a:ext cx="736" cy="518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6" name="Oval 750"/>
            <p:cNvSpPr>
              <a:spLocks noChangeArrowheads="1"/>
            </p:cNvSpPr>
            <p:nvPr/>
          </p:nvSpPr>
          <p:spPr bwMode="auto">
            <a:xfrm>
              <a:off x="4810" y="2169"/>
              <a:ext cx="732" cy="514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7" name="Oval 751"/>
            <p:cNvSpPr>
              <a:spLocks noChangeArrowheads="1"/>
            </p:cNvSpPr>
            <p:nvPr/>
          </p:nvSpPr>
          <p:spPr bwMode="auto">
            <a:xfrm>
              <a:off x="4813" y="2170"/>
              <a:ext cx="726" cy="512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8" name="Oval 752"/>
            <p:cNvSpPr>
              <a:spLocks noChangeArrowheads="1"/>
            </p:cNvSpPr>
            <p:nvPr/>
          </p:nvSpPr>
          <p:spPr bwMode="auto">
            <a:xfrm>
              <a:off x="4816" y="2172"/>
              <a:ext cx="720" cy="508"/>
            </a:xfrm>
            <a:prstGeom prst="ellipse">
              <a:avLst/>
            </a:prstGeom>
            <a:solidFill>
              <a:srgbClr val="EC8D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9" name="Oval 753"/>
            <p:cNvSpPr>
              <a:spLocks noChangeArrowheads="1"/>
            </p:cNvSpPr>
            <p:nvPr/>
          </p:nvSpPr>
          <p:spPr bwMode="auto">
            <a:xfrm>
              <a:off x="4818" y="2174"/>
              <a:ext cx="716" cy="504"/>
            </a:xfrm>
            <a:prstGeom prst="ellipse">
              <a:avLst/>
            </a:prstGeom>
            <a:solidFill>
              <a:srgbClr val="EC8D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0" name="Oval 754"/>
            <p:cNvSpPr>
              <a:spLocks noChangeArrowheads="1"/>
            </p:cNvSpPr>
            <p:nvPr/>
          </p:nvSpPr>
          <p:spPr bwMode="auto">
            <a:xfrm>
              <a:off x="4821" y="2176"/>
              <a:ext cx="710" cy="500"/>
            </a:xfrm>
            <a:prstGeom prst="ellipse">
              <a:avLst/>
            </a:prstGeom>
            <a:solidFill>
              <a:srgbClr val="EC8D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1" name="Oval 755"/>
            <p:cNvSpPr>
              <a:spLocks noChangeArrowheads="1"/>
            </p:cNvSpPr>
            <p:nvPr/>
          </p:nvSpPr>
          <p:spPr bwMode="auto">
            <a:xfrm>
              <a:off x="4823" y="2178"/>
              <a:ext cx="706" cy="496"/>
            </a:xfrm>
            <a:prstGeom prst="ellipse">
              <a:avLst/>
            </a:prstGeom>
            <a:solidFill>
              <a:srgbClr val="EC8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2" name="Oval 756"/>
            <p:cNvSpPr>
              <a:spLocks noChangeArrowheads="1"/>
            </p:cNvSpPr>
            <p:nvPr/>
          </p:nvSpPr>
          <p:spPr bwMode="auto">
            <a:xfrm>
              <a:off x="4826" y="2180"/>
              <a:ext cx="700" cy="491"/>
            </a:xfrm>
            <a:prstGeom prst="ellipse">
              <a:avLst/>
            </a:prstGeom>
            <a:solidFill>
              <a:srgbClr val="EC8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3" name="Oval 757"/>
            <p:cNvSpPr>
              <a:spLocks noChangeArrowheads="1"/>
            </p:cNvSpPr>
            <p:nvPr/>
          </p:nvSpPr>
          <p:spPr bwMode="auto">
            <a:xfrm>
              <a:off x="4829" y="2182"/>
              <a:ext cx="694" cy="487"/>
            </a:xfrm>
            <a:prstGeom prst="ellipse">
              <a:avLst/>
            </a:prstGeom>
            <a:solidFill>
              <a:srgbClr val="EC8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4" name="Oval 758"/>
            <p:cNvSpPr>
              <a:spLocks noChangeArrowheads="1"/>
            </p:cNvSpPr>
            <p:nvPr/>
          </p:nvSpPr>
          <p:spPr bwMode="auto">
            <a:xfrm>
              <a:off x="4831" y="2183"/>
              <a:ext cx="690" cy="485"/>
            </a:xfrm>
            <a:prstGeom prst="ellipse">
              <a:avLst/>
            </a:prstGeom>
            <a:solidFill>
              <a:srgbClr val="EC8C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5" name="Oval 759"/>
            <p:cNvSpPr>
              <a:spLocks noChangeArrowheads="1"/>
            </p:cNvSpPr>
            <p:nvPr/>
          </p:nvSpPr>
          <p:spPr bwMode="auto">
            <a:xfrm>
              <a:off x="4834" y="2185"/>
              <a:ext cx="684" cy="481"/>
            </a:xfrm>
            <a:prstGeom prst="ellipse">
              <a:avLst/>
            </a:prstGeom>
            <a:solidFill>
              <a:srgbClr val="EC8C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6" name="Oval 760"/>
            <p:cNvSpPr>
              <a:spLocks noChangeArrowheads="1"/>
            </p:cNvSpPr>
            <p:nvPr/>
          </p:nvSpPr>
          <p:spPr bwMode="auto">
            <a:xfrm>
              <a:off x="4837" y="2187"/>
              <a:ext cx="678" cy="477"/>
            </a:xfrm>
            <a:prstGeom prst="ellipse">
              <a:avLst/>
            </a:prstGeom>
            <a:solidFill>
              <a:srgbClr val="EC8C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7" name="Oval 761"/>
            <p:cNvSpPr>
              <a:spLocks noChangeArrowheads="1"/>
            </p:cNvSpPr>
            <p:nvPr/>
          </p:nvSpPr>
          <p:spPr bwMode="auto">
            <a:xfrm>
              <a:off x="4839" y="2189"/>
              <a:ext cx="674" cy="473"/>
            </a:xfrm>
            <a:prstGeom prst="ellipse">
              <a:avLst/>
            </a:prstGeom>
            <a:solidFill>
              <a:srgbClr val="EC8C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8" name="Oval 762"/>
            <p:cNvSpPr>
              <a:spLocks noChangeArrowheads="1"/>
            </p:cNvSpPr>
            <p:nvPr/>
          </p:nvSpPr>
          <p:spPr bwMode="auto">
            <a:xfrm>
              <a:off x="4842" y="2191"/>
              <a:ext cx="668" cy="469"/>
            </a:xfrm>
            <a:prstGeom prst="ellipse">
              <a:avLst/>
            </a:prstGeom>
            <a:solidFill>
              <a:srgbClr val="EC8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9" name="Oval 763"/>
            <p:cNvSpPr>
              <a:spLocks noChangeArrowheads="1"/>
            </p:cNvSpPr>
            <p:nvPr/>
          </p:nvSpPr>
          <p:spPr bwMode="auto">
            <a:xfrm>
              <a:off x="4844" y="2193"/>
              <a:ext cx="664" cy="465"/>
            </a:xfrm>
            <a:prstGeom prst="ellipse">
              <a:avLst/>
            </a:prstGeom>
            <a:solidFill>
              <a:srgbClr val="EB8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0" name="Oval 764"/>
            <p:cNvSpPr>
              <a:spLocks noChangeArrowheads="1"/>
            </p:cNvSpPr>
            <p:nvPr/>
          </p:nvSpPr>
          <p:spPr bwMode="auto">
            <a:xfrm>
              <a:off x="4847" y="2194"/>
              <a:ext cx="658" cy="463"/>
            </a:xfrm>
            <a:prstGeom prst="ellipse">
              <a:avLst/>
            </a:prstGeom>
            <a:solidFill>
              <a:srgbClr val="EB8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1" name="Oval 765"/>
            <p:cNvSpPr>
              <a:spLocks noChangeArrowheads="1"/>
            </p:cNvSpPr>
            <p:nvPr/>
          </p:nvSpPr>
          <p:spPr bwMode="auto">
            <a:xfrm>
              <a:off x="4850" y="2196"/>
              <a:ext cx="652" cy="459"/>
            </a:xfrm>
            <a:prstGeom prst="ellipse">
              <a:avLst/>
            </a:prstGeom>
            <a:solidFill>
              <a:srgbClr val="EB8A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2" name="Oval 766"/>
            <p:cNvSpPr>
              <a:spLocks noChangeArrowheads="1"/>
            </p:cNvSpPr>
            <p:nvPr/>
          </p:nvSpPr>
          <p:spPr bwMode="auto">
            <a:xfrm>
              <a:off x="4852" y="2198"/>
              <a:ext cx="648" cy="455"/>
            </a:xfrm>
            <a:prstGeom prst="ellipse">
              <a:avLst/>
            </a:prstGeom>
            <a:solidFill>
              <a:srgbClr val="EB8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3" name="Oval 767"/>
            <p:cNvSpPr>
              <a:spLocks noChangeArrowheads="1"/>
            </p:cNvSpPr>
            <p:nvPr/>
          </p:nvSpPr>
          <p:spPr bwMode="auto">
            <a:xfrm>
              <a:off x="4855" y="2200"/>
              <a:ext cx="642" cy="451"/>
            </a:xfrm>
            <a:prstGeom prst="ellipse">
              <a:avLst/>
            </a:prstGeom>
            <a:solidFill>
              <a:srgbClr val="EB8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4" name="Oval 768"/>
            <p:cNvSpPr>
              <a:spLocks noChangeArrowheads="1"/>
            </p:cNvSpPr>
            <p:nvPr/>
          </p:nvSpPr>
          <p:spPr bwMode="auto">
            <a:xfrm>
              <a:off x="4859" y="2202"/>
              <a:ext cx="635" cy="447"/>
            </a:xfrm>
            <a:prstGeom prst="ellipse">
              <a:avLst/>
            </a:prstGeom>
            <a:solidFill>
              <a:srgbClr val="EB8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5" name="Oval 769"/>
            <p:cNvSpPr>
              <a:spLocks noChangeArrowheads="1"/>
            </p:cNvSpPr>
            <p:nvPr/>
          </p:nvSpPr>
          <p:spPr bwMode="auto">
            <a:xfrm>
              <a:off x="4861" y="2204"/>
              <a:ext cx="631" cy="443"/>
            </a:xfrm>
            <a:prstGeom prst="ellipse">
              <a:avLst/>
            </a:prstGeom>
            <a:solidFill>
              <a:srgbClr val="EB89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6" name="Oval 770"/>
            <p:cNvSpPr>
              <a:spLocks noChangeArrowheads="1"/>
            </p:cNvSpPr>
            <p:nvPr/>
          </p:nvSpPr>
          <p:spPr bwMode="auto">
            <a:xfrm>
              <a:off x="4864" y="2206"/>
              <a:ext cx="625" cy="439"/>
            </a:xfrm>
            <a:prstGeom prst="ellipse">
              <a:avLst/>
            </a:prstGeom>
            <a:solidFill>
              <a:srgbClr val="EB89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7" name="Oval 771"/>
            <p:cNvSpPr>
              <a:spLocks noChangeArrowheads="1"/>
            </p:cNvSpPr>
            <p:nvPr/>
          </p:nvSpPr>
          <p:spPr bwMode="auto">
            <a:xfrm>
              <a:off x="4866" y="2207"/>
              <a:ext cx="621" cy="437"/>
            </a:xfrm>
            <a:prstGeom prst="ellipse">
              <a:avLst/>
            </a:prstGeom>
            <a:solidFill>
              <a:srgbClr val="EB88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8" name="Oval 772"/>
            <p:cNvSpPr>
              <a:spLocks noChangeArrowheads="1"/>
            </p:cNvSpPr>
            <p:nvPr/>
          </p:nvSpPr>
          <p:spPr bwMode="auto">
            <a:xfrm>
              <a:off x="4869" y="2210"/>
              <a:ext cx="615" cy="432"/>
            </a:xfrm>
            <a:prstGeom prst="ellipse">
              <a:avLst/>
            </a:prstGeom>
            <a:solidFill>
              <a:srgbClr val="EB88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9" name="Oval 773"/>
            <p:cNvSpPr>
              <a:spLocks noChangeArrowheads="1"/>
            </p:cNvSpPr>
            <p:nvPr/>
          </p:nvSpPr>
          <p:spPr bwMode="auto">
            <a:xfrm>
              <a:off x="4872" y="2212"/>
              <a:ext cx="608" cy="428"/>
            </a:xfrm>
            <a:prstGeom prst="ellipse">
              <a:avLst/>
            </a:prstGeom>
            <a:solidFill>
              <a:srgbClr val="EA88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0" name="Oval 774"/>
            <p:cNvSpPr>
              <a:spLocks noChangeArrowheads="1"/>
            </p:cNvSpPr>
            <p:nvPr/>
          </p:nvSpPr>
          <p:spPr bwMode="auto">
            <a:xfrm>
              <a:off x="4874" y="2214"/>
              <a:ext cx="604" cy="424"/>
            </a:xfrm>
            <a:prstGeom prst="ellipse">
              <a:avLst/>
            </a:prstGeom>
            <a:solidFill>
              <a:srgbClr val="EA87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1" name="Oval 775"/>
            <p:cNvSpPr>
              <a:spLocks noChangeArrowheads="1"/>
            </p:cNvSpPr>
            <p:nvPr/>
          </p:nvSpPr>
          <p:spPr bwMode="auto">
            <a:xfrm>
              <a:off x="4877" y="2216"/>
              <a:ext cx="598" cy="420"/>
            </a:xfrm>
            <a:prstGeom prst="ellipse">
              <a:avLst/>
            </a:prstGeom>
            <a:solidFill>
              <a:srgbClr val="EA87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2" name="Oval 776"/>
            <p:cNvSpPr>
              <a:spLocks noChangeArrowheads="1"/>
            </p:cNvSpPr>
            <p:nvPr/>
          </p:nvSpPr>
          <p:spPr bwMode="auto">
            <a:xfrm>
              <a:off x="4880" y="2218"/>
              <a:ext cx="592" cy="416"/>
            </a:xfrm>
            <a:prstGeom prst="ellipse">
              <a:avLst/>
            </a:prstGeom>
            <a:solidFill>
              <a:srgbClr val="EA86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3" name="Oval 777"/>
            <p:cNvSpPr>
              <a:spLocks noChangeArrowheads="1"/>
            </p:cNvSpPr>
            <p:nvPr/>
          </p:nvSpPr>
          <p:spPr bwMode="auto">
            <a:xfrm>
              <a:off x="4882" y="2219"/>
              <a:ext cx="588" cy="414"/>
            </a:xfrm>
            <a:prstGeom prst="ellipse">
              <a:avLst/>
            </a:prstGeom>
            <a:solidFill>
              <a:srgbClr val="EA86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4" name="Oval 778"/>
            <p:cNvSpPr>
              <a:spLocks noChangeArrowheads="1"/>
            </p:cNvSpPr>
            <p:nvPr/>
          </p:nvSpPr>
          <p:spPr bwMode="auto">
            <a:xfrm>
              <a:off x="4885" y="2221"/>
              <a:ext cx="582" cy="410"/>
            </a:xfrm>
            <a:prstGeom prst="ellipse">
              <a:avLst/>
            </a:prstGeom>
            <a:solidFill>
              <a:srgbClr val="EA85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5" name="Oval 779"/>
            <p:cNvSpPr>
              <a:spLocks noChangeArrowheads="1"/>
            </p:cNvSpPr>
            <p:nvPr/>
          </p:nvSpPr>
          <p:spPr bwMode="auto">
            <a:xfrm>
              <a:off x="4887" y="2223"/>
              <a:ext cx="578" cy="406"/>
            </a:xfrm>
            <a:prstGeom prst="ellipse">
              <a:avLst/>
            </a:prstGeom>
            <a:solidFill>
              <a:srgbClr val="EA85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6" name="Oval 780"/>
            <p:cNvSpPr>
              <a:spLocks noChangeArrowheads="1"/>
            </p:cNvSpPr>
            <p:nvPr/>
          </p:nvSpPr>
          <p:spPr bwMode="auto">
            <a:xfrm>
              <a:off x="4890" y="2225"/>
              <a:ext cx="572" cy="402"/>
            </a:xfrm>
            <a:prstGeom prst="ellipse">
              <a:avLst/>
            </a:prstGeom>
            <a:solidFill>
              <a:srgbClr val="E984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7" name="Oval 781"/>
            <p:cNvSpPr>
              <a:spLocks noChangeArrowheads="1"/>
            </p:cNvSpPr>
            <p:nvPr/>
          </p:nvSpPr>
          <p:spPr bwMode="auto">
            <a:xfrm>
              <a:off x="4893" y="2227"/>
              <a:ext cx="567" cy="399"/>
            </a:xfrm>
            <a:prstGeom prst="ellipse">
              <a:avLst/>
            </a:prstGeom>
            <a:solidFill>
              <a:srgbClr val="E984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8" name="Oval 782"/>
            <p:cNvSpPr>
              <a:spLocks noChangeArrowheads="1"/>
            </p:cNvSpPr>
            <p:nvPr/>
          </p:nvSpPr>
          <p:spPr bwMode="auto">
            <a:xfrm>
              <a:off x="4895" y="2229"/>
              <a:ext cx="563" cy="395"/>
            </a:xfrm>
            <a:prstGeom prst="ellipse">
              <a:avLst/>
            </a:prstGeom>
            <a:solidFill>
              <a:srgbClr val="E983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9" name="Oval 783"/>
            <p:cNvSpPr>
              <a:spLocks noChangeArrowheads="1"/>
            </p:cNvSpPr>
            <p:nvPr/>
          </p:nvSpPr>
          <p:spPr bwMode="auto">
            <a:xfrm>
              <a:off x="4898" y="2231"/>
              <a:ext cx="557" cy="391"/>
            </a:xfrm>
            <a:prstGeom prst="ellipse">
              <a:avLst/>
            </a:prstGeom>
            <a:solidFill>
              <a:srgbClr val="E983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0" name="Oval 784"/>
            <p:cNvSpPr>
              <a:spLocks noChangeArrowheads="1"/>
            </p:cNvSpPr>
            <p:nvPr/>
          </p:nvSpPr>
          <p:spPr bwMode="auto">
            <a:xfrm>
              <a:off x="4901" y="2232"/>
              <a:ext cx="551" cy="389"/>
            </a:xfrm>
            <a:prstGeom prst="ellipse">
              <a:avLst/>
            </a:prstGeom>
            <a:solidFill>
              <a:srgbClr val="E982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1" name="Oval 785"/>
            <p:cNvSpPr>
              <a:spLocks noChangeArrowheads="1"/>
            </p:cNvSpPr>
            <p:nvPr/>
          </p:nvSpPr>
          <p:spPr bwMode="auto">
            <a:xfrm>
              <a:off x="4903" y="2234"/>
              <a:ext cx="547" cy="385"/>
            </a:xfrm>
            <a:prstGeom prst="ellipse">
              <a:avLst/>
            </a:prstGeom>
            <a:solidFill>
              <a:srgbClr val="E981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2" name="Oval 786"/>
            <p:cNvSpPr>
              <a:spLocks noChangeArrowheads="1"/>
            </p:cNvSpPr>
            <p:nvPr/>
          </p:nvSpPr>
          <p:spPr bwMode="auto">
            <a:xfrm>
              <a:off x="4906" y="2236"/>
              <a:ext cx="541" cy="381"/>
            </a:xfrm>
            <a:prstGeom prst="ellipse">
              <a:avLst/>
            </a:prstGeom>
            <a:solidFill>
              <a:srgbClr val="E881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3" name="Oval 787"/>
            <p:cNvSpPr>
              <a:spLocks noChangeArrowheads="1"/>
            </p:cNvSpPr>
            <p:nvPr/>
          </p:nvSpPr>
          <p:spPr bwMode="auto">
            <a:xfrm>
              <a:off x="4908" y="2238"/>
              <a:ext cx="537" cy="377"/>
            </a:xfrm>
            <a:prstGeom prst="ellipse">
              <a:avLst/>
            </a:prstGeom>
            <a:solidFill>
              <a:srgbClr val="E880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4" name="Oval 788"/>
            <p:cNvSpPr>
              <a:spLocks noChangeArrowheads="1"/>
            </p:cNvSpPr>
            <p:nvPr/>
          </p:nvSpPr>
          <p:spPr bwMode="auto">
            <a:xfrm>
              <a:off x="4911" y="2240"/>
              <a:ext cx="531" cy="373"/>
            </a:xfrm>
            <a:prstGeom prst="ellipse">
              <a:avLst/>
            </a:prstGeom>
            <a:solidFill>
              <a:srgbClr val="E87F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5" name="Oval 789"/>
            <p:cNvSpPr>
              <a:spLocks noChangeArrowheads="1"/>
            </p:cNvSpPr>
            <p:nvPr/>
          </p:nvSpPr>
          <p:spPr bwMode="auto">
            <a:xfrm>
              <a:off x="4914" y="2242"/>
              <a:ext cx="525" cy="369"/>
            </a:xfrm>
            <a:prstGeom prst="ellipse">
              <a:avLst/>
            </a:prstGeom>
            <a:solidFill>
              <a:srgbClr val="E87F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6" name="Oval 790"/>
            <p:cNvSpPr>
              <a:spLocks noChangeArrowheads="1"/>
            </p:cNvSpPr>
            <p:nvPr/>
          </p:nvSpPr>
          <p:spPr bwMode="auto">
            <a:xfrm>
              <a:off x="4916" y="2243"/>
              <a:ext cx="521" cy="367"/>
            </a:xfrm>
            <a:prstGeom prst="ellipse">
              <a:avLst/>
            </a:prstGeom>
            <a:solidFill>
              <a:srgbClr val="E87E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7" name="Oval 791"/>
            <p:cNvSpPr>
              <a:spLocks noChangeArrowheads="1"/>
            </p:cNvSpPr>
            <p:nvPr/>
          </p:nvSpPr>
          <p:spPr bwMode="auto">
            <a:xfrm>
              <a:off x="4919" y="2245"/>
              <a:ext cx="515" cy="363"/>
            </a:xfrm>
            <a:prstGeom prst="ellipse">
              <a:avLst/>
            </a:prstGeom>
            <a:solidFill>
              <a:srgbClr val="E87D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8" name="Oval 792"/>
            <p:cNvSpPr>
              <a:spLocks noChangeArrowheads="1"/>
            </p:cNvSpPr>
            <p:nvPr/>
          </p:nvSpPr>
          <p:spPr bwMode="auto">
            <a:xfrm>
              <a:off x="4922" y="2247"/>
              <a:ext cx="509" cy="359"/>
            </a:xfrm>
            <a:prstGeom prst="ellipse">
              <a:avLst/>
            </a:prstGeom>
            <a:solidFill>
              <a:srgbClr val="E77D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9" name="Oval 793"/>
            <p:cNvSpPr>
              <a:spLocks noChangeArrowheads="1"/>
            </p:cNvSpPr>
            <p:nvPr/>
          </p:nvSpPr>
          <p:spPr bwMode="auto">
            <a:xfrm>
              <a:off x="4924" y="2249"/>
              <a:ext cx="505" cy="355"/>
            </a:xfrm>
            <a:prstGeom prst="ellipse">
              <a:avLst/>
            </a:prstGeom>
            <a:solidFill>
              <a:srgbClr val="E77CC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0" name="Oval 794"/>
            <p:cNvSpPr>
              <a:spLocks noChangeArrowheads="1"/>
            </p:cNvSpPr>
            <p:nvPr/>
          </p:nvSpPr>
          <p:spPr bwMode="auto">
            <a:xfrm>
              <a:off x="4927" y="2251"/>
              <a:ext cx="499" cy="351"/>
            </a:xfrm>
            <a:prstGeom prst="ellipse">
              <a:avLst/>
            </a:prstGeom>
            <a:solidFill>
              <a:srgbClr val="E77BC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1" name="Oval 795"/>
            <p:cNvSpPr>
              <a:spLocks noChangeArrowheads="1"/>
            </p:cNvSpPr>
            <p:nvPr/>
          </p:nvSpPr>
          <p:spPr bwMode="auto">
            <a:xfrm>
              <a:off x="4929" y="2253"/>
              <a:ext cx="495" cy="347"/>
            </a:xfrm>
            <a:prstGeom prst="ellipse">
              <a:avLst/>
            </a:prstGeom>
            <a:solidFill>
              <a:srgbClr val="E77A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2" name="Oval 796"/>
            <p:cNvSpPr>
              <a:spLocks noChangeArrowheads="1"/>
            </p:cNvSpPr>
            <p:nvPr/>
          </p:nvSpPr>
          <p:spPr bwMode="auto">
            <a:xfrm>
              <a:off x="4932" y="2255"/>
              <a:ext cx="489" cy="343"/>
            </a:xfrm>
            <a:prstGeom prst="ellipse">
              <a:avLst/>
            </a:prstGeom>
            <a:solidFill>
              <a:srgbClr val="E679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3" name="Oval 797"/>
            <p:cNvSpPr>
              <a:spLocks noChangeArrowheads="1"/>
            </p:cNvSpPr>
            <p:nvPr/>
          </p:nvSpPr>
          <p:spPr bwMode="auto">
            <a:xfrm>
              <a:off x="4935" y="2256"/>
              <a:ext cx="483" cy="341"/>
            </a:xfrm>
            <a:prstGeom prst="ellipse">
              <a:avLst/>
            </a:prstGeom>
            <a:solidFill>
              <a:srgbClr val="E678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4" name="Oval 798"/>
            <p:cNvSpPr>
              <a:spLocks noChangeArrowheads="1"/>
            </p:cNvSpPr>
            <p:nvPr/>
          </p:nvSpPr>
          <p:spPr bwMode="auto">
            <a:xfrm>
              <a:off x="4937" y="2258"/>
              <a:ext cx="479" cy="337"/>
            </a:xfrm>
            <a:prstGeom prst="ellipse">
              <a:avLst/>
            </a:prstGeom>
            <a:solidFill>
              <a:srgbClr val="E678B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5" name="Oval 799"/>
            <p:cNvSpPr>
              <a:spLocks noChangeArrowheads="1"/>
            </p:cNvSpPr>
            <p:nvPr/>
          </p:nvSpPr>
          <p:spPr bwMode="auto">
            <a:xfrm>
              <a:off x="4940" y="2260"/>
              <a:ext cx="473" cy="333"/>
            </a:xfrm>
            <a:prstGeom prst="ellipse">
              <a:avLst/>
            </a:prstGeom>
            <a:solidFill>
              <a:srgbClr val="E677B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6" name="Oval 800"/>
            <p:cNvSpPr>
              <a:spLocks noChangeArrowheads="1"/>
            </p:cNvSpPr>
            <p:nvPr/>
          </p:nvSpPr>
          <p:spPr bwMode="auto">
            <a:xfrm>
              <a:off x="4943" y="2262"/>
              <a:ext cx="467" cy="329"/>
            </a:xfrm>
            <a:prstGeom prst="ellipse">
              <a:avLst/>
            </a:prstGeom>
            <a:solidFill>
              <a:srgbClr val="E676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7" name="Oval 801"/>
            <p:cNvSpPr>
              <a:spLocks noChangeArrowheads="1"/>
            </p:cNvSpPr>
            <p:nvPr/>
          </p:nvSpPr>
          <p:spPr bwMode="auto">
            <a:xfrm>
              <a:off x="4945" y="2264"/>
              <a:ext cx="463" cy="325"/>
            </a:xfrm>
            <a:prstGeom prst="ellipse">
              <a:avLst/>
            </a:prstGeom>
            <a:solidFill>
              <a:srgbClr val="E575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8" name="Oval 802"/>
            <p:cNvSpPr>
              <a:spLocks noChangeArrowheads="1"/>
            </p:cNvSpPr>
            <p:nvPr/>
          </p:nvSpPr>
          <p:spPr bwMode="auto">
            <a:xfrm>
              <a:off x="4948" y="2266"/>
              <a:ext cx="457" cy="321"/>
            </a:xfrm>
            <a:prstGeom prst="ellipse">
              <a:avLst/>
            </a:prstGeom>
            <a:solidFill>
              <a:srgbClr val="E574B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9" name="Oval 803"/>
            <p:cNvSpPr>
              <a:spLocks noChangeArrowheads="1"/>
            </p:cNvSpPr>
            <p:nvPr/>
          </p:nvSpPr>
          <p:spPr bwMode="auto">
            <a:xfrm>
              <a:off x="4950" y="2267"/>
              <a:ext cx="453" cy="319"/>
            </a:xfrm>
            <a:prstGeom prst="ellipse">
              <a:avLst/>
            </a:prstGeom>
            <a:solidFill>
              <a:srgbClr val="E573B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0" name="Oval 804"/>
            <p:cNvSpPr>
              <a:spLocks noChangeArrowheads="1"/>
            </p:cNvSpPr>
            <p:nvPr/>
          </p:nvSpPr>
          <p:spPr bwMode="auto">
            <a:xfrm>
              <a:off x="4953" y="2269"/>
              <a:ext cx="447" cy="315"/>
            </a:xfrm>
            <a:prstGeom prst="ellipse">
              <a:avLst/>
            </a:prstGeom>
            <a:solidFill>
              <a:srgbClr val="E572B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1" name="Oval 805"/>
            <p:cNvSpPr>
              <a:spLocks noChangeArrowheads="1"/>
            </p:cNvSpPr>
            <p:nvPr/>
          </p:nvSpPr>
          <p:spPr bwMode="auto">
            <a:xfrm>
              <a:off x="4956" y="2271"/>
              <a:ext cx="441" cy="311"/>
            </a:xfrm>
            <a:prstGeom prst="ellipse">
              <a:avLst/>
            </a:prstGeom>
            <a:solidFill>
              <a:srgbClr val="E471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2" name="Oval 806"/>
            <p:cNvSpPr>
              <a:spLocks noChangeArrowheads="1"/>
            </p:cNvSpPr>
            <p:nvPr/>
          </p:nvSpPr>
          <p:spPr bwMode="auto">
            <a:xfrm>
              <a:off x="4958" y="2273"/>
              <a:ext cx="437" cy="307"/>
            </a:xfrm>
            <a:prstGeom prst="ellipse">
              <a:avLst/>
            </a:prstGeom>
            <a:solidFill>
              <a:srgbClr val="E470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3" name="Oval 807"/>
            <p:cNvSpPr>
              <a:spLocks noChangeArrowheads="1"/>
            </p:cNvSpPr>
            <p:nvPr/>
          </p:nvSpPr>
          <p:spPr bwMode="auto">
            <a:xfrm>
              <a:off x="4962" y="2275"/>
              <a:ext cx="430" cy="303"/>
            </a:xfrm>
            <a:prstGeom prst="ellipse">
              <a:avLst/>
            </a:prstGeom>
            <a:solidFill>
              <a:srgbClr val="E46FB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4" name="Oval 808"/>
            <p:cNvSpPr>
              <a:spLocks noChangeArrowheads="1"/>
            </p:cNvSpPr>
            <p:nvPr/>
          </p:nvSpPr>
          <p:spPr bwMode="auto">
            <a:xfrm>
              <a:off x="4965" y="2277"/>
              <a:ext cx="424" cy="299"/>
            </a:xfrm>
            <a:prstGeom prst="ellipse">
              <a:avLst/>
            </a:prstGeom>
            <a:solidFill>
              <a:srgbClr val="E46EB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5" name="Oval 809"/>
            <p:cNvSpPr>
              <a:spLocks noChangeArrowheads="1"/>
            </p:cNvSpPr>
            <p:nvPr/>
          </p:nvSpPr>
          <p:spPr bwMode="auto">
            <a:xfrm>
              <a:off x="4967" y="2279"/>
              <a:ext cx="420" cy="295"/>
            </a:xfrm>
            <a:prstGeom prst="ellipse">
              <a:avLst/>
            </a:prstGeom>
            <a:solidFill>
              <a:srgbClr val="E36DB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6" name="Oval 810"/>
            <p:cNvSpPr>
              <a:spLocks noChangeArrowheads="1"/>
            </p:cNvSpPr>
            <p:nvPr/>
          </p:nvSpPr>
          <p:spPr bwMode="auto">
            <a:xfrm>
              <a:off x="4970" y="2280"/>
              <a:ext cx="414" cy="293"/>
            </a:xfrm>
            <a:prstGeom prst="ellipse">
              <a:avLst/>
            </a:prstGeom>
            <a:solidFill>
              <a:srgbClr val="E36CB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7" name="Oval 811"/>
            <p:cNvSpPr>
              <a:spLocks noChangeArrowheads="1"/>
            </p:cNvSpPr>
            <p:nvPr/>
          </p:nvSpPr>
          <p:spPr bwMode="auto">
            <a:xfrm>
              <a:off x="4972" y="2282"/>
              <a:ext cx="410" cy="289"/>
            </a:xfrm>
            <a:prstGeom prst="ellipse">
              <a:avLst/>
            </a:prstGeom>
            <a:solidFill>
              <a:srgbClr val="E36BB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8" name="Oval 812"/>
            <p:cNvSpPr>
              <a:spLocks noChangeArrowheads="1"/>
            </p:cNvSpPr>
            <p:nvPr/>
          </p:nvSpPr>
          <p:spPr bwMode="auto">
            <a:xfrm>
              <a:off x="4975" y="2284"/>
              <a:ext cx="404" cy="285"/>
            </a:xfrm>
            <a:prstGeom prst="ellipse">
              <a:avLst/>
            </a:prstGeom>
            <a:solidFill>
              <a:srgbClr val="E269B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9" name="Oval 813"/>
            <p:cNvSpPr>
              <a:spLocks noChangeArrowheads="1"/>
            </p:cNvSpPr>
            <p:nvPr/>
          </p:nvSpPr>
          <p:spPr bwMode="auto">
            <a:xfrm>
              <a:off x="4978" y="2286"/>
              <a:ext cx="397" cy="281"/>
            </a:xfrm>
            <a:prstGeom prst="ellipse">
              <a:avLst/>
            </a:prstGeom>
            <a:solidFill>
              <a:srgbClr val="E269B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0" name="Oval 814"/>
            <p:cNvSpPr>
              <a:spLocks noChangeArrowheads="1"/>
            </p:cNvSpPr>
            <p:nvPr/>
          </p:nvSpPr>
          <p:spPr bwMode="auto">
            <a:xfrm>
              <a:off x="4980" y="2288"/>
              <a:ext cx="393" cy="277"/>
            </a:xfrm>
            <a:prstGeom prst="ellipse">
              <a:avLst/>
            </a:prstGeom>
            <a:solidFill>
              <a:srgbClr val="E268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1" name="Oval 815"/>
            <p:cNvSpPr>
              <a:spLocks noChangeArrowheads="1"/>
            </p:cNvSpPr>
            <p:nvPr/>
          </p:nvSpPr>
          <p:spPr bwMode="auto">
            <a:xfrm>
              <a:off x="4983" y="2290"/>
              <a:ext cx="387" cy="273"/>
            </a:xfrm>
            <a:prstGeom prst="ellipse">
              <a:avLst/>
            </a:prstGeom>
            <a:solidFill>
              <a:srgbClr val="E266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2" name="Oval 816"/>
            <p:cNvSpPr>
              <a:spLocks noChangeArrowheads="1"/>
            </p:cNvSpPr>
            <p:nvPr/>
          </p:nvSpPr>
          <p:spPr bwMode="auto">
            <a:xfrm>
              <a:off x="4986" y="2292"/>
              <a:ext cx="381" cy="269"/>
            </a:xfrm>
            <a:prstGeom prst="ellipse">
              <a:avLst/>
            </a:prstGeom>
            <a:solidFill>
              <a:srgbClr val="E165B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3" name="Oval 817"/>
            <p:cNvSpPr>
              <a:spLocks noChangeArrowheads="1"/>
            </p:cNvSpPr>
            <p:nvPr/>
          </p:nvSpPr>
          <p:spPr bwMode="auto">
            <a:xfrm>
              <a:off x="4988" y="2293"/>
              <a:ext cx="377" cy="267"/>
            </a:xfrm>
            <a:prstGeom prst="ellipse">
              <a:avLst/>
            </a:prstGeom>
            <a:solidFill>
              <a:srgbClr val="E164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4" name="Oval 818"/>
            <p:cNvSpPr>
              <a:spLocks noChangeArrowheads="1"/>
            </p:cNvSpPr>
            <p:nvPr/>
          </p:nvSpPr>
          <p:spPr bwMode="auto">
            <a:xfrm>
              <a:off x="4991" y="2295"/>
              <a:ext cx="371" cy="263"/>
            </a:xfrm>
            <a:prstGeom prst="ellipse">
              <a:avLst/>
            </a:prstGeom>
            <a:solidFill>
              <a:srgbClr val="E163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5" name="Oval 819"/>
            <p:cNvSpPr>
              <a:spLocks noChangeArrowheads="1"/>
            </p:cNvSpPr>
            <p:nvPr/>
          </p:nvSpPr>
          <p:spPr bwMode="auto">
            <a:xfrm>
              <a:off x="4993" y="2297"/>
              <a:ext cx="367" cy="258"/>
            </a:xfrm>
            <a:prstGeom prst="ellipse">
              <a:avLst/>
            </a:prstGeom>
            <a:solidFill>
              <a:srgbClr val="E162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6" name="Oval 820"/>
            <p:cNvSpPr>
              <a:spLocks noChangeArrowheads="1"/>
            </p:cNvSpPr>
            <p:nvPr/>
          </p:nvSpPr>
          <p:spPr bwMode="auto">
            <a:xfrm>
              <a:off x="4996" y="2299"/>
              <a:ext cx="361" cy="254"/>
            </a:xfrm>
            <a:prstGeom prst="ellipse">
              <a:avLst/>
            </a:prstGeom>
            <a:solidFill>
              <a:srgbClr val="E060B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7" name="Oval 821"/>
            <p:cNvSpPr>
              <a:spLocks noChangeArrowheads="1"/>
            </p:cNvSpPr>
            <p:nvPr/>
          </p:nvSpPr>
          <p:spPr bwMode="auto">
            <a:xfrm>
              <a:off x="4999" y="2301"/>
              <a:ext cx="355" cy="250"/>
            </a:xfrm>
            <a:prstGeom prst="ellipse">
              <a:avLst/>
            </a:prstGeom>
            <a:solidFill>
              <a:srgbClr val="E05F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8" name="Oval 822"/>
            <p:cNvSpPr>
              <a:spLocks noChangeArrowheads="1"/>
            </p:cNvSpPr>
            <p:nvPr/>
          </p:nvSpPr>
          <p:spPr bwMode="auto">
            <a:xfrm>
              <a:off x="5001" y="2303"/>
              <a:ext cx="351" cy="246"/>
            </a:xfrm>
            <a:prstGeom prst="ellipse">
              <a:avLst/>
            </a:prstGeom>
            <a:solidFill>
              <a:srgbClr val="E05E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9" name="Oval 823"/>
            <p:cNvSpPr>
              <a:spLocks noChangeArrowheads="1"/>
            </p:cNvSpPr>
            <p:nvPr/>
          </p:nvSpPr>
          <p:spPr bwMode="auto">
            <a:xfrm>
              <a:off x="5004" y="2304"/>
              <a:ext cx="345" cy="244"/>
            </a:xfrm>
            <a:prstGeom prst="ellipse">
              <a:avLst/>
            </a:prstGeom>
            <a:solidFill>
              <a:srgbClr val="E05DA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0" name="Oval 824"/>
            <p:cNvSpPr>
              <a:spLocks noChangeArrowheads="1"/>
            </p:cNvSpPr>
            <p:nvPr/>
          </p:nvSpPr>
          <p:spPr bwMode="auto">
            <a:xfrm>
              <a:off x="5007" y="2306"/>
              <a:ext cx="339" cy="240"/>
            </a:xfrm>
            <a:prstGeom prst="ellipse">
              <a:avLst/>
            </a:prstGeom>
            <a:solidFill>
              <a:srgbClr val="DF5B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1" name="Oval 825"/>
            <p:cNvSpPr>
              <a:spLocks noChangeArrowheads="1"/>
            </p:cNvSpPr>
            <p:nvPr/>
          </p:nvSpPr>
          <p:spPr bwMode="auto">
            <a:xfrm>
              <a:off x="5009" y="2308"/>
              <a:ext cx="335" cy="236"/>
            </a:xfrm>
            <a:prstGeom prst="ellipse">
              <a:avLst/>
            </a:prstGeom>
            <a:solidFill>
              <a:srgbClr val="DF5AA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2" name="Oval 826"/>
            <p:cNvSpPr>
              <a:spLocks noChangeArrowheads="1"/>
            </p:cNvSpPr>
            <p:nvPr/>
          </p:nvSpPr>
          <p:spPr bwMode="auto">
            <a:xfrm>
              <a:off x="5012" y="2310"/>
              <a:ext cx="329" cy="232"/>
            </a:xfrm>
            <a:prstGeom prst="ellipse">
              <a:avLst/>
            </a:prstGeom>
            <a:solidFill>
              <a:srgbClr val="DF59A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3" name="Oval 827"/>
            <p:cNvSpPr>
              <a:spLocks noChangeArrowheads="1"/>
            </p:cNvSpPr>
            <p:nvPr/>
          </p:nvSpPr>
          <p:spPr bwMode="auto">
            <a:xfrm>
              <a:off x="5014" y="2312"/>
              <a:ext cx="325" cy="228"/>
            </a:xfrm>
            <a:prstGeom prst="ellipse">
              <a:avLst/>
            </a:prstGeom>
            <a:solidFill>
              <a:srgbClr val="DF58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4" name="Oval 828"/>
            <p:cNvSpPr>
              <a:spLocks noChangeArrowheads="1"/>
            </p:cNvSpPr>
            <p:nvPr/>
          </p:nvSpPr>
          <p:spPr bwMode="auto">
            <a:xfrm>
              <a:off x="5017" y="2314"/>
              <a:ext cx="319" cy="224"/>
            </a:xfrm>
            <a:prstGeom prst="ellipse">
              <a:avLst/>
            </a:prstGeom>
            <a:solidFill>
              <a:srgbClr val="DE56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5" name="Oval 829"/>
            <p:cNvSpPr>
              <a:spLocks noChangeArrowheads="1"/>
            </p:cNvSpPr>
            <p:nvPr/>
          </p:nvSpPr>
          <p:spPr bwMode="auto">
            <a:xfrm>
              <a:off x="5020" y="2316"/>
              <a:ext cx="313" cy="220"/>
            </a:xfrm>
            <a:prstGeom prst="ellipse">
              <a:avLst/>
            </a:prstGeom>
            <a:solidFill>
              <a:srgbClr val="DE55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6" name="Oval 830"/>
            <p:cNvSpPr>
              <a:spLocks noChangeArrowheads="1"/>
            </p:cNvSpPr>
            <p:nvPr/>
          </p:nvSpPr>
          <p:spPr bwMode="auto">
            <a:xfrm>
              <a:off x="5022" y="2317"/>
              <a:ext cx="309" cy="218"/>
            </a:xfrm>
            <a:prstGeom prst="ellipse">
              <a:avLst/>
            </a:prstGeom>
            <a:solidFill>
              <a:srgbClr val="DE53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7" name="Oval 831"/>
            <p:cNvSpPr>
              <a:spLocks noChangeArrowheads="1"/>
            </p:cNvSpPr>
            <p:nvPr/>
          </p:nvSpPr>
          <p:spPr bwMode="auto">
            <a:xfrm>
              <a:off x="5025" y="2319"/>
              <a:ext cx="303" cy="214"/>
            </a:xfrm>
            <a:prstGeom prst="ellipse">
              <a:avLst/>
            </a:prstGeom>
            <a:solidFill>
              <a:srgbClr val="DE53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8" name="Oval 832"/>
            <p:cNvSpPr>
              <a:spLocks noChangeArrowheads="1"/>
            </p:cNvSpPr>
            <p:nvPr/>
          </p:nvSpPr>
          <p:spPr bwMode="auto">
            <a:xfrm>
              <a:off x="5028" y="2321"/>
              <a:ext cx="297" cy="210"/>
            </a:xfrm>
            <a:prstGeom prst="ellipse">
              <a:avLst/>
            </a:prstGeom>
            <a:solidFill>
              <a:srgbClr val="DD51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9" name="Oval 833"/>
            <p:cNvSpPr>
              <a:spLocks noChangeArrowheads="1"/>
            </p:cNvSpPr>
            <p:nvPr/>
          </p:nvSpPr>
          <p:spPr bwMode="auto">
            <a:xfrm>
              <a:off x="5030" y="2323"/>
              <a:ext cx="293" cy="206"/>
            </a:xfrm>
            <a:prstGeom prst="ellipse">
              <a:avLst/>
            </a:prstGeom>
            <a:solidFill>
              <a:srgbClr val="DD50A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0" name="Oval 834"/>
            <p:cNvSpPr>
              <a:spLocks noChangeArrowheads="1"/>
            </p:cNvSpPr>
            <p:nvPr/>
          </p:nvSpPr>
          <p:spPr bwMode="auto">
            <a:xfrm>
              <a:off x="5033" y="2326"/>
              <a:ext cx="287" cy="201"/>
            </a:xfrm>
            <a:prstGeom prst="ellipse">
              <a:avLst/>
            </a:prstGeom>
            <a:solidFill>
              <a:srgbClr val="DD4EA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1" name="Oval 835"/>
            <p:cNvSpPr>
              <a:spLocks noChangeArrowheads="1"/>
            </p:cNvSpPr>
            <p:nvPr/>
          </p:nvSpPr>
          <p:spPr bwMode="auto">
            <a:xfrm>
              <a:off x="5035" y="2328"/>
              <a:ext cx="283" cy="197"/>
            </a:xfrm>
            <a:prstGeom prst="ellipse">
              <a:avLst/>
            </a:prstGeom>
            <a:solidFill>
              <a:srgbClr val="DD4DA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2" name="Oval 836"/>
            <p:cNvSpPr>
              <a:spLocks noChangeArrowheads="1"/>
            </p:cNvSpPr>
            <p:nvPr/>
          </p:nvSpPr>
          <p:spPr bwMode="auto">
            <a:xfrm>
              <a:off x="5038" y="2329"/>
              <a:ext cx="277" cy="195"/>
            </a:xfrm>
            <a:prstGeom prst="ellipse">
              <a:avLst/>
            </a:prstGeom>
            <a:solidFill>
              <a:srgbClr val="DC4CA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3" name="Oval 837"/>
            <p:cNvSpPr>
              <a:spLocks noChangeArrowheads="1"/>
            </p:cNvSpPr>
            <p:nvPr/>
          </p:nvSpPr>
          <p:spPr bwMode="auto">
            <a:xfrm>
              <a:off x="5041" y="2331"/>
              <a:ext cx="271" cy="191"/>
            </a:xfrm>
            <a:prstGeom prst="ellipse">
              <a:avLst/>
            </a:prstGeom>
            <a:solidFill>
              <a:srgbClr val="DC4AA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4" name="Oval 838"/>
            <p:cNvSpPr>
              <a:spLocks noChangeArrowheads="1"/>
            </p:cNvSpPr>
            <p:nvPr/>
          </p:nvSpPr>
          <p:spPr bwMode="auto">
            <a:xfrm>
              <a:off x="5043" y="2333"/>
              <a:ext cx="267" cy="187"/>
            </a:xfrm>
            <a:prstGeom prst="ellipse">
              <a:avLst/>
            </a:prstGeom>
            <a:solidFill>
              <a:srgbClr val="DC49A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5" name="Oval 839"/>
            <p:cNvSpPr>
              <a:spLocks noChangeArrowheads="1"/>
            </p:cNvSpPr>
            <p:nvPr/>
          </p:nvSpPr>
          <p:spPr bwMode="auto">
            <a:xfrm>
              <a:off x="5046" y="2335"/>
              <a:ext cx="261" cy="183"/>
            </a:xfrm>
            <a:prstGeom prst="ellipse">
              <a:avLst/>
            </a:prstGeom>
            <a:solidFill>
              <a:srgbClr val="DC47A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6" name="Oval 840"/>
            <p:cNvSpPr>
              <a:spLocks noChangeArrowheads="1"/>
            </p:cNvSpPr>
            <p:nvPr/>
          </p:nvSpPr>
          <p:spPr bwMode="auto">
            <a:xfrm>
              <a:off x="5049" y="2337"/>
              <a:ext cx="255" cy="179"/>
            </a:xfrm>
            <a:prstGeom prst="ellipse">
              <a:avLst/>
            </a:prstGeom>
            <a:solidFill>
              <a:srgbClr val="DB46A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7" name="Oval 841"/>
            <p:cNvSpPr>
              <a:spLocks noChangeArrowheads="1"/>
            </p:cNvSpPr>
            <p:nvPr/>
          </p:nvSpPr>
          <p:spPr bwMode="auto">
            <a:xfrm>
              <a:off x="5051" y="2339"/>
              <a:ext cx="251" cy="175"/>
            </a:xfrm>
            <a:prstGeom prst="ellipse">
              <a:avLst/>
            </a:prstGeom>
            <a:solidFill>
              <a:srgbClr val="DB45A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8" name="Oval 842"/>
            <p:cNvSpPr>
              <a:spLocks noChangeArrowheads="1"/>
            </p:cNvSpPr>
            <p:nvPr/>
          </p:nvSpPr>
          <p:spPr bwMode="auto">
            <a:xfrm>
              <a:off x="5054" y="2341"/>
              <a:ext cx="245" cy="171"/>
            </a:xfrm>
            <a:prstGeom prst="ellipse">
              <a:avLst/>
            </a:prstGeom>
            <a:solidFill>
              <a:srgbClr val="DB43A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9" name="Oval 843"/>
            <p:cNvSpPr>
              <a:spLocks noChangeArrowheads="1"/>
            </p:cNvSpPr>
            <p:nvPr/>
          </p:nvSpPr>
          <p:spPr bwMode="auto">
            <a:xfrm>
              <a:off x="5056" y="2342"/>
              <a:ext cx="241" cy="169"/>
            </a:xfrm>
            <a:prstGeom prst="ellipse">
              <a:avLst/>
            </a:prstGeom>
            <a:solidFill>
              <a:srgbClr val="DB42A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0" name="Oval 844"/>
            <p:cNvSpPr>
              <a:spLocks noChangeArrowheads="1"/>
            </p:cNvSpPr>
            <p:nvPr/>
          </p:nvSpPr>
          <p:spPr bwMode="auto">
            <a:xfrm>
              <a:off x="5059" y="2344"/>
              <a:ext cx="235" cy="165"/>
            </a:xfrm>
            <a:prstGeom prst="ellipse">
              <a:avLst/>
            </a:prstGeom>
            <a:solidFill>
              <a:srgbClr val="DB41A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1" name="Oval 845"/>
            <p:cNvSpPr>
              <a:spLocks noChangeArrowheads="1"/>
            </p:cNvSpPr>
            <p:nvPr/>
          </p:nvSpPr>
          <p:spPr bwMode="auto">
            <a:xfrm>
              <a:off x="5062" y="2346"/>
              <a:ext cx="229" cy="161"/>
            </a:xfrm>
            <a:prstGeom prst="ellipse">
              <a:avLst/>
            </a:prstGeom>
            <a:solidFill>
              <a:srgbClr val="DA40A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2" name="Oval 846"/>
            <p:cNvSpPr>
              <a:spLocks noChangeArrowheads="1"/>
            </p:cNvSpPr>
            <p:nvPr/>
          </p:nvSpPr>
          <p:spPr bwMode="auto">
            <a:xfrm>
              <a:off x="5064" y="2348"/>
              <a:ext cx="225" cy="157"/>
            </a:xfrm>
            <a:prstGeom prst="ellipse">
              <a:avLst/>
            </a:prstGeom>
            <a:solidFill>
              <a:srgbClr val="DA3EA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3" name="Oval 847"/>
            <p:cNvSpPr>
              <a:spLocks noChangeArrowheads="1"/>
            </p:cNvSpPr>
            <p:nvPr/>
          </p:nvSpPr>
          <p:spPr bwMode="auto">
            <a:xfrm>
              <a:off x="5068" y="2350"/>
              <a:ext cx="218" cy="153"/>
            </a:xfrm>
            <a:prstGeom prst="ellipse">
              <a:avLst/>
            </a:prstGeom>
            <a:solidFill>
              <a:srgbClr val="DA3C9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4" name="Oval 848"/>
            <p:cNvSpPr>
              <a:spLocks noChangeArrowheads="1"/>
            </p:cNvSpPr>
            <p:nvPr/>
          </p:nvSpPr>
          <p:spPr bwMode="auto">
            <a:xfrm>
              <a:off x="5071" y="2352"/>
              <a:ext cx="212" cy="149"/>
            </a:xfrm>
            <a:prstGeom prst="ellipse">
              <a:avLst/>
            </a:prstGeom>
            <a:solidFill>
              <a:srgbClr val="DA3B9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5" name="Oval 849"/>
            <p:cNvSpPr>
              <a:spLocks noChangeArrowheads="1"/>
            </p:cNvSpPr>
            <p:nvPr/>
          </p:nvSpPr>
          <p:spPr bwMode="auto">
            <a:xfrm>
              <a:off x="5073" y="2353"/>
              <a:ext cx="208" cy="147"/>
            </a:xfrm>
            <a:prstGeom prst="ellipse">
              <a:avLst/>
            </a:prstGeom>
            <a:solidFill>
              <a:srgbClr val="DA3A9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6" name="Oval 850"/>
            <p:cNvSpPr>
              <a:spLocks noChangeArrowheads="1"/>
            </p:cNvSpPr>
            <p:nvPr/>
          </p:nvSpPr>
          <p:spPr bwMode="auto">
            <a:xfrm>
              <a:off x="5076" y="2355"/>
              <a:ext cx="202" cy="143"/>
            </a:xfrm>
            <a:prstGeom prst="ellipse">
              <a:avLst/>
            </a:prstGeom>
            <a:solidFill>
              <a:srgbClr val="D9399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7" name="Oval 851"/>
            <p:cNvSpPr>
              <a:spLocks noChangeArrowheads="1"/>
            </p:cNvSpPr>
            <p:nvPr/>
          </p:nvSpPr>
          <p:spPr bwMode="auto">
            <a:xfrm>
              <a:off x="5078" y="2357"/>
              <a:ext cx="198" cy="139"/>
            </a:xfrm>
            <a:prstGeom prst="ellipse">
              <a:avLst/>
            </a:prstGeom>
            <a:solidFill>
              <a:srgbClr val="D9379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8" name="Oval 852"/>
            <p:cNvSpPr>
              <a:spLocks noChangeArrowheads="1"/>
            </p:cNvSpPr>
            <p:nvPr/>
          </p:nvSpPr>
          <p:spPr bwMode="auto">
            <a:xfrm>
              <a:off x="5081" y="2359"/>
              <a:ext cx="191" cy="135"/>
            </a:xfrm>
            <a:prstGeom prst="ellipse">
              <a:avLst/>
            </a:prstGeom>
            <a:solidFill>
              <a:srgbClr val="D9369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9" name="Oval 853"/>
            <p:cNvSpPr>
              <a:spLocks noChangeArrowheads="1"/>
            </p:cNvSpPr>
            <p:nvPr/>
          </p:nvSpPr>
          <p:spPr bwMode="auto">
            <a:xfrm>
              <a:off x="5084" y="2361"/>
              <a:ext cx="186" cy="132"/>
            </a:xfrm>
            <a:prstGeom prst="ellipse">
              <a:avLst/>
            </a:prstGeom>
            <a:solidFill>
              <a:srgbClr val="D9359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0" name="Oval 854"/>
            <p:cNvSpPr>
              <a:spLocks noChangeArrowheads="1"/>
            </p:cNvSpPr>
            <p:nvPr/>
          </p:nvSpPr>
          <p:spPr bwMode="auto">
            <a:xfrm>
              <a:off x="5086" y="2363"/>
              <a:ext cx="182" cy="128"/>
            </a:xfrm>
            <a:prstGeom prst="ellipse">
              <a:avLst/>
            </a:prstGeom>
            <a:solidFill>
              <a:srgbClr val="D9339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1" name="Oval 855"/>
            <p:cNvSpPr>
              <a:spLocks noChangeArrowheads="1"/>
            </p:cNvSpPr>
            <p:nvPr/>
          </p:nvSpPr>
          <p:spPr bwMode="auto">
            <a:xfrm>
              <a:off x="5089" y="2365"/>
              <a:ext cx="176" cy="124"/>
            </a:xfrm>
            <a:prstGeom prst="ellipse">
              <a:avLst/>
            </a:prstGeom>
            <a:solidFill>
              <a:srgbClr val="D8329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2" name="Oval 856"/>
            <p:cNvSpPr>
              <a:spLocks noChangeArrowheads="1"/>
            </p:cNvSpPr>
            <p:nvPr/>
          </p:nvSpPr>
          <p:spPr bwMode="auto">
            <a:xfrm>
              <a:off x="5092" y="2366"/>
              <a:ext cx="170" cy="122"/>
            </a:xfrm>
            <a:prstGeom prst="ellipse">
              <a:avLst/>
            </a:prstGeom>
            <a:solidFill>
              <a:srgbClr val="D8309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3" name="Oval 857"/>
            <p:cNvSpPr>
              <a:spLocks noChangeArrowheads="1"/>
            </p:cNvSpPr>
            <p:nvPr/>
          </p:nvSpPr>
          <p:spPr bwMode="auto">
            <a:xfrm>
              <a:off x="5094" y="2368"/>
              <a:ext cx="166" cy="118"/>
            </a:xfrm>
            <a:prstGeom prst="ellipse">
              <a:avLst/>
            </a:prstGeom>
            <a:solidFill>
              <a:srgbClr val="D82F9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4" name="Oval 858"/>
            <p:cNvSpPr>
              <a:spLocks noChangeArrowheads="1"/>
            </p:cNvSpPr>
            <p:nvPr/>
          </p:nvSpPr>
          <p:spPr bwMode="auto">
            <a:xfrm>
              <a:off x="5097" y="2370"/>
              <a:ext cx="160" cy="114"/>
            </a:xfrm>
            <a:prstGeom prst="ellipse">
              <a:avLst/>
            </a:prstGeom>
            <a:solidFill>
              <a:srgbClr val="D82E9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5" name="Oval 859"/>
            <p:cNvSpPr>
              <a:spLocks noChangeArrowheads="1"/>
            </p:cNvSpPr>
            <p:nvPr/>
          </p:nvSpPr>
          <p:spPr bwMode="auto">
            <a:xfrm>
              <a:off x="5099" y="2372"/>
              <a:ext cx="156" cy="110"/>
            </a:xfrm>
            <a:prstGeom prst="ellipse">
              <a:avLst/>
            </a:prstGeom>
            <a:solidFill>
              <a:srgbClr val="D82D9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6" name="Oval 860"/>
            <p:cNvSpPr>
              <a:spLocks noChangeArrowheads="1"/>
            </p:cNvSpPr>
            <p:nvPr/>
          </p:nvSpPr>
          <p:spPr bwMode="auto">
            <a:xfrm>
              <a:off x="5102" y="2374"/>
              <a:ext cx="150" cy="106"/>
            </a:xfrm>
            <a:prstGeom prst="ellipse">
              <a:avLst/>
            </a:prstGeom>
            <a:solidFill>
              <a:srgbClr val="D82B9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7" name="Oval 861"/>
            <p:cNvSpPr>
              <a:spLocks noChangeArrowheads="1"/>
            </p:cNvSpPr>
            <p:nvPr/>
          </p:nvSpPr>
          <p:spPr bwMode="auto">
            <a:xfrm>
              <a:off x="5105" y="2376"/>
              <a:ext cx="144" cy="102"/>
            </a:xfrm>
            <a:prstGeom prst="ellipse">
              <a:avLst/>
            </a:prstGeom>
            <a:solidFill>
              <a:srgbClr val="D82A9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8" name="Oval 862"/>
            <p:cNvSpPr>
              <a:spLocks noChangeArrowheads="1"/>
            </p:cNvSpPr>
            <p:nvPr/>
          </p:nvSpPr>
          <p:spPr bwMode="auto">
            <a:xfrm>
              <a:off x="5107" y="2377"/>
              <a:ext cx="140" cy="100"/>
            </a:xfrm>
            <a:prstGeom prst="ellipse">
              <a:avLst/>
            </a:prstGeom>
            <a:solidFill>
              <a:srgbClr val="D8299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9" name="Oval 863"/>
            <p:cNvSpPr>
              <a:spLocks noChangeArrowheads="1"/>
            </p:cNvSpPr>
            <p:nvPr/>
          </p:nvSpPr>
          <p:spPr bwMode="auto">
            <a:xfrm>
              <a:off x="5110" y="2379"/>
              <a:ext cx="134" cy="96"/>
            </a:xfrm>
            <a:prstGeom prst="ellipse">
              <a:avLst/>
            </a:prstGeom>
            <a:solidFill>
              <a:srgbClr val="D728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0" name="Oval 864"/>
            <p:cNvSpPr>
              <a:spLocks noChangeArrowheads="1"/>
            </p:cNvSpPr>
            <p:nvPr/>
          </p:nvSpPr>
          <p:spPr bwMode="auto">
            <a:xfrm>
              <a:off x="5113" y="2381"/>
              <a:ext cx="128" cy="92"/>
            </a:xfrm>
            <a:prstGeom prst="ellipse">
              <a:avLst/>
            </a:prstGeom>
            <a:solidFill>
              <a:srgbClr val="D726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1" name="Oval 865"/>
            <p:cNvSpPr>
              <a:spLocks noChangeArrowheads="1"/>
            </p:cNvSpPr>
            <p:nvPr/>
          </p:nvSpPr>
          <p:spPr bwMode="auto">
            <a:xfrm>
              <a:off x="5115" y="2383"/>
              <a:ext cx="124" cy="88"/>
            </a:xfrm>
            <a:prstGeom prst="ellipse">
              <a:avLst/>
            </a:prstGeom>
            <a:solidFill>
              <a:srgbClr val="D725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2" name="Oval 866"/>
            <p:cNvSpPr>
              <a:spLocks noChangeArrowheads="1"/>
            </p:cNvSpPr>
            <p:nvPr/>
          </p:nvSpPr>
          <p:spPr bwMode="auto">
            <a:xfrm>
              <a:off x="5118" y="2385"/>
              <a:ext cx="118" cy="84"/>
            </a:xfrm>
            <a:prstGeom prst="ellipse">
              <a:avLst/>
            </a:prstGeom>
            <a:solidFill>
              <a:srgbClr val="D723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3" name="Oval 867"/>
            <p:cNvSpPr>
              <a:spLocks noChangeArrowheads="1"/>
            </p:cNvSpPr>
            <p:nvPr/>
          </p:nvSpPr>
          <p:spPr bwMode="auto">
            <a:xfrm>
              <a:off x="5120" y="2387"/>
              <a:ext cx="114" cy="80"/>
            </a:xfrm>
            <a:prstGeom prst="ellipse">
              <a:avLst/>
            </a:prstGeom>
            <a:solidFill>
              <a:srgbClr val="D723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4" name="Oval 868"/>
            <p:cNvSpPr>
              <a:spLocks noChangeArrowheads="1"/>
            </p:cNvSpPr>
            <p:nvPr/>
          </p:nvSpPr>
          <p:spPr bwMode="auto">
            <a:xfrm>
              <a:off x="5123" y="2389"/>
              <a:ext cx="108" cy="76"/>
            </a:xfrm>
            <a:prstGeom prst="ellipse">
              <a:avLst/>
            </a:prstGeom>
            <a:solidFill>
              <a:srgbClr val="D721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5" name="Oval 869"/>
            <p:cNvSpPr>
              <a:spLocks noChangeArrowheads="1"/>
            </p:cNvSpPr>
            <p:nvPr/>
          </p:nvSpPr>
          <p:spPr bwMode="auto">
            <a:xfrm>
              <a:off x="5126" y="2390"/>
              <a:ext cx="102" cy="74"/>
            </a:xfrm>
            <a:prstGeom prst="ellipse">
              <a:avLst/>
            </a:prstGeom>
            <a:solidFill>
              <a:srgbClr val="D720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6" name="Oval 870"/>
            <p:cNvSpPr>
              <a:spLocks noChangeArrowheads="1"/>
            </p:cNvSpPr>
            <p:nvPr/>
          </p:nvSpPr>
          <p:spPr bwMode="auto">
            <a:xfrm>
              <a:off x="5128" y="2392"/>
              <a:ext cx="98" cy="70"/>
            </a:xfrm>
            <a:prstGeom prst="ellipse">
              <a:avLst/>
            </a:prstGeom>
            <a:solidFill>
              <a:srgbClr val="D71E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7" name="Oval 871"/>
            <p:cNvSpPr>
              <a:spLocks noChangeArrowheads="1"/>
            </p:cNvSpPr>
            <p:nvPr/>
          </p:nvSpPr>
          <p:spPr bwMode="auto">
            <a:xfrm>
              <a:off x="5131" y="2394"/>
              <a:ext cx="92" cy="66"/>
            </a:xfrm>
            <a:prstGeom prst="ellipse">
              <a:avLst/>
            </a:prstGeom>
            <a:solidFill>
              <a:srgbClr val="D71E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8" name="Oval 872"/>
            <p:cNvSpPr>
              <a:spLocks noChangeArrowheads="1"/>
            </p:cNvSpPr>
            <p:nvPr/>
          </p:nvSpPr>
          <p:spPr bwMode="auto">
            <a:xfrm>
              <a:off x="5134" y="2396"/>
              <a:ext cx="86" cy="62"/>
            </a:xfrm>
            <a:prstGeom prst="ellipse">
              <a:avLst/>
            </a:prstGeom>
            <a:solidFill>
              <a:srgbClr val="D61C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9" name="Oval 873"/>
            <p:cNvSpPr>
              <a:spLocks noChangeArrowheads="1"/>
            </p:cNvSpPr>
            <p:nvPr/>
          </p:nvSpPr>
          <p:spPr bwMode="auto">
            <a:xfrm>
              <a:off x="5136" y="2398"/>
              <a:ext cx="82" cy="58"/>
            </a:xfrm>
            <a:prstGeom prst="ellipse">
              <a:avLst/>
            </a:prstGeom>
            <a:solidFill>
              <a:srgbClr val="D61B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0" name="Oval 874"/>
            <p:cNvSpPr>
              <a:spLocks noChangeArrowheads="1"/>
            </p:cNvSpPr>
            <p:nvPr/>
          </p:nvSpPr>
          <p:spPr bwMode="auto">
            <a:xfrm>
              <a:off x="5139" y="2400"/>
              <a:ext cx="76" cy="54"/>
            </a:xfrm>
            <a:prstGeom prst="ellipse">
              <a:avLst/>
            </a:prstGeom>
            <a:solidFill>
              <a:srgbClr val="D619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1" name="Oval 875"/>
            <p:cNvSpPr>
              <a:spLocks noChangeArrowheads="1"/>
            </p:cNvSpPr>
            <p:nvPr/>
          </p:nvSpPr>
          <p:spPr bwMode="auto">
            <a:xfrm>
              <a:off x="5141" y="2401"/>
              <a:ext cx="72" cy="52"/>
            </a:xfrm>
            <a:prstGeom prst="ellipse">
              <a:avLst/>
            </a:prstGeom>
            <a:solidFill>
              <a:srgbClr val="D618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2" name="Oval 876"/>
            <p:cNvSpPr>
              <a:spLocks noChangeArrowheads="1"/>
            </p:cNvSpPr>
            <p:nvPr/>
          </p:nvSpPr>
          <p:spPr bwMode="auto">
            <a:xfrm>
              <a:off x="5144" y="2403"/>
              <a:ext cx="66" cy="48"/>
            </a:xfrm>
            <a:prstGeom prst="ellipse">
              <a:avLst/>
            </a:prstGeom>
            <a:solidFill>
              <a:srgbClr val="D617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3" name="Oval 877"/>
            <p:cNvSpPr>
              <a:spLocks noChangeArrowheads="1"/>
            </p:cNvSpPr>
            <p:nvPr/>
          </p:nvSpPr>
          <p:spPr bwMode="auto">
            <a:xfrm>
              <a:off x="5147" y="2405"/>
              <a:ext cx="60" cy="44"/>
            </a:xfrm>
            <a:prstGeom prst="ellipse">
              <a:avLst/>
            </a:prstGeom>
            <a:solidFill>
              <a:srgbClr val="D616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4" name="Oval 878"/>
            <p:cNvSpPr>
              <a:spLocks noChangeArrowheads="1"/>
            </p:cNvSpPr>
            <p:nvPr/>
          </p:nvSpPr>
          <p:spPr bwMode="auto">
            <a:xfrm>
              <a:off x="5149" y="2407"/>
              <a:ext cx="56" cy="40"/>
            </a:xfrm>
            <a:prstGeom prst="ellipse">
              <a:avLst/>
            </a:prstGeom>
            <a:solidFill>
              <a:srgbClr val="D614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5" name="Oval 879"/>
            <p:cNvSpPr>
              <a:spLocks noChangeArrowheads="1"/>
            </p:cNvSpPr>
            <p:nvPr/>
          </p:nvSpPr>
          <p:spPr bwMode="auto">
            <a:xfrm>
              <a:off x="5152" y="2409"/>
              <a:ext cx="50" cy="36"/>
            </a:xfrm>
            <a:prstGeom prst="ellipse">
              <a:avLst/>
            </a:prstGeom>
            <a:solidFill>
              <a:srgbClr val="D613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6" name="Oval 880"/>
            <p:cNvSpPr>
              <a:spLocks noChangeArrowheads="1"/>
            </p:cNvSpPr>
            <p:nvPr/>
          </p:nvSpPr>
          <p:spPr bwMode="auto">
            <a:xfrm>
              <a:off x="5155" y="2411"/>
              <a:ext cx="44" cy="32"/>
            </a:xfrm>
            <a:prstGeom prst="ellipse">
              <a:avLst/>
            </a:prstGeom>
            <a:solidFill>
              <a:srgbClr val="D612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7" name="Oval 881"/>
            <p:cNvSpPr>
              <a:spLocks noChangeArrowheads="1"/>
            </p:cNvSpPr>
            <p:nvPr/>
          </p:nvSpPr>
          <p:spPr bwMode="auto">
            <a:xfrm>
              <a:off x="5157" y="2413"/>
              <a:ext cx="40" cy="28"/>
            </a:xfrm>
            <a:prstGeom prst="ellipse">
              <a:avLst/>
            </a:prstGeom>
            <a:solidFill>
              <a:srgbClr val="D611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8" name="Oval 882"/>
            <p:cNvSpPr>
              <a:spLocks noChangeArrowheads="1"/>
            </p:cNvSpPr>
            <p:nvPr/>
          </p:nvSpPr>
          <p:spPr bwMode="auto">
            <a:xfrm>
              <a:off x="5160" y="2414"/>
              <a:ext cx="34" cy="25"/>
            </a:xfrm>
            <a:prstGeom prst="ellipse">
              <a:avLst/>
            </a:prstGeom>
            <a:solidFill>
              <a:srgbClr val="D60F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9" name="Oval 883"/>
            <p:cNvSpPr>
              <a:spLocks noChangeArrowheads="1"/>
            </p:cNvSpPr>
            <p:nvPr/>
          </p:nvSpPr>
          <p:spPr bwMode="auto">
            <a:xfrm>
              <a:off x="5162" y="2416"/>
              <a:ext cx="30" cy="21"/>
            </a:xfrm>
            <a:prstGeom prst="ellipse">
              <a:avLst/>
            </a:prstGeom>
            <a:solidFill>
              <a:srgbClr val="D60D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80" name="Oval 884"/>
            <p:cNvSpPr>
              <a:spLocks noChangeArrowheads="1"/>
            </p:cNvSpPr>
            <p:nvPr/>
          </p:nvSpPr>
          <p:spPr bwMode="auto">
            <a:xfrm>
              <a:off x="5165" y="2418"/>
              <a:ext cx="24" cy="17"/>
            </a:xfrm>
            <a:prstGeom prst="ellipse">
              <a:avLst/>
            </a:prstGeom>
            <a:solidFill>
              <a:srgbClr val="D60B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81" name="Oval 885"/>
            <p:cNvSpPr>
              <a:spLocks noChangeArrowheads="1"/>
            </p:cNvSpPr>
            <p:nvPr/>
          </p:nvSpPr>
          <p:spPr bwMode="auto">
            <a:xfrm>
              <a:off x="5168" y="2420"/>
              <a:ext cx="18" cy="13"/>
            </a:xfrm>
            <a:prstGeom prst="ellipse">
              <a:avLst/>
            </a:prstGeom>
            <a:solidFill>
              <a:srgbClr val="D60A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82" name="Oval 886"/>
            <p:cNvSpPr>
              <a:spLocks noChangeArrowheads="1"/>
            </p:cNvSpPr>
            <p:nvPr/>
          </p:nvSpPr>
          <p:spPr bwMode="auto">
            <a:xfrm>
              <a:off x="5171" y="2422"/>
              <a:ext cx="13" cy="9"/>
            </a:xfrm>
            <a:prstGeom prst="ellipse">
              <a:avLst/>
            </a:prstGeom>
            <a:solidFill>
              <a:srgbClr val="D608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83" name="Oval 887"/>
            <p:cNvSpPr>
              <a:spLocks noChangeArrowheads="1"/>
            </p:cNvSpPr>
            <p:nvPr/>
          </p:nvSpPr>
          <p:spPr bwMode="auto">
            <a:xfrm>
              <a:off x="5174" y="2424"/>
              <a:ext cx="7" cy="5"/>
            </a:xfrm>
            <a:prstGeom prst="ellipse">
              <a:avLst/>
            </a:prstGeom>
            <a:solidFill>
              <a:srgbClr val="D606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784" name="Rectangle 888"/>
          <p:cNvSpPr>
            <a:spLocks noChangeArrowheads="1"/>
          </p:cNvSpPr>
          <p:nvPr/>
        </p:nvSpPr>
        <p:spPr bwMode="auto">
          <a:xfrm>
            <a:off x="7696200" y="3698875"/>
            <a:ext cx="839788" cy="423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786" name="Rectangle 890"/>
          <p:cNvSpPr>
            <a:spLocks noChangeArrowheads="1"/>
          </p:cNvSpPr>
          <p:nvPr/>
        </p:nvSpPr>
        <p:spPr bwMode="auto">
          <a:xfrm>
            <a:off x="7772400" y="3744913"/>
            <a:ext cx="10001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FFF7"/>
                </a:solidFill>
                <a:latin typeface="Tahoma" pitchFamily="34" charset="0"/>
              </a:rPr>
              <a:t>Eosinófilo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87" name="Freeform 891"/>
          <p:cNvSpPr>
            <a:spLocks/>
          </p:cNvSpPr>
          <p:nvPr/>
        </p:nvSpPr>
        <p:spPr bwMode="auto">
          <a:xfrm>
            <a:off x="203200" y="5503863"/>
            <a:ext cx="307975" cy="846137"/>
          </a:xfrm>
          <a:custGeom>
            <a:avLst/>
            <a:gdLst>
              <a:gd name="T0" fmla="*/ 194 w 194"/>
              <a:gd name="T1" fmla="*/ 381 h 533"/>
              <a:gd name="T2" fmla="*/ 129 w 194"/>
              <a:gd name="T3" fmla="*/ 228 h 533"/>
              <a:gd name="T4" fmla="*/ 129 w 194"/>
              <a:gd name="T5" fmla="*/ 327 h 533"/>
              <a:gd name="T6" fmla="*/ 49 w 194"/>
              <a:gd name="T7" fmla="*/ 327 h 533"/>
              <a:gd name="T8" fmla="*/ 49 w 194"/>
              <a:gd name="T9" fmla="*/ 0 h 533"/>
              <a:gd name="T10" fmla="*/ 0 w 194"/>
              <a:gd name="T11" fmla="*/ 0 h 533"/>
              <a:gd name="T12" fmla="*/ 0 w 194"/>
              <a:gd name="T13" fmla="*/ 435 h 533"/>
              <a:gd name="T14" fmla="*/ 129 w 194"/>
              <a:gd name="T15" fmla="*/ 435 h 533"/>
              <a:gd name="T16" fmla="*/ 129 w 194"/>
              <a:gd name="T17" fmla="*/ 533 h 533"/>
              <a:gd name="T18" fmla="*/ 194 w 194"/>
              <a:gd name="T19" fmla="*/ 381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4" h="533">
                <a:moveTo>
                  <a:pt x="194" y="381"/>
                </a:moveTo>
                <a:lnTo>
                  <a:pt x="129" y="228"/>
                </a:lnTo>
                <a:lnTo>
                  <a:pt x="129" y="327"/>
                </a:lnTo>
                <a:lnTo>
                  <a:pt x="49" y="327"/>
                </a:lnTo>
                <a:lnTo>
                  <a:pt x="49" y="0"/>
                </a:lnTo>
                <a:lnTo>
                  <a:pt x="0" y="0"/>
                </a:lnTo>
                <a:lnTo>
                  <a:pt x="0" y="435"/>
                </a:lnTo>
                <a:lnTo>
                  <a:pt x="129" y="435"/>
                </a:lnTo>
                <a:lnTo>
                  <a:pt x="129" y="533"/>
                </a:lnTo>
                <a:lnTo>
                  <a:pt x="194" y="38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788" name="Rectangle 892"/>
          <p:cNvSpPr>
            <a:spLocks noChangeArrowheads="1"/>
          </p:cNvSpPr>
          <p:nvPr/>
        </p:nvSpPr>
        <p:spPr bwMode="auto">
          <a:xfrm>
            <a:off x="3819525" y="5241925"/>
            <a:ext cx="2617788" cy="341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789" name="Rectangle 893"/>
          <p:cNvSpPr>
            <a:spLocks noChangeArrowheads="1"/>
          </p:cNvSpPr>
          <p:nvPr/>
        </p:nvSpPr>
        <p:spPr bwMode="auto">
          <a:xfrm>
            <a:off x="3913188" y="5299075"/>
            <a:ext cx="14890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C3a, C5a, ECF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0" name="Rectangle 894"/>
          <p:cNvSpPr>
            <a:spLocks noChangeArrowheads="1"/>
          </p:cNvSpPr>
          <p:nvPr/>
        </p:nvSpPr>
        <p:spPr bwMode="auto">
          <a:xfrm>
            <a:off x="5232400" y="52990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1" name="Rectangle 895"/>
          <p:cNvSpPr>
            <a:spLocks noChangeArrowheads="1"/>
          </p:cNvSpPr>
          <p:nvPr/>
        </p:nvSpPr>
        <p:spPr bwMode="auto">
          <a:xfrm>
            <a:off x="5300663" y="5299075"/>
            <a:ext cx="7366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A, e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2" name="Rectangle 896"/>
          <p:cNvSpPr>
            <a:spLocks noChangeArrowheads="1"/>
          </p:cNvSpPr>
          <p:nvPr/>
        </p:nvSpPr>
        <p:spPr bwMode="auto">
          <a:xfrm>
            <a:off x="5910263" y="52990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3" name="Rectangle 897"/>
          <p:cNvSpPr>
            <a:spLocks noChangeArrowheads="1"/>
          </p:cNvSpPr>
          <p:nvPr/>
        </p:nvSpPr>
        <p:spPr bwMode="auto">
          <a:xfrm>
            <a:off x="5978525" y="5299075"/>
            <a:ext cx="2016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5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4" name="Rectangle 898"/>
          <p:cNvSpPr>
            <a:spLocks noChangeArrowheads="1"/>
          </p:cNvSpPr>
          <p:nvPr/>
        </p:nvSpPr>
        <p:spPr bwMode="auto">
          <a:xfrm>
            <a:off x="7589838" y="2030413"/>
            <a:ext cx="1539875" cy="1016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795" name="Rectangle 899"/>
          <p:cNvSpPr>
            <a:spLocks noChangeArrowheads="1"/>
          </p:cNvSpPr>
          <p:nvPr/>
        </p:nvSpPr>
        <p:spPr bwMode="auto">
          <a:xfrm>
            <a:off x="7770813" y="2076450"/>
            <a:ext cx="1392237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Reclutamiento,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6" name="Rectangle 900"/>
          <p:cNvSpPr>
            <a:spLocks noChangeArrowheads="1"/>
          </p:cNvSpPr>
          <p:nvPr/>
        </p:nvSpPr>
        <p:spPr bwMode="auto">
          <a:xfrm>
            <a:off x="7835900" y="2260600"/>
            <a:ext cx="125730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maduración 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7" name="Rectangle 901"/>
          <p:cNvSpPr>
            <a:spLocks noChangeArrowheads="1"/>
          </p:cNvSpPr>
          <p:nvPr/>
        </p:nvSpPr>
        <p:spPr bwMode="auto">
          <a:xfrm>
            <a:off x="7848600" y="2444750"/>
            <a:ext cx="122555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activación de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8" name="Rectangle 902"/>
          <p:cNvSpPr>
            <a:spLocks noChangeArrowheads="1"/>
          </p:cNvSpPr>
          <p:nvPr/>
        </p:nvSpPr>
        <p:spPr bwMode="auto">
          <a:xfrm>
            <a:off x="7958138" y="2628900"/>
            <a:ext cx="8651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eosinófilos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799" name="Rectangle 903"/>
          <p:cNvSpPr>
            <a:spLocks noChangeArrowheads="1"/>
          </p:cNvSpPr>
          <p:nvPr/>
        </p:nvSpPr>
        <p:spPr bwMode="auto">
          <a:xfrm>
            <a:off x="8751888" y="2628900"/>
            <a:ext cx="22542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00" name="Rectangle 904"/>
          <p:cNvSpPr>
            <a:spLocks noChangeArrowheads="1"/>
          </p:cNvSpPr>
          <p:nvPr/>
        </p:nvSpPr>
        <p:spPr bwMode="auto">
          <a:xfrm>
            <a:off x="8085138" y="2813050"/>
            <a:ext cx="68103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basófilos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3499" name="Group 905"/>
          <p:cNvGrpSpPr>
            <a:grpSpLocks/>
          </p:cNvGrpSpPr>
          <p:nvPr/>
        </p:nvGrpSpPr>
        <p:grpSpPr bwMode="auto">
          <a:xfrm>
            <a:off x="1895475" y="3352800"/>
            <a:ext cx="2078038" cy="1920875"/>
            <a:chOff x="1194" y="2112"/>
            <a:chExt cx="1309" cy="1210"/>
          </a:xfrm>
        </p:grpSpPr>
        <p:sp>
          <p:nvSpPr>
            <p:cNvPr id="337802" name="Line 906"/>
            <p:cNvSpPr>
              <a:spLocks noChangeShapeType="1"/>
            </p:cNvSpPr>
            <p:nvPr/>
          </p:nvSpPr>
          <p:spPr bwMode="auto">
            <a:xfrm>
              <a:off x="1194" y="2112"/>
              <a:ext cx="1266" cy="11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03" name="Freeform 907"/>
            <p:cNvSpPr>
              <a:spLocks/>
            </p:cNvSpPr>
            <p:nvPr/>
          </p:nvSpPr>
          <p:spPr bwMode="auto">
            <a:xfrm>
              <a:off x="2435" y="3256"/>
              <a:ext cx="68" cy="66"/>
            </a:xfrm>
            <a:custGeom>
              <a:avLst/>
              <a:gdLst>
                <a:gd name="T0" fmla="*/ 0 w 68"/>
                <a:gd name="T1" fmla="*/ 47 h 66"/>
                <a:gd name="T2" fmla="*/ 68 w 68"/>
                <a:gd name="T3" fmla="*/ 66 h 66"/>
                <a:gd name="T4" fmla="*/ 44 w 68"/>
                <a:gd name="T5" fmla="*/ 0 h 66"/>
                <a:gd name="T6" fmla="*/ 0 w 68"/>
                <a:gd name="T7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6">
                  <a:moveTo>
                    <a:pt x="0" y="47"/>
                  </a:moveTo>
                  <a:lnTo>
                    <a:pt x="68" y="66"/>
                  </a:lnTo>
                  <a:lnTo>
                    <a:pt x="44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500" name="Group 908"/>
          <p:cNvGrpSpPr>
            <a:grpSpLocks/>
          </p:cNvGrpSpPr>
          <p:nvPr/>
        </p:nvGrpSpPr>
        <p:grpSpPr bwMode="auto">
          <a:xfrm>
            <a:off x="6127750" y="4351338"/>
            <a:ext cx="1924050" cy="1000125"/>
            <a:chOff x="3860" y="2741"/>
            <a:chExt cx="1212" cy="630"/>
          </a:xfrm>
        </p:grpSpPr>
        <p:sp>
          <p:nvSpPr>
            <p:cNvPr id="337805" name="Line 909"/>
            <p:cNvSpPr>
              <a:spLocks noChangeShapeType="1"/>
            </p:cNvSpPr>
            <p:nvPr/>
          </p:nvSpPr>
          <p:spPr bwMode="auto">
            <a:xfrm flipV="1">
              <a:off x="3860" y="2768"/>
              <a:ext cx="1158" cy="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06" name="Freeform 910"/>
            <p:cNvSpPr>
              <a:spLocks/>
            </p:cNvSpPr>
            <p:nvPr/>
          </p:nvSpPr>
          <p:spPr bwMode="auto">
            <a:xfrm>
              <a:off x="5001" y="2741"/>
              <a:ext cx="71" cy="59"/>
            </a:xfrm>
            <a:custGeom>
              <a:avLst/>
              <a:gdLst>
                <a:gd name="T0" fmla="*/ 29 w 71"/>
                <a:gd name="T1" fmla="*/ 59 h 59"/>
                <a:gd name="T2" fmla="*/ 71 w 71"/>
                <a:gd name="T3" fmla="*/ 0 h 59"/>
                <a:gd name="T4" fmla="*/ 0 w 71"/>
                <a:gd name="T5" fmla="*/ 2 h 59"/>
                <a:gd name="T6" fmla="*/ 29 w 71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9">
                  <a:moveTo>
                    <a:pt x="29" y="59"/>
                  </a:moveTo>
                  <a:lnTo>
                    <a:pt x="71" y="0"/>
                  </a:lnTo>
                  <a:lnTo>
                    <a:pt x="0" y="2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501" name="Group 911"/>
          <p:cNvGrpSpPr>
            <a:grpSpLocks/>
          </p:cNvGrpSpPr>
          <p:nvPr/>
        </p:nvGrpSpPr>
        <p:grpSpPr bwMode="auto">
          <a:xfrm>
            <a:off x="5972175" y="3267075"/>
            <a:ext cx="1617663" cy="496888"/>
            <a:chOff x="3762" y="2058"/>
            <a:chExt cx="1019" cy="313"/>
          </a:xfrm>
        </p:grpSpPr>
        <p:sp>
          <p:nvSpPr>
            <p:cNvPr id="337808" name="Freeform 912"/>
            <p:cNvSpPr>
              <a:spLocks/>
            </p:cNvSpPr>
            <p:nvPr/>
          </p:nvSpPr>
          <p:spPr bwMode="auto">
            <a:xfrm>
              <a:off x="3762" y="2058"/>
              <a:ext cx="948" cy="281"/>
            </a:xfrm>
            <a:custGeom>
              <a:avLst/>
              <a:gdLst>
                <a:gd name="T0" fmla="*/ 3 w 948"/>
                <a:gd name="T1" fmla="*/ 0 h 281"/>
                <a:gd name="T2" fmla="*/ 0 w 948"/>
                <a:gd name="T3" fmla="*/ 11 h 281"/>
                <a:gd name="T4" fmla="*/ 945 w 948"/>
                <a:gd name="T5" fmla="*/ 281 h 281"/>
                <a:gd name="T6" fmla="*/ 948 w 948"/>
                <a:gd name="T7" fmla="*/ 270 h 281"/>
                <a:gd name="T8" fmla="*/ 3 w 948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8" h="281">
                  <a:moveTo>
                    <a:pt x="3" y="0"/>
                  </a:moveTo>
                  <a:lnTo>
                    <a:pt x="0" y="11"/>
                  </a:lnTo>
                  <a:lnTo>
                    <a:pt x="945" y="281"/>
                  </a:lnTo>
                  <a:lnTo>
                    <a:pt x="948" y="27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09" name="Freeform 913"/>
            <p:cNvSpPr>
              <a:spLocks/>
            </p:cNvSpPr>
            <p:nvPr/>
          </p:nvSpPr>
          <p:spPr bwMode="auto">
            <a:xfrm>
              <a:off x="4695" y="2295"/>
              <a:ext cx="86" cy="76"/>
            </a:xfrm>
            <a:custGeom>
              <a:avLst/>
              <a:gdLst>
                <a:gd name="T0" fmla="*/ 0 w 86"/>
                <a:gd name="T1" fmla="*/ 76 h 76"/>
                <a:gd name="T2" fmla="*/ 86 w 86"/>
                <a:gd name="T3" fmla="*/ 59 h 76"/>
                <a:gd name="T4" fmla="*/ 21 w 86"/>
                <a:gd name="T5" fmla="*/ 0 h 76"/>
                <a:gd name="T6" fmla="*/ 0 w 8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6">
                  <a:moveTo>
                    <a:pt x="0" y="76"/>
                  </a:moveTo>
                  <a:lnTo>
                    <a:pt x="86" y="59"/>
                  </a:lnTo>
                  <a:lnTo>
                    <a:pt x="21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502" name="Group 914"/>
          <p:cNvGrpSpPr>
            <a:grpSpLocks/>
          </p:cNvGrpSpPr>
          <p:nvPr/>
        </p:nvGrpSpPr>
        <p:grpSpPr bwMode="auto">
          <a:xfrm>
            <a:off x="3665538" y="892175"/>
            <a:ext cx="692150" cy="922338"/>
            <a:chOff x="2309" y="562"/>
            <a:chExt cx="436" cy="581"/>
          </a:xfrm>
        </p:grpSpPr>
        <p:sp>
          <p:nvSpPr>
            <p:cNvPr id="337811" name="Line 915"/>
            <p:cNvSpPr>
              <a:spLocks noChangeShapeType="1"/>
            </p:cNvSpPr>
            <p:nvPr/>
          </p:nvSpPr>
          <p:spPr bwMode="auto">
            <a:xfrm>
              <a:off x="2309" y="562"/>
              <a:ext cx="401" cy="5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12" name="Freeform 916"/>
            <p:cNvSpPr>
              <a:spLocks/>
            </p:cNvSpPr>
            <p:nvPr/>
          </p:nvSpPr>
          <p:spPr bwMode="auto">
            <a:xfrm>
              <a:off x="2683" y="1074"/>
              <a:ext cx="62" cy="69"/>
            </a:xfrm>
            <a:custGeom>
              <a:avLst/>
              <a:gdLst>
                <a:gd name="T0" fmla="*/ 0 w 62"/>
                <a:gd name="T1" fmla="*/ 38 h 69"/>
                <a:gd name="T2" fmla="*/ 62 w 62"/>
                <a:gd name="T3" fmla="*/ 69 h 69"/>
                <a:gd name="T4" fmla="*/ 50 w 62"/>
                <a:gd name="T5" fmla="*/ 0 h 69"/>
                <a:gd name="T6" fmla="*/ 0 w 62"/>
                <a:gd name="T7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9">
                  <a:moveTo>
                    <a:pt x="0" y="38"/>
                  </a:moveTo>
                  <a:lnTo>
                    <a:pt x="62" y="69"/>
                  </a:lnTo>
                  <a:lnTo>
                    <a:pt x="5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813" name="Rectangle 917"/>
          <p:cNvSpPr>
            <a:spLocks noChangeArrowheads="1"/>
          </p:cNvSpPr>
          <p:nvPr/>
        </p:nvSpPr>
        <p:spPr bwMode="auto">
          <a:xfrm>
            <a:off x="4292600" y="1784350"/>
            <a:ext cx="606425" cy="4635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814" name="Rectangle 918"/>
          <p:cNvSpPr>
            <a:spLocks noChangeArrowheads="1"/>
          </p:cNvSpPr>
          <p:nvPr/>
        </p:nvSpPr>
        <p:spPr bwMode="auto">
          <a:xfrm>
            <a:off x="4391025" y="1836738"/>
            <a:ext cx="2159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15" name="Rectangle 919"/>
          <p:cNvSpPr>
            <a:spLocks noChangeArrowheads="1"/>
          </p:cNvSpPr>
          <p:nvPr/>
        </p:nvSpPr>
        <p:spPr bwMode="auto">
          <a:xfrm>
            <a:off x="4384675" y="1830388"/>
            <a:ext cx="2159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16" name="Rectangle 920"/>
          <p:cNvSpPr>
            <a:spLocks noChangeArrowheads="1"/>
          </p:cNvSpPr>
          <p:nvPr/>
        </p:nvSpPr>
        <p:spPr bwMode="auto">
          <a:xfrm>
            <a:off x="4519613" y="1836738"/>
            <a:ext cx="1397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17" name="Rectangle 921"/>
          <p:cNvSpPr>
            <a:spLocks noChangeArrowheads="1"/>
          </p:cNvSpPr>
          <p:nvPr/>
        </p:nvSpPr>
        <p:spPr bwMode="auto">
          <a:xfrm>
            <a:off x="4513263" y="1830388"/>
            <a:ext cx="1397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18" name="Rectangle 922"/>
          <p:cNvSpPr>
            <a:spLocks noChangeArrowheads="1"/>
          </p:cNvSpPr>
          <p:nvPr/>
        </p:nvSpPr>
        <p:spPr bwMode="auto">
          <a:xfrm>
            <a:off x="4576763" y="1836738"/>
            <a:ext cx="223837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9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19" name="Rectangle 923"/>
          <p:cNvSpPr>
            <a:spLocks noChangeArrowheads="1"/>
          </p:cNvSpPr>
          <p:nvPr/>
        </p:nvSpPr>
        <p:spPr bwMode="auto">
          <a:xfrm>
            <a:off x="4570413" y="1830388"/>
            <a:ext cx="223837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9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20" name="Rectangle 924"/>
          <p:cNvSpPr>
            <a:spLocks noChangeArrowheads="1"/>
          </p:cNvSpPr>
          <p:nvPr/>
        </p:nvSpPr>
        <p:spPr bwMode="auto">
          <a:xfrm>
            <a:off x="4391025" y="2020888"/>
            <a:ext cx="2159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21" name="Rectangle 925"/>
          <p:cNvSpPr>
            <a:spLocks noChangeArrowheads="1"/>
          </p:cNvSpPr>
          <p:nvPr/>
        </p:nvSpPr>
        <p:spPr bwMode="auto">
          <a:xfrm>
            <a:off x="4384675" y="2014538"/>
            <a:ext cx="2159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22" name="Rectangle 926"/>
          <p:cNvSpPr>
            <a:spLocks noChangeArrowheads="1"/>
          </p:cNvSpPr>
          <p:nvPr/>
        </p:nvSpPr>
        <p:spPr bwMode="auto">
          <a:xfrm>
            <a:off x="4519613" y="2020888"/>
            <a:ext cx="1397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23" name="Rectangle 927"/>
          <p:cNvSpPr>
            <a:spLocks noChangeArrowheads="1"/>
          </p:cNvSpPr>
          <p:nvPr/>
        </p:nvSpPr>
        <p:spPr bwMode="auto">
          <a:xfrm>
            <a:off x="4513263" y="2014538"/>
            <a:ext cx="1397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24" name="Rectangle 928"/>
          <p:cNvSpPr>
            <a:spLocks noChangeArrowheads="1"/>
          </p:cNvSpPr>
          <p:nvPr/>
        </p:nvSpPr>
        <p:spPr bwMode="auto">
          <a:xfrm>
            <a:off x="4576763" y="2020888"/>
            <a:ext cx="320675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25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25" name="Rectangle 929"/>
          <p:cNvSpPr>
            <a:spLocks noChangeArrowheads="1"/>
          </p:cNvSpPr>
          <p:nvPr/>
        </p:nvSpPr>
        <p:spPr bwMode="auto">
          <a:xfrm>
            <a:off x="4570413" y="2014538"/>
            <a:ext cx="320675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000000"/>
                </a:solidFill>
                <a:latin typeface="Trebuchet MS" pitchFamily="34" charset="0"/>
              </a:rPr>
              <a:t>25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3516" name="Group 930"/>
          <p:cNvGrpSpPr>
            <a:grpSpLocks/>
          </p:cNvGrpSpPr>
          <p:nvPr/>
        </p:nvGrpSpPr>
        <p:grpSpPr bwMode="auto">
          <a:xfrm>
            <a:off x="1462088" y="3429000"/>
            <a:ext cx="100012" cy="692150"/>
            <a:chOff x="921" y="2160"/>
            <a:chExt cx="63" cy="436"/>
          </a:xfrm>
        </p:grpSpPr>
        <p:sp>
          <p:nvSpPr>
            <p:cNvPr id="337827" name="Line 931"/>
            <p:cNvSpPr>
              <a:spLocks noChangeShapeType="1"/>
            </p:cNvSpPr>
            <p:nvPr/>
          </p:nvSpPr>
          <p:spPr bwMode="auto">
            <a:xfrm>
              <a:off x="952" y="2160"/>
              <a:ext cx="1" cy="3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28" name="Freeform 932"/>
            <p:cNvSpPr>
              <a:spLocks/>
            </p:cNvSpPr>
            <p:nvPr/>
          </p:nvSpPr>
          <p:spPr bwMode="auto">
            <a:xfrm>
              <a:off x="921" y="2533"/>
              <a:ext cx="63" cy="63"/>
            </a:xfrm>
            <a:custGeom>
              <a:avLst/>
              <a:gdLst>
                <a:gd name="T0" fmla="*/ 0 w 63"/>
                <a:gd name="T1" fmla="*/ 0 h 63"/>
                <a:gd name="T2" fmla="*/ 31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1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517" name="Group 933"/>
          <p:cNvGrpSpPr>
            <a:grpSpLocks/>
          </p:cNvGrpSpPr>
          <p:nvPr/>
        </p:nvGrpSpPr>
        <p:grpSpPr bwMode="auto">
          <a:xfrm>
            <a:off x="4589463" y="2198688"/>
            <a:ext cx="307975" cy="615950"/>
            <a:chOff x="2891" y="1385"/>
            <a:chExt cx="194" cy="388"/>
          </a:xfrm>
        </p:grpSpPr>
        <p:sp>
          <p:nvSpPr>
            <p:cNvPr id="337830" name="Line 934"/>
            <p:cNvSpPr>
              <a:spLocks noChangeShapeType="1"/>
            </p:cNvSpPr>
            <p:nvPr/>
          </p:nvSpPr>
          <p:spPr bwMode="auto">
            <a:xfrm>
              <a:off x="2891" y="1385"/>
              <a:ext cx="167" cy="3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1" name="Freeform 935"/>
            <p:cNvSpPr>
              <a:spLocks/>
            </p:cNvSpPr>
            <p:nvPr/>
          </p:nvSpPr>
          <p:spPr bwMode="auto">
            <a:xfrm>
              <a:off x="3028" y="1702"/>
              <a:ext cx="57" cy="71"/>
            </a:xfrm>
            <a:custGeom>
              <a:avLst/>
              <a:gdLst>
                <a:gd name="T0" fmla="*/ 0 w 57"/>
                <a:gd name="T1" fmla="*/ 29 h 71"/>
                <a:gd name="T2" fmla="*/ 57 w 57"/>
                <a:gd name="T3" fmla="*/ 71 h 71"/>
                <a:gd name="T4" fmla="*/ 57 w 57"/>
                <a:gd name="T5" fmla="*/ 0 h 71"/>
                <a:gd name="T6" fmla="*/ 0 w 57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29"/>
                  </a:moveTo>
                  <a:lnTo>
                    <a:pt x="57" y="71"/>
                  </a:lnTo>
                  <a:lnTo>
                    <a:pt x="5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518" name="Group 936"/>
          <p:cNvGrpSpPr>
            <a:grpSpLocks/>
          </p:cNvGrpSpPr>
          <p:nvPr/>
        </p:nvGrpSpPr>
        <p:grpSpPr bwMode="auto">
          <a:xfrm>
            <a:off x="7281863" y="1046163"/>
            <a:ext cx="1209675" cy="773112"/>
            <a:chOff x="4587" y="659"/>
            <a:chExt cx="762" cy="487"/>
          </a:xfrm>
        </p:grpSpPr>
        <p:sp>
          <p:nvSpPr>
            <p:cNvPr id="337833" name="Oval 937"/>
            <p:cNvSpPr>
              <a:spLocks noChangeArrowheads="1"/>
            </p:cNvSpPr>
            <p:nvPr/>
          </p:nvSpPr>
          <p:spPr bwMode="auto">
            <a:xfrm>
              <a:off x="4587" y="659"/>
              <a:ext cx="762" cy="487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4" name="Oval 938"/>
            <p:cNvSpPr>
              <a:spLocks noChangeArrowheads="1"/>
            </p:cNvSpPr>
            <p:nvPr/>
          </p:nvSpPr>
          <p:spPr bwMode="auto">
            <a:xfrm>
              <a:off x="4599" y="666"/>
              <a:ext cx="738" cy="473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5" name="Oval 939"/>
            <p:cNvSpPr>
              <a:spLocks noChangeArrowheads="1"/>
            </p:cNvSpPr>
            <p:nvPr/>
          </p:nvSpPr>
          <p:spPr bwMode="auto">
            <a:xfrm>
              <a:off x="4605" y="670"/>
              <a:ext cx="726" cy="465"/>
            </a:xfrm>
            <a:prstGeom prst="ellipse">
              <a:avLst/>
            </a:prstGeom>
            <a:solidFill>
              <a:srgbClr val="C1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6" name="Oval 940"/>
            <p:cNvSpPr>
              <a:spLocks noChangeArrowheads="1"/>
            </p:cNvSpPr>
            <p:nvPr/>
          </p:nvSpPr>
          <p:spPr bwMode="auto">
            <a:xfrm>
              <a:off x="4611" y="674"/>
              <a:ext cx="714" cy="457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7" name="Oval 941"/>
            <p:cNvSpPr>
              <a:spLocks noChangeArrowheads="1"/>
            </p:cNvSpPr>
            <p:nvPr/>
          </p:nvSpPr>
          <p:spPr bwMode="auto">
            <a:xfrm>
              <a:off x="4617" y="678"/>
              <a:ext cx="702" cy="449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8" name="Oval 942"/>
            <p:cNvSpPr>
              <a:spLocks noChangeArrowheads="1"/>
            </p:cNvSpPr>
            <p:nvPr/>
          </p:nvSpPr>
          <p:spPr bwMode="auto">
            <a:xfrm>
              <a:off x="4623" y="682"/>
              <a:ext cx="690" cy="441"/>
            </a:xfrm>
            <a:prstGeom prst="ellipse">
              <a:avLst/>
            </a:prstGeom>
            <a:solidFill>
              <a:srgbClr val="C2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9" name="Oval 943"/>
            <p:cNvSpPr>
              <a:spLocks noChangeArrowheads="1"/>
            </p:cNvSpPr>
            <p:nvPr/>
          </p:nvSpPr>
          <p:spPr bwMode="auto">
            <a:xfrm>
              <a:off x="4629" y="685"/>
              <a:ext cx="678" cy="435"/>
            </a:xfrm>
            <a:prstGeom prst="ellipse">
              <a:avLst/>
            </a:prstGeom>
            <a:solidFill>
              <a:srgbClr val="C3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0" name="Oval 944"/>
            <p:cNvSpPr>
              <a:spLocks noChangeArrowheads="1"/>
            </p:cNvSpPr>
            <p:nvPr/>
          </p:nvSpPr>
          <p:spPr bwMode="auto">
            <a:xfrm>
              <a:off x="4635" y="689"/>
              <a:ext cx="666" cy="427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1" name="Oval 945"/>
            <p:cNvSpPr>
              <a:spLocks noChangeArrowheads="1"/>
            </p:cNvSpPr>
            <p:nvPr/>
          </p:nvSpPr>
          <p:spPr bwMode="auto">
            <a:xfrm>
              <a:off x="4641" y="693"/>
              <a:ext cx="654" cy="419"/>
            </a:xfrm>
            <a:prstGeom prst="ellipse">
              <a:avLst/>
            </a:prstGeom>
            <a:solidFill>
              <a:srgbClr val="C4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2" name="Oval 946"/>
            <p:cNvSpPr>
              <a:spLocks noChangeArrowheads="1"/>
            </p:cNvSpPr>
            <p:nvPr/>
          </p:nvSpPr>
          <p:spPr bwMode="auto">
            <a:xfrm>
              <a:off x="4647" y="697"/>
              <a:ext cx="642" cy="411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3" name="Oval 947"/>
            <p:cNvSpPr>
              <a:spLocks noChangeArrowheads="1"/>
            </p:cNvSpPr>
            <p:nvPr/>
          </p:nvSpPr>
          <p:spPr bwMode="auto">
            <a:xfrm>
              <a:off x="4654" y="701"/>
              <a:ext cx="629" cy="403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4" name="Oval 948"/>
            <p:cNvSpPr>
              <a:spLocks noChangeArrowheads="1"/>
            </p:cNvSpPr>
            <p:nvPr/>
          </p:nvSpPr>
          <p:spPr bwMode="auto">
            <a:xfrm>
              <a:off x="4660" y="706"/>
              <a:ext cx="617" cy="394"/>
            </a:xfrm>
            <a:prstGeom prst="ellipse">
              <a:avLst/>
            </a:prstGeom>
            <a:solidFill>
              <a:srgbClr val="C6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5" name="Oval 949"/>
            <p:cNvSpPr>
              <a:spLocks noChangeArrowheads="1"/>
            </p:cNvSpPr>
            <p:nvPr/>
          </p:nvSpPr>
          <p:spPr bwMode="auto">
            <a:xfrm>
              <a:off x="4666" y="709"/>
              <a:ext cx="604" cy="388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6" name="Oval 950"/>
            <p:cNvSpPr>
              <a:spLocks noChangeArrowheads="1"/>
            </p:cNvSpPr>
            <p:nvPr/>
          </p:nvSpPr>
          <p:spPr bwMode="auto">
            <a:xfrm>
              <a:off x="4672" y="713"/>
              <a:ext cx="592" cy="380"/>
            </a:xfrm>
            <a:prstGeom prst="ellipse">
              <a:avLst/>
            </a:prstGeom>
            <a:solidFill>
              <a:srgbClr val="C8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7" name="Oval 951"/>
            <p:cNvSpPr>
              <a:spLocks noChangeArrowheads="1"/>
            </p:cNvSpPr>
            <p:nvPr/>
          </p:nvSpPr>
          <p:spPr bwMode="auto">
            <a:xfrm>
              <a:off x="4678" y="717"/>
              <a:ext cx="580" cy="372"/>
            </a:xfrm>
            <a:prstGeom prst="ellipse">
              <a:avLst/>
            </a:prstGeom>
            <a:solidFill>
              <a:srgbClr val="C9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8" name="Oval 952"/>
            <p:cNvSpPr>
              <a:spLocks noChangeArrowheads="1"/>
            </p:cNvSpPr>
            <p:nvPr/>
          </p:nvSpPr>
          <p:spPr bwMode="auto">
            <a:xfrm>
              <a:off x="4684" y="721"/>
              <a:ext cx="569" cy="365"/>
            </a:xfrm>
            <a:prstGeom prst="ellipse">
              <a:avLst/>
            </a:prstGeom>
            <a:solidFill>
              <a:srgbClr val="CA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9" name="Oval 953"/>
            <p:cNvSpPr>
              <a:spLocks noChangeArrowheads="1"/>
            </p:cNvSpPr>
            <p:nvPr/>
          </p:nvSpPr>
          <p:spPr bwMode="auto">
            <a:xfrm>
              <a:off x="4690" y="725"/>
              <a:ext cx="557" cy="357"/>
            </a:xfrm>
            <a:prstGeom prst="ellipse">
              <a:avLst/>
            </a:prstGeom>
            <a:solidFill>
              <a:srgbClr val="CB7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0" name="Oval 954"/>
            <p:cNvSpPr>
              <a:spLocks noChangeArrowheads="1"/>
            </p:cNvSpPr>
            <p:nvPr/>
          </p:nvSpPr>
          <p:spPr bwMode="auto">
            <a:xfrm>
              <a:off x="4696" y="729"/>
              <a:ext cx="545" cy="349"/>
            </a:xfrm>
            <a:prstGeom prst="ellipse">
              <a:avLst/>
            </a:prstGeom>
            <a:solidFill>
              <a:srgbClr val="CD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1" name="Oval 955"/>
            <p:cNvSpPr>
              <a:spLocks noChangeArrowheads="1"/>
            </p:cNvSpPr>
            <p:nvPr/>
          </p:nvSpPr>
          <p:spPr bwMode="auto">
            <a:xfrm>
              <a:off x="4702" y="732"/>
              <a:ext cx="533" cy="343"/>
            </a:xfrm>
            <a:prstGeom prst="ellipse">
              <a:avLst/>
            </a:prstGeom>
            <a:solidFill>
              <a:srgbClr val="CE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2" name="Oval 956"/>
            <p:cNvSpPr>
              <a:spLocks noChangeArrowheads="1"/>
            </p:cNvSpPr>
            <p:nvPr/>
          </p:nvSpPr>
          <p:spPr bwMode="auto">
            <a:xfrm>
              <a:off x="4708" y="736"/>
              <a:ext cx="521" cy="335"/>
            </a:xfrm>
            <a:prstGeom prst="ellipse">
              <a:avLst/>
            </a:prstGeom>
            <a:solidFill>
              <a:srgbClr val="CF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3" name="Oval 957"/>
            <p:cNvSpPr>
              <a:spLocks noChangeArrowheads="1"/>
            </p:cNvSpPr>
            <p:nvPr/>
          </p:nvSpPr>
          <p:spPr bwMode="auto">
            <a:xfrm>
              <a:off x="4714" y="740"/>
              <a:ext cx="509" cy="327"/>
            </a:xfrm>
            <a:prstGeom prst="ellipse">
              <a:avLst/>
            </a:prstGeom>
            <a:solidFill>
              <a:srgbClr val="D07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4" name="Oval 958"/>
            <p:cNvSpPr>
              <a:spLocks noChangeArrowheads="1"/>
            </p:cNvSpPr>
            <p:nvPr/>
          </p:nvSpPr>
          <p:spPr bwMode="auto">
            <a:xfrm>
              <a:off x="4720" y="744"/>
              <a:ext cx="497" cy="319"/>
            </a:xfrm>
            <a:prstGeom prst="ellipse">
              <a:avLst/>
            </a:prstGeom>
            <a:solidFill>
              <a:srgbClr val="D27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5" name="Oval 959"/>
            <p:cNvSpPr>
              <a:spLocks noChangeArrowheads="1"/>
            </p:cNvSpPr>
            <p:nvPr/>
          </p:nvSpPr>
          <p:spPr bwMode="auto">
            <a:xfrm>
              <a:off x="4726" y="748"/>
              <a:ext cx="485" cy="311"/>
            </a:xfrm>
            <a:prstGeom prst="ellipse">
              <a:avLst/>
            </a:prstGeom>
            <a:solidFill>
              <a:srgbClr val="D37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6" name="Oval 960"/>
            <p:cNvSpPr>
              <a:spLocks noChangeArrowheads="1"/>
            </p:cNvSpPr>
            <p:nvPr/>
          </p:nvSpPr>
          <p:spPr bwMode="auto">
            <a:xfrm>
              <a:off x="4732" y="752"/>
              <a:ext cx="473" cy="303"/>
            </a:xfrm>
            <a:prstGeom prst="ellipse">
              <a:avLst/>
            </a:prstGeom>
            <a:solidFill>
              <a:srgbClr val="D5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7" name="Oval 961"/>
            <p:cNvSpPr>
              <a:spLocks noChangeArrowheads="1"/>
            </p:cNvSpPr>
            <p:nvPr/>
          </p:nvSpPr>
          <p:spPr bwMode="auto">
            <a:xfrm>
              <a:off x="4738" y="756"/>
              <a:ext cx="461" cy="294"/>
            </a:xfrm>
            <a:prstGeom prst="ellipse">
              <a:avLst/>
            </a:prstGeom>
            <a:solidFill>
              <a:srgbClr val="D6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8" name="Oval 962"/>
            <p:cNvSpPr>
              <a:spLocks noChangeArrowheads="1"/>
            </p:cNvSpPr>
            <p:nvPr/>
          </p:nvSpPr>
          <p:spPr bwMode="auto">
            <a:xfrm>
              <a:off x="4744" y="759"/>
              <a:ext cx="449" cy="288"/>
            </a:xfrm>
            <a:prstGeom prst="ellipse">
              <a:avLst/>
            </a:prstGeom>
            <a:solidFill>
              <a:srgbClr val="D88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9" name="Oval 963"/>
            <p:cNvSpPr>
              <a:spLocks noChangeArrowheads="1"/>
            </p:cNvSpPr>
            <p:nvPr/>
          </p:nvSpPr>
          <p:spPr bwMode="auto">
            <a:xfrm>
              <a:off x="4750" y="763"/>
              <a:ext cx="437" cy="280"/>
            </a:xfrm>
            <a:prstGeom prst="ellipse">
              <a:avLst/>
            </a:prstGeom>
            <a:solidFill>
              <a:srgbClr val="D98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0" name="Oval 964"/>
            <p:cNvSpPr>
              <a:spLocks noChangeArrowheads="1"/>
            </p:cNvSpPr>
            <p:nvPr/>
          </p:nvSpPr>
          <p:spPr bwMode="auto">
            <a:xfrm>
              <a:off x="4757" y="767"/>
              <a:ext cx="424" cy="272"/>
            </a:xfrm>
            <a:prstGeom prst="ellipse">
              <a:avLst/>
            </a:prstGeom>
            <a:solidFill>
              <a:srgbClr val="DB8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1" name="Oval 965"/>
            <p:cNvSpPr>
              <a:spLocks noChangeArrowheads="1"/>
            </p:cNvSpPr>
            <p:nvPr/>
          </p:nvSpPr>
          <p:spPr bwMode="auto">
            <a:xfrm>
              <a:off x="4763" y="771"/>
              <a:ext cx="412" cy="264"/>
            </a:xfrm>
            <a:prstGeom prst="ellipse">
              <a:avLst/>
            </a:prstGeom>
            <a:solidFill>
              <a:srgbClr val="DD8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2" name="Oval 966"/>
            <p:cNvSpPr>
              <a:spLocks noChangeArrowheads="1"/>
            </p:cNvSpPr>
            <p:nvPr/>
          </p:nvSpPr>
          <p:spPr bwMode="auto">
            <a:xfrm>
              <a:off x="4769" y="775"/>
              <a:ext cx="399" cy="256"/>
            </a:xfrm>
            <a:prstGeom prst="ellipse">
              <a:avLst/>
            </a:prstGeom>
            <a:solidFill>
              <a:srgbClr val="DE8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3" name="Oval 967"/>
            <p:cNvSpPr>
              <a:spLocks noChangeArrowheads="1"/>
            </p:cNvSpPr>
            <p:nvPr/>
          </p:nvSpPr>
          <p:spPr bwMode="auto">
            <a:xfrm>
              <a:off x="4775" y="779"/>
              <a:ext cx="387" cy="248"/>
            </a:xfrm>
            <a:prstGeom prst="ellipse">
              <a:avLst/>
            </a:prstGeom>
            <a:solidFill>
              <a:srgbClr val="E08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4" name="Oval 968"/>
            <p:cNvSpPr>
              <a:spLocks noChangeArrowheads="1"/>
            </p:cNvSpPr>
            <p:nvPr/>
          </p:nvSpPr>
          <p:spPr bwMode="auto">
            <a:xfrm>
              <a:off x="4781" y="782"/>
              <a:ext cx="375" cy="242"/>
            </a:xfrm>
            <a:prstGeom prst="ellipse">
              <a:avLst/>
            </a:prstGeom>
            <a:solidFill>
              <a:srgbClr val="E28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5" name="Oval 969"/>
            <p:cNvSpPr>
              <a:spLocks noChangeArrowheads="1"/>
            </p:cNvSpPr>
            <p:nvPr/>
          </p:nvSpPr>
          <p:spPr bwMode="auto">
            <a:xfrm>
              <a:off x="4787" y="786"/>
              <a:ext cx="363" cy="234"/>
            </a:xfrm>
            <a:prstGeom prst="ellipse">
              <a:avLst/>
            </a:prstGeom>
            <a:solidFill>
              <a:srgbClr val="E38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6" name="Oval 970"/>
            <p:cNvSpPr>
              <a:spLocks noChangeArrowheads="1"/>
            </p:cNvSpPr>
            <p:nvPr/>
          </p:nvSpPr>
          <p:spPr bwMode="auto">
            <a:xfrm>
              <a:off x="4793" y="790"/>
              <a:ext cx="351" cy="226"/>
            </a:xfrm>
            <a:prstGeom prst="ellipse">
              <a:avLst/>
            </a:prstGeom>
            <a:solidFill>
              <a:srgbClr val="E58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7" name="Oval 971"/>
            <p:cNvSpPr>
              <a:spLocks noChangeArrowheads="1"/>
            </p:cNvSpPr>
            <p:nvPr/>
          </p:nvSpPr>
          <p:spPr bwMode="auto">
            <a:xfrm>
              <a:off x="4799" y="794"/>
              <a:ext cx="339" cy="218"/>
            </a:xfrm>
            <a:prstGeom prst="ellipse">
              <a:avLst/>
            </a:prstGeom>
            <a:solidFill>
              <a:srgbClr val="E78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8" name="Oval 972"/>
            <p:cNvSpPr>
              <a:spLocks noChangeArrowheads="1"/>
            </p:cNvSpPr>
            <p:nvPr/>
          </p:nvSpPr>
          <p:spPr bwMode="auto">
            <a:xfrm>
              <a:off x="4805" y="798"/>
              <a:ext cx="327" cy="210"/>
            </a:xfrm>
            <a:prstGeom prst="ellipse">
              <a:avLst/>
            </a:prstGeom>
            <a:solidFill>
              <a:srgbClr val="E88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9" name="Oval 973"/>
            <p:cNvSpPr>
              <a:spLocks noChangeArrowheads="1"/>
            </p:cNvSpPr>
            <p:nvPr/>
          </p:nvSpPr>
          <p:spPr bwMode="auto">
            <a:xfrm>
              <a:off x="4811" y="802"/>
              <a:ext cx="315" cy="202"/>
            </a:xfrm>
            <a:prstGeom prst="ellipse">
              <a:avLst/>
            </a:prstGeom>
            <a:solidFill>
              <a:srgbClr val="EA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0" name="Oval 974"/>
            <p:cNvSpPr>
              <a:spLocks noChangeArrowheads="1"/>
            </p:cNvSpPr>
            <p:nvPr/>
          </p:nvSpPr>
          <p:spPr bwMode="auto">
            <a:xfrm>
              <a:off x="4817" y="805"/>
              <a:ext cx="303" cy="196"/>
            </a:xfrm>
            <a:prstGeom prst="ellipse">
              <a:avLst/>
            </a:prstGeom>
            <a:solidFill>
              <a:srgbClr val="EB8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1" name="Oval 975"/>
            <p:cNvSpPr>
              <a:spLocks noChangeArrowheads="1"/>
            </p:cNvSpPr>
            <p:nvPr/>
          </p:nvSpPr>
          <p:spPr bwMode="auto">
            <a:xfrm>
              <a:off x="4823" y="809"/>
              <a:ext cx="291" cy="188"/>
            </a:xfrm>
            <a:prstGeom prst="ellipse">
              <a:avLst/>
            </a:prstGeom>
            <a:solidFill>
              <a:srgbClr val="EC8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2" name="Oval 976"/>
            <p:cNvSpPr>
              <a:spLocks noChangeArrowheads="1"/>
            </p:cNvSpPr>
            <p:nvPr/>
          </p:nvSpPr>
          <p:spPr bwMode="auto">
            <a:xfrm>
              <a:off x="4829" y="813"/>
              <a:ext cx="279" cy="180"/>
            </a:xfrm>
            <a:prstGeom prst="ellipse">
              <a:avLst/>
            </a:prstGeom>
            <a:solidFill>
              <a:srgbClr val="EE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3" name="Oval 977"/>
            <p:cNvSpPr>
              <a:spLocks noChangeArrowheads="1"/>
            </p:cNvSpPr>
            <p:nvPr/>
          </p:nvSpPr>
          <p:spPr bwMode="auto">
            <a:xfrm>
              <a:off x="4835" y="817"/>
              <a:ext cx="267" cy="172"/>
            </a:xfrm>
            <a:prstGeom prst="ellipse">
              <a:avLst/>
            </a:prstGeom>
            <a:solidFill>
              <a:srgbClr val="EF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4" name="Oval 978"/>
            <p:cNvSpPr>
              <a:spLocks noChangeArrowheads="1"/>
            </p:cNvSpPr>
            <p:nvPr/>
          </p:nvSpPr>
          <p:spPr bwMode="auto">
            <a:xfrm>
              <a:off x="4841" y="822"/>
              <a:ext cx="255" cy="163"/>
            </a:xfrm>
            <a:prstGeom prst="ellipse">
              <a:avLst/>
            </a:prstGeom>
            <a:solidFill>
              <a:srgbClr val="F09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5" name="Oval 979"/>
            <p:cNvSpPr>
              <a:spLocks noChangeArrowheads="1"/>
            </p:cNvSpPr>
            <p:nvPr/>
          </p:nvSpPr>
          <p:spPr bwMode="auto">
            <a:xfrm>
              <a:off x="4847" y="826"/>
              <a:ext cx="243" cy="155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6" name="Oval 980"/>
            <p:cNvSpPr>
              <a:spLocks noChangeArrowheads="1"/>
            </p:cNvSpPr>
            <p:nvPr/>
          </p:nvSpPr>
          <p:spPr bwMode="auto">
            <a:xfrm>
              <a:off x="4853" y="830"/>
              <a:ext cx="231" cy="147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7" name="Oval 981"/>
            <p:cNvSpPr>
              <a:spLocks noChangeArrowheads="1"/>
            </p:cNvSpPr>
            <p:nvPr/>
          </p:nvSpPr>
          <p:spPr bwMode="auto">
            <a:xfrm>
              <a:off x="4860" y="833"/>
              <a:ext cx="218" cy="141"/>
            </a:xfrm>
            <a:prstGeom prst="ellipse">
              <a:avLst/>
            </a:prstGeom>
            <a:solidFill>
              <a:srgbClr val="F4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8" name="Oval 982"/>
            <p:cNvSpPr>
              <a:spLocks noChangeArrowheads="1"/>
            </p:cNvSpPr>
            <p:nvPr/>
          </p:nvSpPr>
          <p:spPr bwMode="auto">
            <a:xfrm>
              <a:off x="4866" y="837"/>
              <a:ext cx="206" cy="133"/>
            </a:xfrm>
            <a:prstGeom prst="ellipse">
              <a:avLst/>
            </a:prstGeom>
            <a:solidFill>
              <a:srgbClr val="F5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9" name="Oval 983"/>
            <p:cNvSpPr>
              <a:spLocks noChangeArrowheads="1"/>
            </p:cNvSpPr>
            <p:nvPr/>
          </p:nvSpPr>
          <p:spPr bwMode="auto">
            <a:xfrm>
              <a:off x="4872" y="841"/>
              <a:ext cx="193" cy="125"/>
            </a:xfrm>
            <a:prstGeom prst="ellipse">
              <a:avLst/>
            </a:prstGeom>
            <a:solidFill>
              <a:srgbClr val="F6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0" name="Oval 984"/>
            <p:cNvSpPr>
              <a:spLocks noChangeArrowheads="1"/>
            </p:cNvSpPr>
            <p:nvPr/>
          </p:nvSpPr>
          <p:spPr bwMode="auto">
            <a:xfrm>
              <a:off x="4878" y="845"/>
              <a:ext cx="182" cy="118"/>
            </a:xfrm>
            <a:prstGeom prst="ellipse">
              <a:avLst/>
            </a:prstGeom>
            <a:solidFill>
              <a:srgbClr val="F7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1" name="Oval 985"/>
            <p:cNvSpPr>
              <a:spLocks noChangeArrowheads="1"/>
            </p:cNvSpPr>
            <p:nvPr/>
          </p:nvSpPr>
          <p:spPr bwMode="auto">
            <a:xfrm>
              <a:off x="4884" y="849"/>
              <a:ext cx="170" cy="110"/>
            </a:xfrm>
            <a:prstGeom prst="ellipse">
              <a:avLst/>
            </a:prstGeom>
            <a:solidFill>
              <a:srgbClr val="F8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2" name="Oval 986"/>
            <p:cNvSpPr>
              <a:spLocks noChangeArrowheads="1"/>
            </p:cNvSpPr>
            <p:nvPr/>
          </p:nvSpPr>
          <p:spPr bwMode="auto">
            <a:xfrm>
              <a:off x="4890" y="853"/>
              <a:ext cx="158" cy="102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3" name="Oval 987"/>
            <p:cNvSpPr>
              <a:spLocks noChangeArrowheads="1"/>
            </p:cNvSpPr>
            <p:nvPr/>
          </p:nvSpPr>
          <p:spPr bwMode="auto">
            <a:xfrm>
              <a:off x="4896" y="856"/>
              <a:ext cx="146" cy="96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4" name="Oval 988"/>
            <p:cNvSpPr>
              <a:spLocks noChangeArrowheads="1"/>
            </p:cNvSpPr>
            <p:nvPr/>
          </p:nvSpPr>
          <p:spPr bwMode="auto">
            <a:xfrm>
              <a:off x="4902" y="860"/>
              <a:ext cx="134" cy="88"/>
            </a:xfrm>
            <a:prstGeom prst="ellipse">
              <a:avLst/>
            </a:prstGeom>
            <a:solidFill>
              <a:srgbClr val="FA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5" name="Oval 989"/>
            <p:cNvSpPr>
              <a:spLocks noChangeArrowheads="1"/>
            </p:cNvSpPr>
            <p:nvPr/>
          </p:nvSpPr>
          <p:spPr bwMode="auto">
            <a:xfrm>
              <a:off x="4908" y="864"/>
              <a:ext cx="122" cy="80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6" name="Oval 990"/>
            <p:cNvSpPr>
              <a:spLocks noChangeArrowheads="1"/>
            </p:cNvSpPr>
            <p:nvPr/>
          </p:nvSpPr>
          <p:spPr bwMode="auto">
            <a:xfrm>
              <a:off x="4914" y="868"/>
              <a:ext cx="110" cy="72"/>
            </a:xfrm>
            <a:prstGeom prst="ellipse">
              <a:avLst/>
            </a:prstGeom>
            <a:solidFill>
              <a:srgbClr val="FB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7" name="Oval 991"/>
            <p:cNvSpPr>
              <a:spLocks noChangeArrowheads="1"/>
            </p:cNvSpPr>
            <p:nvPr/>
          </p:nvSpPr>
          <p:spPr bwMode="auto">
            <a:xfrm>
              <a:off x="4920" y="872"/>
              <a:ext cx="98" cy="63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8" name="Oval 992"/>
            <p:cNvSpPr>
              <a:spLocks noChangeArrowheads="1"/>
            </p:cNvSpPr>
            <p:nvPr/>
          </p:nvSpPr>
          <p:spPr bwMode="auto">
            <a:xfrm>
              <a:off x="4926" y="876"/>
              <a:ext cx="86" cy="55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9" name="Oval 993"/>
            <p:cNvSpPr>
              <a:spLocks noChangeArrowheads="1"/>
            </p:cNvSpPr>
            <p:nvPr/>
          </p:nvSpPr>
          <p:spPr bwMode="auto">
            <a:xfrm>
              <a:off x="4932" y="879"/>
              <a:ext cx="74" cy="49"/>
            </a:xfrm>
            <a:prstGeom prst="ellipse">
              <a:avLst/>
            </a:prstGeom>
            <a:solidFill>
              <a:srgbClr val="FD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90" name="Oval 994"/>
            <p:cNvSpPr>
              <a:spLocks noChangeArrowheads="1"/>
            </p:cNvSpPr>
            <p:nvPr/>
          </p:nvSpPr>
          <p:spPr bwMode="auto">
            <a:xfrm>
              <a:off x="4938" y="883"/>
              <a:ext cx="62" cy="41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91" name="Oval 995"/>
            <p:cNvSpPr>
              <a:spLocks noChangeArrowheads="1"/>
            </p:cNvSpPr>
            <p:nvPr/>
          </p:nvSpPr>
          <p:spPr bwMode="auto">
            <a:xfrm>
              <a:off x="4944" y="887"/>
              <a:ext cx="50" cy="33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92" name="Oval 996"/>
            <p:cNvSpPr>
              <a:spLocks noChangeArrowheads="1"/>
            </p:cNvSpPr>
            <p:nvPr/>
          </p:nvSpPr>
          <p:spPr bwMode="auto">
            <a:xfrm>
              <a:off x="4950" y="891"/>
              <a:ext cx="38" cy="25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93" name="Oval 997"/>
            <p:cNvSpPr>
              <a:spLocks noChangeArrowheads="1"/>
            </p:cNvSpPr>
            <p:nvPr/>
          </p:nvSpPr>
          <p:spPr bwMode="auto">
            <a:xfrm>
              <a:off x="4956" y="895"/>
              <a:ext cx="26" cy="17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94" name="Oval 998"/>
            <p:cNvSpPr>
              <a:spLocks noChangeArrowheads="1"/>
            </p:cNvSpPr>
            <p:nvPr/>
          </p:nvSpPr>
          <p:spPr bwMode="auto">
            <a:xfrm>
              <a:off x="4963" y="899"/>
              <a:ext cx="13" cy="9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895" name="Rectangle 999"/>
          <p:cNvSpPr>
            <a:spLocks noChangeArrowheads="1"/>
          </p:cNvSpPr>
          <p:nvPr/>
        </p:nvSpPr>
        <p:spPr bwMode="auto">
          <a:xfrm>
            <a:off x="7289800" y="1238250"/>
            <a:ext cx="839788" cy="423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896" name="Rectangle 1000"/>
          <p:cNvSpPr>
            <a:spLocks noChangeArrowheads="1"/>
          </p:cNvSpPr>
          <p:nvPr/>
        </p:nvSpPr>
        <p:spPr bwMode="auto">
          <a:xfrm>
            <a:off x="7531100" y="1293813"/>
            <a:ext cx="8191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C0C0C0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97" name="Rectangle 1001"/>
          <p:cNvSpPr>
            <a:spLocks noChangeArrowheads="1"/>
          </p:cNvSpPr>
          <p:nvPr/>
        </p:nvSpPr>
        <p:spPr bwMode="auto">
          <a:xfrm>
            <a:off x="7523163" y="1285875"/>
            <a:ext cx="8191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FFF7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98" name="Rectangle 1002"/>
          <p:cNvSpPr>
            <a:spLocks noChangeArrowheads="1"/>
          </p:cNvSpPr>
          <p:nvPr/>
        </p:nvSpPr>
        <p:spPr bwMode="auto">
          <a:xfrm rot="2520000">
            <a:off x="8208963" y="868363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899" name="Rectangle 1003"/>
          <p:cNvSpPr>
            <a:spLocks noChangeArrowheads="1"/>
          </p:cNvSpPr>
          <p:nvPr/>
        </p:nvSpPr>
        <p:spPr bwMode="auto">
          <a:xfrm rot="2520000">
            <a:off x="8193088" y="852488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00" name="Rectangle 1004"/>
          <p:cNvSpPr>
            <a:spLocks noChangeArrowheads="1"/>
          </p:cNvSpPr>
          <p:nvPr/>
        </p:nvSpPr>
        <p:spPr bwMode="auto">
          <a:xfrm rot="16020000">
            <a:off x="7019132" y="1143793"/>
            <a:ext cx="273050" cy="4873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02" name="Freeform 1006"/>
          <p:cNvSpPr>
            <a:spLocks/>
          </p:cNvSpPr>
          <p:nvPr/>
        </p:nvSpPr>
        <p:spPr bwMode="auto">
          <a:xfrm>
            <a:off x="7737475" y="3314700"/>
            <a:ext cx="331788" cy="249238"/>
          </a:xfrm>
          <a:custGeom>
            <a:avLst/>
            <a:gdLst>
              <a:gd name="T0" fmla="*/ 0 w 209"/>
              <a:gd name="T1" fmla="*/ 84 h 157"/>
              <a:gd name="T2" fmla="*/ 2 w 209"/>
              <a:gd name="T3" fmla="*/ 80 h 157"/>
              <a:gd name="T4" fmla="*/ 6 w 209"/>
              <a:gd name="T5" fmla="*/ 75 h 157"/>
              <a:gd name="T6" fmla="*/ 12 w 209"/>
              <a:gd name="T7" fmla="*/ 69 h 157"/>
              <a:gd name="T8" fmla="*/ 20 w 209"/>
              <a:gd name="T9" fmla="*/ 62 h 157"/>
              <a:gd name="T10" fmla="*/ 33 w 209"/>
              <a:gd name="T11" fmla="*/ 54 h 157"/>
              <a:gd name="T12" fmla="*/ 48 w 209"/>
              <a:gd name="T13" fmla="*/ 45 h 157"/>
              <a:gd name="T14" fmla="*/ 63 w 209"/>
              <a:gd name="T15" fmla="*/ 36 h 157"/>
              <a:gd name="T16" fmla="*/ 80 w 209"/>
              <a:gd name="T17" fmla="*/ 28 h 157"/>
              <a:gd name="T18" fmla="*/ 114 w 209"/>
              <a:gd name="T19" fmla="*/ 15 h 157"/>
              <a:gd name="T20" fmla="*/ 145 w 209"/>
              <a:gd name="T21" fmla="*/ 3 h 157"/>
              <a:gd name="T22" fmla="*/ 155 w 209"/>
              <a:gd name="T23" fmla="*/ 1 h 157"/>
              <a:gd name="T24" fmla="*/ 163 w 209"/>
              <a:gd name="T25" fmla="*/ 0 h 157"/>
              <a:gd name="T26" fmla="*/ 170 w 209"/>
              <a:gd name="T27" fmla="*/ 0 h 157"/>
              <a:gd name="T28" fmla="*/ 174 w 209"/>
              <a:gd name="T29" fmla="*/ 1 h 157"/>
              <a:gd name="T30" fmla="*/ 209 w 209"/>
              <a:gd name="T31" fmla="*/ 75 h 157"/>
              <a:gd name="T32" fmla="*/ 205 w 209"/>
              <a:gd name="T33" fmla="*/ 74 h 157"/>
              <a:gd name="T34" fmla="*/ 198 w 209"/>
              <a:gd name="T35" fmla="*/ 73 h 157"/>
              <a:gd name="T36" fmla="*/ 189 w 209"/>
              <a:gd name="T37" fmla="*/ 74 h 157"/>
              <a:gd name="T38" fmla="*/ 179 w 209"/>
              <a:gd name="T39" fmla="*/ 76 h 157"/>
              <a:gd name="T40" fmla="*/ 148 w 209"/>
              <a:gd name="T41" fmla="*/ 87 h 157"/>
              <a:gd name="T42" fmla="*/ 115 w 209"/>
              <a:gd name="T43" fmla="*/ 101 h 157"/>
              <a:gd name="T44" fmla="*/ 98 w 209"/>
              <a:gd name="T45" fmla="*/ 109 h 157"/>
              <a:gd name="T46" fmla="*/ 82 w 209"/>
              <a:gd name="T47" fmla="*/ 118 h 157"/>
              <a:gd name="T48" fmla="*/ 67 w 209"/>
              <a:gd name="T49" fmla="*/ 127 h 157"/>
              <a:gd name="T50" fmla="*/ 54 w 209"/>
              <a:gd name="T51" fmla="*/ 135 h 157"/>
              <a:gd name="T52" fmla="*/ 46 w 209"/>
              <a:gd name="T53" fmla="*/ 142 h 157"/>
              <a:gd name="T54" fmla="*/ 40 w 209"/>
              <a:gd name="T55" fmla="*/ 148 h 157"/>
              <a:gd name="T56" fmla="*/ 36 w 209"/>
              <a:gd name="T57" fmla="*/ 153 h 157"/>
              <a:gd name="T58" fmla="*/ 34 w 209"/>
              <a:gd name="T59" fmla="*/ 157 h 157"/>
              <a:gd name="T60" fmla="*/ 0 w 209"/>
              <a:gd name="T61" fmla="*/ 84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9" h="157">
                <a:moveTo>
                  <a:pt x="0" y="84"/>
                </a:moveTo>
                <a:lnTo>
                  <a:pt x="2" y="80"/>
                </a:lnTo>
                <a:lnTo>
                  <a:pt x="6" y="75"/>
                </a:lnTo>
                <a:lnTo>
                  <a:pt x="12" y="69"/>
                </a:lnTo>
                <a:lnTo>
                  <a:pt x="20" y="62"/>
                </a:lnTo>
                <a:lnTo>
                  <a:pt x="33" y="54"/>
                </a:lnTo>
                <a:lnTo>
                  <a:pt x="48" y="45"/>
                </a:lnTo>
                <a:lnTo>
                  <a:pt x="63" y="36"/>
                </a:lnTo>
                <a:lnTo>
                  <a:pt x="80" y="28"/>
                </a:lnTo>
                <a:lnTo>
                  <a:pt x="114" y="15"/>
                </a:lnTo>
                <a:lnTo>
                  <a:pt x="145" y="3"/>
                </a:lnTo>
                <a:lnTo>
                  <a:pt x="155" y="1"/>
                </a:lnTo>
                <a:lnTo>
                  <a:pt x="163" y="0"/>
                </a:lnTo>
                <a:lnTo>
                  <a:pt x="170" y="0"/>
                </a:lnTo>
                <a:lnTo>
                  <a:pt x="174" y="1"/>
                </a:lnTo>
                <a:lnTo>
                  <a:pt x="209" y="75"/>
                </a:lnTo>
                <a:lnTo>
                  <a:pt x="205" y="74"/>
                </a:lnTo>
                <a:lnTo>
                  <a:pt x="198" y="73"/>
                </a:lnTo>
                <a:lnTo>
                  <a:pt x="189" y="74"/>
                </a:lnTo>
                <a:lnTo>
                  <a:pt x="179" y="76"/>
                </a:lnTo>
                <a:lnTo>
                  <a:pt x="148" y="87"/>
                </a:lnTo>
                <a:lnTo>
                  <a:pt x="115" y="101"/>
                </a:lnTo>
                <a:lnTo>
                  <a:pt x="98" y="109"/>
                </a:lnTo>
                <a:lnTo>
                  <a:pt x="82" y="118"/>
                </a:lnTo>
                <a:lnTo>
                  <a:pt x="67" y="127"/>
                </a:lnTo>
                <a:lnTo>
                  <a:pt x="54" y="135"/>
                </a:lnTo>
                <a:lnTo>
                  <a:pt x="46" y="142"/>
                </a:lnTo>
                <a:lnTo>
                  <a:pt x="40" y="148"/>
                </a:lnTo>
                <a:lnTo>
                  <a:pt x="36" y="153"/>
                </a:lnTo>
                <a:lnTo>
                  <a:pt x="34" y="157"/>
                </a:lnTo>
                <a:lnTo>
                  <a:pt x="0" y="84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03" name="Freeform 1007"/>
          <p:cNvSpPr>
            <a:spLocks/>
          </p:cNvSpPr>
          <p:nvPr/>
        </p:nvSpPr>
        <p:spPr bwMode="auto">
          <a:xfrm>
            <a:off x="7556500" y="3575050"/>
            <a:ext cx="241300" cy="333375"/>
          </a:xfrm>
          <a:custGeom>
            <a:avLst/>
            <a:gdLst>
              <a:gd name="T0" fmla="*/ 1 w 152"/>
              <a:gd name="T1" fmla="*/ 177 h 210"/>
              <a:gd name="T2" fmla="*/ 0 w 152"/>
              <a:gd name="T3" fmla="*/ 172 h 210"/>
              <a:gd name="T4" fmla="*/ 0 w 152"/>
              <a:gd name="T5" fmla="*/ 166 h 210"/>
              <a:gd name="T6" fmla="*/ 1 w 152"/>
              <a:gd name="T7" fmla="*/ 157 h 210"/>
              <a:gd name="T8" fmla="*/ 2 w 152"/>
              <a:gd name="T9" fmla="*/ 147 h 210"/>
              <a:gd name="T10" fmla="*/ 7 w 152"/>
              <a:gd name="T11" fmla="*/ 132 h 210"/>
              <a:gd name="T12" fmla="*/ 12 w 152"/>
              <a:gd name="T13" fmla="*/ 117 h 210"/>
              <a:gd name="T14" fmla="*/ 18 w 152"/>
              <a:gd name="T15" fmla="*/ 100 h 210"/>
              <a:gd name="T16" fmla="*/ 25 w 152"/>
              <a:gd name="T17" fmla="*/ 83 h 210"/>
              <a:gd name="T18" fmla="*/ 33 w 152"/>
              <a:gd name="T19" fmla="*/ 65 h 210"/>
              <a:gd name="T20" fmla="*/ 41 w 152"/>
              <a:gd name="T21" fmla="*/ 50 h 210"/>
              <a:gd name="T22" fmla="*/ 57 w 152"/>
              <a:gd name="T23" fmla="*/ 21 h 210"/>
              <a:gd name="T24" fmla="*/ 63 w 152"/>
              <a:gd name="T25" fmla="*/ 13 h 210"/>
              <a:gd name="T26" fmla="*/ 69 w 152"/>
              <a:gd name="T27" fmla="*/ 6 h 210"/>
              <a:gd name="T28" fmla="*/ 74 w 152"/>
              <a:gd name="T29" fmla="*/ 2 h 210"/>
              <a:gd name="T30" fmla="*/ 78 w 152"/>
              <a:gd name="T31" fmla="*/ 0 h 210"/>
              <a:gd name="T32" fmla="*/ 152 w 152"/>
              <a:gd name="T33" fmla="*/ 32 h 210"/>
              <a:gd name="T34" fmla="*/ 148 w 152"/>
              <a:gd name="T35" fmla="*/ 34 h 210"/>
              <a:gd name="T36" fmla="*/ 143 w 152"/>
              <a:gd name="T37" fmla="*/ 38 h 210"/>
              <a:gd name="T38" fmla="*/ 137 w 152"/>
              <a:gd name="T39" fmla="*/ 44 h 210"/>
              <a:gd name="T40" fmla="*/ 131 w 152"/>
              <a:gd name="T41" fmla="*/ 52 h 210"/>
              <a:gd name="T42" fmla="*/ 115 w 152"/>
              <a:gd name="T43" fmla="*/ 82 h 210"/>
              <a:gd name="T44" fmla="*/ 99 w 152"/>
              <a:gd name="T45" fmla="*/ 114 h 210"/>
              <a:gd name="T46" fmla="*/ 86 w 152"/>
              <a:gd name="T47" fmla="*/ 148 h 210"/>
              <a:gd name="T48" fmla="*/ 80 w 152"/>
              <a:gd name="T49" fmla="*/ 164 h 210"/>
              <a:gd name="T50" fmla="*/ 76 w 152"/>
              <a:gd name="T51" fmla="*/ 179 h 210"/>
              <a:gd name="T52" fmla="*/ 74 w 152"/>
              <a:gd name="T53" fmla="*/ 190 h 210"/>
              <a:gd name="T54" fmla="*/ 73 w 152"/>
              <a:gd name="T55" fmla="*/ 199 h 210"/>
              <a:gd name="T56" fmla="*/ 74 w 152"/>
              <a:gd name="T57" fmla="*/ 205 h 210"/>
              <a:gd name="T58" fmla="*/ 75 w 152"/>
              <a:gd name="T59" fmla="*/ 210 h 210"/>
              <a:gd name="T60" fmla="*/ 1 w 152"/>
              <a:gd name="T61" fmla="*/ 17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210">
                <a:moveTo>
                  <a:pt x="1" y="177"/>
                </a:moveTo>
                <a:lnTo>
                  <a:pt x="0" y="172"/>
                </a:lnTo>
                <a:lnTo>
                  <a:pt x="0" y="166"/>
                </a:lnTo>
                <a:lnTo>
                  <a:pt x="1" y="157"/>
                </a:lnTo>
                <a:lnTo>
                  <a:pt x="2" y="147"/>
                </a:lnTo>
                <a:lnTo>
                  <a:pt x="7" y="132"/>
                </a:lnTo>
                <a:lnTo>
                  <a:pt x="12" y="117"/>
                </a:lnTo>
                <a:lnTo>
                  <a:pt x="18" y="100"/>
                </a:lnTo>
                <a:lnTo>
                  <a:pt x="25" y="83"/>
                </a:lnTo>
                <a:lnTo>
                  <a:pt x="33" y="65"/>
                </a:lnTo>
                <a:lnTo>
                  <a:pt x="41" y="50"/>
                </a:lnTo>
                <a:lnTo>
                  <a:pt x="57" y="21"/>
                </a:lnTo>
                <a:lnTo>
                  <a:pt x="63" y="13"/>
                </a:lnTo>
                <a:lnTo>
                  <a:pt x="69" y="6"/>
                </a:lnTo>
                <a:lnTo>
                  <a:pt x="74" y="2"/>
                </a:lnTo>
                <a:lnTo>
                  <a:pt x="78" y="0"/>
                </a:lnTo>
                <a:lnTo>
                  <a:pt x="152" y="32"/>
                </a:lnTo>
                <a:lnTo>
                  <a:pt x="148" y="34"/>
                </a:lnTo>
                <a:lnTo>
                  <a:pt x="143" y="38"/>
                </a:lnTo>
                <a:lnTo>
                  <a:pt x="137" y="44"/>
                </a:lnTo>
                <a:lnTo>
                  <a:pt x="131" y="52"/>
                </a:lnTo>
                <a:lnTo>
                  <a:pt x="115" y="82"/>
                </a:lnTo>
                <a:lnTo>
                  <a:pt x="99" y="114"/>
                </a:lnTo>
                <a:lnTo>
                  <a:pt x="86" y="148"/>
                </a:lnTo>
                <a:lnTo>
                  <a:pt x="80" y="164"/>
                </a:lnTo>
                <a:lnTo>
                  <a:pt x="76" y="179"/>
                </a:lnTo>
                <a:lnTo>
                  <a:pt x="74" y="190"/>
                </a:lnTo>
                <a:lnTo>
                  <a:pt x="73" y="199"/>
                </a:lnTo>
                <a:lnTo>
                  <a:pt x="74" y="205"/>
                </a:lnTo>
                <a:lnTo>
                  <a:pt x="75" y="210"/>
                </a:lnTo>
                <a:lnTo>
                  <a:pt x="1" y="177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04" name="Rectangle 1008"/>
          <p:cNvSpPr>
            <a:spLocks noChangeArrowheads="1"/>
          </p:cNvSpPr>
          <p:nvPr/>
        </p:nvSpPr>
        <p:spPr bwMode="auto">
          <a:xfrm>
            <a:off x="7589838" y="3567113"/>
            <a:ext cx="1847850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05" name="Rectangle 1009"/>
          <p:cNvSpPr>
            <a:spLocks noChangeArrowheads="1"/>
          </p:cNvSpPr>
          <p:nvPr/>
        </p:nvSpPr>
        <p:spPr bwMode="auto">
          <a:xfrm>
            <a:off x="7681913" y="3619500"/>
            <a:ext cx="1552575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000000"/>
                </a:solidFill>
              </a:rPr>
              <a:t>Receptor CC (Ej. CCR5)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3529" name="Group 1010"/>
          <p:cNvGrpSpPr>
            <a:grpSpLocks/>
          </p:cNvGrpSpPr>
          <p:nvPr/>
        </p:nvGrpSpPr>
        <p:grpSpPr bwMode="auto">
          <a:xfrm>
            <a:off x="4924425" y="3813175"/>
            <a:ext cx="100013" cy="307975"/>
            <a:chOff x="3102" y="2402"/>
            <a:chExt cx="63" cy="194"/>
          </a:xfrm>
        </p:grpSpPr>
        <p:sp>
          <p:nvSpPr>
            <p:cNvPr id="337907" name="Line 1011"/>
            <p:cNvSpPr>
              <a:spLocks noChangeShapeType="1"/>
            </p:cNvSpPr>
            <p:nvPr/>
          </p:nvSpPr>
          <p:spPr bwMode="auto">
            <a:xfrm flipV="1">
              <a:off x="3133" y="2463"/>
              <a:ext cx="1" cy="1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08" name="Freeform 1012"/>
            <p:cNvSpPr>
              <a:spLocks/>
            </p:cNvSpPr>
            <p:nvPr/>
          </p:nvSpPr>
          <p:spPr bwMode="auto">
            <a:xfrm>
              <a:off x="3102" y="2402"/>
              <a:ext cx="63" cy="64"/>
            </a:xfrm>
            <a:custGeom>
              <a:avLst/>
              <a:gdLst>
                <a:gd name="T0" fmla="*/ 63 w 63"/>
                <a:gd name="T1" fmla="*/ 64 h 64"/>
                <a:gd name="T2" fmla="*/ 31 w 63"/>
                <a:gd name="T3" fmla="*/ 0 h 64"/>
                <a:gd name="T4" fmla="*/ 0 w 63"/>
                <a:gd name="T5" fmla="*/ 64 h 64"/>
                <a:gd name="T6" fmla="*/ 63 w 6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63" y="64"/>
                  </a:moveTo>
                  <a:lnTo>
                    <a:pt x="31" y="0"/>
                  </a:lnTo>
                  <a:lnTo>
                    <a:pt x="0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7909" name="Rectangle 1013"/>
          <p:cNvSpPr>
            <a:spLocks noChangeArrowheads="1"/>
          </p:cNvSpPr>
          <p:nvPr/>
        </p:nvSpPr>
        <p:spPr bwMode="auto">
          <a:xfrm>
            <a:off x="4049713" y="2814638"/>
            <a:ext cx="1925637" cy="10287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10" name="Rectangle 1014"/>
          <p:cNvSpPr>
            <a:spLocks noChangeArrowheads="1"/>
          </p:cNvSpPr>
          <p:nvPr/>
        </p:nvSpPr>
        <p:spPr bwMode="auto">
          <a:xfrm>
            <a:off x="4216400" y="2878138"/>
            <a:ext cx="249238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C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1" name="Rectangle 1015"/>
          <p:cNvSpPr>
            <a:spLocks noChangeArrowheads="1"/>
          </p:cNvSpPr>
          <p:nvPr/>
        </p:nvSpPr>
        <p:spPr bwMode="auto">
          <a:xfrm>
            <a:off x="4364038" y="2878138"/>
            <a:ext cx="165100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2" name="Rectangle 1016"/>
          <p:cNvSpPr>
            <a:spLocks noChangeArrowheads="1"/>
          </p:cNvSpPr>
          <p:nvPr/>
        </p:nvSpPr>
        <p:spPr bwMode="auto">
          <a:xfrm>
            <a:off x="4433888" y="2878138"/>
            <a:ext cx="303212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C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3" name="Rectangle 1017"/>
          <p:cNvSpPr>
            <a:spLocks noChangeArrowheads="1"/>
          </p:cNvSpPr>
          <p:nvPr/>
        </p:nvSpPr>
        <p:spPr bwMode="auto">
          <a:xfrm>
            <a:off x="4716463" y="2878138"/>
            <a:ext cx="1163637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quemoquinas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4" name="Rectangle 1018"/>
          <p:cNvSpPr>
            <a:spLocks noChangeArrowheads="1"/>
          </p:cNvSpPr>
          <p:nvPr/>
        </p:nvSpPr>
        <p:spPr bwMode="auto">
          <a:xfrm>
            <a:off x="4248150" y="3125788"/>
            <a:ext cx="97948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(RANTES,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5" name="Rectangle 1019"/>
          <p:cNvSpPr>
            <a:spLocks noChangeArrowheads="1"/>
          </p:cNvSpPr>
          <p:nvPr/>
        </p:nvSpPr>
        <p:spPr bwMode="auto">
          <a:xfrm>
            <a:off x="5157788" y="3125788"/>
            <a:ext cx="631825" cy="212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Eotaxina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6" name="Rectangle 1020"/>
          <p:cNvSpPr>
            <a:spLocks noChangeArrowheads="1"/>
          </p:cNvSpPr>
          <p:nvPr/>
        </p:nvSpPr>
        <p:spPr bwMode="auto">
          <a:xfrm>
            <a:off x="5732463" y="3125788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7" name="Rectangle 1021"/>
          <p:cNvSpPr>
            <a:spLocks noChangeArrowheads="1"/>
          </p:cNvSpPr>
          <p:nvPr/>
        </p:nvSpPr>
        <p:spPr bwMode="auto">
          <a:xfrm>
            <a:off x="4383088" y="3340100"/>
            <a:ext cx="417512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MIP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8" name="Rectangle 1022"/>
          <p:cNvSpPr>
            <a:spLocks noChangeArrowheads="1"/>
          </p:cNvSpPr>
          <p:nvPr/>
        </p:nvSpPr>
        <p:spPr bwMode="auto">
          <a:xfrm>
            <a:off x="4702175" y="3340100"/>
            <a:ext cx="14128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19" name="Rectangle 1023"/>
          <p:cNvSpPr>
            <a:spLocks noChangeArrowheads="1"/>
          </p:cNvSpPr>
          <p:nvPr/>
        </p:nvSpPr>
        <p:spPr bwMode="auto">
          <a:xfrm>
            <a:off x="4762500" y="3340100"/>
            <a:ext cx="17303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1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0" name="Rectangle 1024"/>
          <p:cNvSpPr>
            <a:spLocks noChangeArrowheads="1"/>
          </p:cNvSpPr>
          <p:nvPr/>
        </p:nvSpPr>
        <p:spPr bwMode="auto">
          <a:xfrm>
            <a:off x="4851400" y="3340100"/>
            <a:ext cx="176213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α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1" name="Rectangle 1025"/>
          <p:cNvSpPr>
            <a:spLocks noChangeArrowheads="1"/>
          </p:cNvSpPr>
          <p:nvPr/>
        </p:nvSpPr>
        <p:spPr bwMode="auto">
          <a:xfrm>
            <a:off x="4946650" y="3340100"/>
            <a:ext cx="512763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MIP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2" name="Rectangle 1026"/>
          <p:cNvSpPr>
            <a:spLocks noChangeArrowheads="1"/>
          </p:cNvSpPr>
          <p:nvPr/>
        </p:nvSpPr>
        <p:spPr bwMode="auto">
          <a:xfrm>
            <a:off x="5354638" y="3340100"/>
            <a:ext cx="14128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3" name="Rectangle 1027"/>
          <p:cNvSpPr>
            <a:spLocks noChangeArrowheads="1"/>
          </p:cNvSpPr>
          <p:nvPr/>
        </p:nvSpPr>
        <p:spPr bwMode="auto">
          <a:xfrm>
            <a:off x="5414963" y="3340100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1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4" name="Rectangle 1028"/>
          <p:cNvSpPr>
            <a:spLocks noChangeArrowheads="1"/>
          </p:cNvSpPr>
          <p:nvPr/>
        </p:nvSpPr>
        <p:spPr bwMode="auto">
          <a:xfrm>
            <a:off x="5503863" y="3340100"/>
            <a:ext cx="174625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β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5" name="Rectangle 1029"/>
          <p:cNvSpPr>
            <a:spLocks noChangeArrowheads="1"/>
          </p:cNvSpPr>
          <p:nvPr/>
        </p:nvSpPr>
        <p:spPr bwMode="auto">
          <a:xfrm>
            <a:off x="5595938" y="3340100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6" name="Rectangle 1030"/>
          <p:cNvSpPr>
            <a:spLocks noChangeArrowheads="1"/>
          </p:cNvSpPr>
          <p:nvPr/>
        </p:nvSpPr>
        <p:spPr bwMode="auto">
          <a:xfrm>
            <a:off x="4448175" y="3581400"/>
            <a:ext cx="479425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MCP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7" name="Rectangle 1031"/>
          <p:cNvSpPr>
            <a:spLocks noChangeArrowheads="1"/>
          </p:cNvSpPr>
          <p:nvPr/>
        </p:nvSpPr>
        <p:spPr bwMode="auto">
          <a:xfrm>
            <a:off x="4827588" y="3581400"/>
            <a:ext cx="14128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28" name="Rectangle 1032"/>
          <p:cNvSpPr>
            <a:spLocks noChangeArrowheads="1"/>
          </p:cNvSpPr>
          <p:nvPr/>
        </p:nvSpPr>
        <p:spPr bwMode="auto">
          <a:xfrm>
            <a:off x="4886325" y="3581400"/>
            <a:ext cx="809625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1,2,3 y 4)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3550" name="Group 1033"/>
          <p:cNvGrpSpPr>
            <a:grpSpLocks/>
          </p:cNvGrpSpPr>
          <p:nvPr/>
        </p:nvGrpSpPr>
        <p:grpSpPr bwMode="auto">
          <a:xfrm>
            <a:off x="4357688" y="4043363"/>
            <a:ext cx="1309687" cy="1081087"/>
            <a:chOff x="2745" y="2547"/>
            <a:chExt cx="825" cy="681"/>
          </a:xfrm>
        </p:grpSpPr>
        <p:sp>
          <p:nvSpPr>
            <p:cNvPr id="337930" name="Oval 1034"/>
            <p:cNvSpPr>
              <a:spLocks noChangeArrowheads="1"/>
            </p:cNvSpPr>
            <p:nvPr/>
          </p:nvSpPr>
          <p:spPr bwMode="auto">
            <a:xfrm>
              <a:off x="2745" y="2547"/>
              <a:ext cx="825" cy="681"/>
            </a:xfrm>
            <a:prstGeom prst="ellipse">
              <a:avLst/>
            </a:prstGeom>
            <a:solidFill>
              <a:srgbClr val="C8C88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1" name="Oval 1035"/>
            <p:cNvSpPr>
              <a:spLocks noChangeArrowheads="1"/>
            </p:cNvSpPr>
            <p:nvPr/>
          </p:nvSpPr>
          <p:spPr bwMode="auto">
            <a:xfrm>
              <a:off x="2750" y="2551"/>
              <a:ext cx="815" cy="673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2" name="Oval 1036"/>
            <p:cNvSpPr>
              <a:spLocks noChangeArrowheads="1"/>
            </p:cNvSpPr>
            <p:nvPr/>
          </p:nvSpPr>
          <p:spPr bwMode="auto">
            <a:xfrm>
              <a:off x="2753" y="2554"/>
              <a:ext cx="809" cy="667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3" name="Oval 1037"/>
            <p:cNvSpPr>
              <a:spLocks noChangeArrowheads="1"/>
            </p:cNvSpPr>
            <p:nvPr/>
          </p:nvSpPr>
          <p:spPr bwMode="auto">
            <a:xfrm>
              <a:off x="2756" y="2557"/>
              <a:ext cx="803" cy="662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4" name="Oval 1038"/>
            <p:cNvSpPr>
              <a:spLocks noChangeArrowheads="1"/>
            </p:cNvSpPr>
            <p:nvPr/>
          </p:nvSpPr>
          <p:spPr bwMode="auto">
            <a:xfrm>
              <a:off x="2759" y="2559"/>
              <a:ext cx="797" cy="658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5" name="Oval 1039"/>
            <p:cNvSpPr>
              <a:spLocks noChangeArrowheads="1"/>
            </p:cNvSpPr>
            <p:nvPr/>
          </p:nvSpPr>
          <p:spPr bwMode="auto">
            <a:xfrm>
              <a:off x="2762" y="2562"/>
              <a:ext cx="791" cy="652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6" name="Oval 1040"/>
            <p:cNvSpPr>
              <a:spLocks noChangeArrowheads="1"/>
            </p:cNvSpPr>
            <p:nvPr/>
          </p:nvSpPr>
          <p:spPr bwMode="auto">
            <a:xfrm>
              <a:off x="2764" y="2564"/>
              <a:ext cx="787" cy="648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7" name="Oval 1041"/>
            <p:cNvSpPr>
              <a:spLocks noChangeArrowheads="1"/>
            </p:cNvSpPr>
            <p:nvPr/>
          </p:nvSpPr>
          <p:spPr bwMode="auto">
            <a:xfrm>
              <a:off x="2767" y="2566"/>
              <a:ext cx="781" cy="644"/>
            </a:xfrm>
            <a:prstGeom prst="ellipse">
              <a:avLst/>
            </a:prstGeom>
            <a:solidFill>
              <a:srgbClr val="C7C7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8" name="Oval 1042"/>
            <p:cNvSpPr>
              <a:spLocks noChangeArrowheads="1"/>
            </p:cNvSpPr>
            <p:nvPr/>
          </p:nvSpPr>
          <p:spPr bwMode="auto">
            <a:xfrm>
              <a:off x="2770" y="2569"/>
              <a:ext cx="775" cy="638"/>
            </a:xfrm>
            <a:prstGeom prst="ellipse">
              <a:avLst/>
            </a:prstGeom>
            <a:solidFill>
              <a:srgbClr val="C7C7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9" name="Oval 1043"/>
            <p:cNvSpPr>
              <a:spLocks noChangeArrowheads="1"/>
            </p:cNvSpPr>
            <p:nvPr/>
          </p:nvSpPr>
          <p:spPr bwMode="auto">
            <a:xfrm>
              <a:off x="2774" y="2571"/>
              <a:ext cx="768" cy="634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0" name="Oval 1044"/>
            <p:cNvSpPr>
              <a:spLocks noChangeArrowheads="1"/>
            </p:cNvSpPr>
            <p:nvPr/>
          </p:nvSpPr>
          <p:spPr bwMode="auto">
            <a:xfrm>
              <a:off x="2777" y="2573"/>
              <a:ext cx="762" cy="630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1" name="Oval 1045"/>
            <p:cNvSpPr>
              <a:spLocks noChangeArrowheads="1"/>
            </p:cNvSpPr>
            <p:nvPr/>
          </p:nvSpPr>
          <p:spPr bwMode="auto">
            <a:xfrm>
              <a:off x="2780" y="2576"/>
              <a:ext cx="756" cy="624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2" name="Oval 1046"/>
            <p:cNvSpPr>
              <a:spLocks noChangeArrowheads="1"/>
            </p:cNvSpPr>
            <p:nvPr/>
          </p:nvSpPr>
          <p:spPr bwMode="auto">
            <a:xfrm>
              <a:off x="2782" y="2578"/>
              <a:ext cx="752" cy="620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3" name="Oval 1047"/>
            <p:cNvSpPr>
              <a:spLocks noChangeArrowheads="1"/>
            </p:cNvSpPr>
            <p:nvPr/>
          </p:nvSpPr>
          <p:spPr bwMode="auto">
            <a:xfrm>
              <a:off x="2785" y="2580"/>
              <a:ext cx="746" cy="616"/>
            </a:xfrm>
            <a:prstGeom prst="ellipse">
              <a:avLst/>
            </a:prstGeom>
            <a:solidFill>
              <a:srgbClr val="C6C6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4" name="Oval 1048"/>
            <p:cNvSpPr>
              <a:spLocks noChangeArrowheads="1"/>
            </p:cNvSpPr>
            <p:nvPr/>
          </p:nvSpPr>
          <p:spPr bwMode="auto">
            <a:xfrm>
              <a:off x="2788" y="2583"/>
              <a:ext cx="740" cy="610"/>
            </a:xfrm>
            <a:prstGeom prst="ellipse">
              <a:avLst/>
            </a:prstGeom>
            <a:solidFill>
              <a:srgbClr val="C6C6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5" name="Oval 1049"/>
            <p:cNvSpPr>
              <a:spLocks noChangeArrowheads="1"/>
            </p:cNvSpPr>
            <p:nvPr/>
          </p:nvSpPr>
          <p:spPr bwMode="auto">
            <a:xfrm>
              <a:off x="2791" y="2585"/>
              <a:ext cx="734" cy="606"/>
            </a:xfrm>
            <a:prstGeom prst="ellipse">
              <a:avLst/>
            </a:prstGeom>
            <a:solidFill>
              <a:srgbClr val="C5C5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6" name="Oval 1050"/>
            <p:cNvSpPr>
              <a:spLocks noChangeArrowheads="1"/>
            </p:cNvSpPr>
            <p:nvPr/>
          </p:nvSpPr>
          <p:spPr bwMode="auto">
            <a:xfrm>
              <a:off x="2794" y="2587"/>
              <a:ext cx="728" cy="602"/>
            </a:xfrm>
            <a:prstGeom prst="ellipse">
              <a:avLst/>
            </a:prstGeom>
            <a:solidFill>
              <a:srgbClr val="C5C5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7" name="Oval 1051"/>
            <p:cNvSpPr>
              <a:spLocks noChangeArrowheads="1"/>
            </p:cNvSpPr>
            <p:nvPr/>
          </p:nvSpPr>
          <p:spPr bwMode="auto">
            <a:xfrm>
              <a:off x="2797" y="2590"/>
              <a:ext cx="722" cy="596"/>
            </a:xfrm>
            <a:prstGeom prst="ellipse">
              <a:avLst/>
            </a:prstGeom>
            <a:solidFill>
              <a:srgbClr val="C5C5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8" name="Oval 1052"/>
            <p:cNvSpPr>
              <a:spLocks noChangeArrowheads="1"/>
            </p:cNvSpPr>
            <p:nvPr/>
          </p:nvSpPr>
          <p:spPr bwMode="auto">
            <a:xfrm>
              <a:off x="2799" y="2592"/>
              <a:ext cx="718" cy="592"/>
            </a:xfrm>
            <a:prstGeom prst="ellipse">
              <a:avLst/>
            </a:prstGeom>
            <a:solidFill>
              <a:srgbClr val="C5C5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9" name="Oval 1053"/>
            <p:cNvSpPr>
              <a:spLocks noChangeArrowheads="1"/>
            </p:cNvSpPr>
            <p:nvPr/>
          </p:nvSpPr>
          <p:spPr bwMode="auto">
            <a:xfrm>
              <a:off x="2802" y="2594"/>
              <a:ext cx="712" cy="588"/>
            </a:xfrm>
            <a:prstGeom prst="ellipse">
              <a:avLst/>
            </a:prstGeom>
            <a:solidFill>
              <a:srgbClr val="C4C4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0" name="Oval 1054"/>
            <p:cNvSpPr>
              <a:spLocks noChangeArrowheads="1"/>
            </p:cNvSpPr>
            <p:nvPr/>
          </p:nvSpPr>
          <p:spPr bwMode="auto">
            <a:xfrm>
              <a:off x="2805" y="2597"/>
              <a:ext cx="706" cy="582"/>
            </a:xfrm>
            <a:prstGeom prst="ellipse">
              <a:avLst/>
            </a:prstGeom>
            <a:solidFill>
              <a:srgbClr val="C4C4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1" name="Oval 1055"/>
            <p:cNvSpPr>
              <a:spLocks noChangeArrowheads="1"/>
            </p:cNvSpPr>
            <p:nvPr/>
          </p:nvSpPr>
          <p:spPr bwMode="auto">
            <a:xfrm>
              <a:off x="2808" y="2599"/>
              <a:ext cx="700" cy="578"/>
            </a:xfrm>
            <a:prstGeom prst="ellipse">
              <a:avLst/>
            </a:prstGeom>
            <a:solidFill>
              <a:srgbClr val="C4C4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2" name="Oval 1056"/>
            <p:cNvSpPr>
              <a:spLocks noChangeArrowheads="1"/>
            </p:cNvSpPr>
            <p:nvPr/>
          </p:nvSpPr>
          <p:spPr bwMode="auto">
            <a:xfrm>
              <a:off x="2811" y="2601"/>
              <a:ext cx="694" cy="574"/>
            </a:xfrm>
            <a:prstGeom prst="ellipse">
              <a:avLst/>
            </a:prstGeom>
            <a:solidFill>
              <a:srgbClr val="C4C4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3" name="Oval 1057"/>
            <p:cNvSpPr>
              <a:spLocks noChangeArrowheads="1"/>
            </p:cNvSpPr>
            <p:nvPr/>
          </p:nvSpPr>
          <p:spPr bwMode="auto">
            <a:xfrm>
              <a:off x="2814" y="2604"/>
              <a:ext cx="687" cy="568"/>
            </a:xfrm>
            <a:prstGeom prst="ellipse">
              <a:avLst/>
            </a:prstGeom>
            <a:solidFill>
              <a:srgbClr val="C3C3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4" name="Oval 1058"/>
            <p:cNvSpPr>
              <a:spLocks noChangeArrowheads="1"/>
            </p:cNvSpPr>
            <p:nvPr/>
          </p:nvSpPr>
          <p:spPr bwMode="auto">
            <a:xfrm>
              <a:off x="2817" y="2606"/>
              <a:ext cx="681" cy="564"/>
            </a:xfrm>
            <a:prstGeom prst="ellipse">
              <a:avLst/>
            </a:prstGeom>
            <a:solidFill>
              <a:srgbClr val="C3C3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5" name="Oval 1059"/>
            <p:cNvSpPr>
              <a:spLocks noChangeArrowheads="1"/>
            </p:cNvSpPr>
            <p:nvPr/>
          </p:nvSpPr>
          <p:spPr bwMode="auto">
            <a:xfrm>
              <a:off x="2819" y="2609"/>
              <a:ext cx="677" cy="558"/>
            </a:xfrm>
            <a:prstGeom prst="ellipse">
              <a:avLst/>
            </a:prstGeom>
            <a:solidFill>
              <a:srgbClr val="C3C3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6" name="Oval 1060"/>
            <p:cNvSpPr>
              <a:spLocks noChangeArrowheads="1"/>
            </p:cNvSpPr>
            <p:nvPr/>
          </p:nvSpPr>
          <p:spPr bwMode="auto">
            <a:xfrm>
              <a:off x="2822" y="2611"/>
              <a:ext cx="671" cy="554"/>
            </a:xfrm>
            <a:prstGeom prst="ellipse">
              <a:avLst/>
            </a:prstGeom>
            <a:solidFill>
              <a:srgbClr val="C2C2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7" name="Oval 1061"/>
            <p:cNvSpPr>
              <a:spLocks noChangeArrowheads="1"/>
            </p:cNvSpPr>
            <p:nvPr/>
          </p:nvSpPr>
          <p:spPr bwMode="auto">
            <a:xfrm>
              <a:off x="2825" y="2613"/>
              <a:ext cx="665" cy="550"/>
            </a:xfrm>
            <a:prstGeom prst="ellipse">
              <a:avLst/>
            </a:prstGeom>
            <a:solidFill>
              <a:srgbClr val="C2C2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8" name="Oval 1062"/>
            <p:cNvSpPr>
              <a:spLocks noChangeArrowheads="1"/>
            </p:cNvSpPr>
            <p:nvPr/>
          </p:nvSpPr>
          <p:spPr bwMode="auto">
            <a:xfrm>
              <a:off x="2828" y="2616"/>
              <a:ext cx="659" cy="544"/>
            </a:xfrm>
            <a:prstGeom prst="ellipse">
              <a:avLst/>
            </a:prstGeom>
            <a:solidFill>
              <a:srgbClr val="C2C2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9" name="Oval 1063"/>
            <p:cNvSpPr>
              <a:spLocks noChangeArrowheads="1"/>
            </p:cNvSpPr>
            <p:nvPr/>
          </p:nvSpPr>
          <p:spPr bwMode="auto">
            <a:xfrm>
              <a:off x="2831" y="2618"/>
              <a:ext cx="653" cy="540"/>
            </a:xfrm>
            <a:prstGeom prst="ellipse">
              <a:avLst/>
            </a:prstGeom>
            <a:solidFill>
              <a:srgbClr val="C2C28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0" name="Oval 1064"/>
            <p:cNvSpPr>
              <a:spLocks noChangeArrowheads="1"/>
            </p:cNvSpPr>
            <p:nvPr/>
          </p:nvSpPr>
          <p:spPr bwMode="auto">
            <a:xfrm>
              <a:off x="2834" y="2620"/>
              <a:ext cx="647" cy="536"/>
            </a:xfrm>
            <a:prstGeom prst="ellipse">
              <a:avLst/>
            </a:prstGeom>
            <a:solidFill>
              <a:srgbClr val="C1C18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1" name="Oval 1065"/>
            <p:cNvSpPr>
              <a:spLocks noChangeArrowheads="1"/>
            </p:cNvSpPr>
            <p:nvPr/>
          </p:nvSpPr>
          <p:spPr bwMode="auto">
            <a:xfrm>
              <a:off x="2836" y="2623"/>
              <a:ext cx="643" cy="530"/>
            </a:xfrm>
            <a:prstGeom prst="ellipse">
              <a:avLst/>
            </a:prstGeom>
            <a:solidFill>
              <a:srgbClr val="C1C18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2" name="Oval 1066"/>
            <p:cNvSpPr>
              <a:spLocks noChangeArrowheads="1"/>
            </p:cNvSpPr>
            <p:nvPr/>
          </p:nvSpPr>
          <p:spPr bwMode="auto">
            <a:xfrm>
              <a:off x="2839" y="2625"/>
              <a:ext cx="637" cy="526"/>
            </a:xfrm>
            <a:prstGeom prst="ellipse">
              <a:avLst/>
            </a:prstGeom>
            <a:solidFill>
              <a:srgbClr val="C0C08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3" name="Oval 1067"/>
            <p:cNvSpPr>
              <a:spLocks noChangeArrowheads="1"/>
            </p:cNvSpPr>
            <p:nvPr/>
          </p:nvSpPr>
          <p:spPr bwMode="auto">
            <a:xfrm>
              <a:off x="2842" y="2627"/>
              <a:ext cx="631" cy="522"/>
            </a:xfrm>
            <a:prstGeom prst="ellipse">
              <a:avLst/>
            </a:prstGeom>
            <a:solidFill>
              <a:srgbClr val="C0C08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4" name="Oval 1068"/>
            <p:cNvSpPr>
              <a:spLocks noChangeArrowheads="1"/>
            </p:cNvSpPr>
            <p:nvPr/>
          </p:nvSpPr>
          <p:spPr bwMode="auto">
            <a:xfrm>
              <a:off x="2845" y="2630"/>
              <a:ext cx="625" cy="516"/>
            </a:xfrm>
            <a:prstGeom prst="ellipse">
              <a:avLst/>
            </a:prstGeom>
            <a:solidFill>
              <a:srgbClr val="C0C08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5" name="Oval 1069"/>
            <p:cNvSpPr>
              <a:spLocks noChangeArrowheads="1"/>
            </p:cNvSpPr>
            <p:nvPr/>
          </p:nvSpPr>
          <p:spPr bwMode="auto">
            <a:xfrm>
              <a:off x="2848" y="2632"/>
              <a:ext cx="619" cy="512"/>
            </a:xfrm>
            <a:prstGeom prst="ellipse">
              <a:avLst/>
            </a:prstGeom>
            <a:solidFill>
              <a:srgbClr val="BFBF8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6" name="Oval 1070"/>
            <p:cNvSpPr>
              <a:spLocks noChangeArrowheads="1"/>
            </p:cNvSpPr>
            <p:nvPr/>
          </p:nvSpPr>
          <p:spPr bwMode="auto">
            <a:xfrm>
              <a:off x="2851" y="2634"/>
              <a:ext cx="614" cy="509"/>
            </a:xfrm>
            <a:prstGeom prst="ellipse">
              <a:avLst/>
            </a:prstGeom>
            <a:solidFill>
              <a:srgbClr val="BFBF8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7" name="Oval 1071"/>
            <p:cNvSpPr>
              <a:spLocks noChangeArrowheads="1"/>
            </p:cNvSpPr>
            <p:nvPr/>
          </p:nvSpPr>
          <p:spPr bwMode="auto">
            <a:xfrm>
              <a:off x="2853" y="2637"/>
              <a:ext cx="610" cy="503"/>
            </a:xfrm>
            <a:prstGeom prst="ellipse">
              <a:avLst/>
            </a:prstGeom>
            <a:solidFill>
              <a:srgbClr val="BEBE8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8" name="Oval 1072"/>
            <p:cNvSpPr>
              <a:spLocks noChangeArrowheads="1"/>
            </p:cNvSpPr>
            <p:nvPr/>
          </p:nvSpPr>
          <p:spPr bwMode="auto">
            <a:xfrm>
              <a:off x="2856" y="2639"/>
              <a:ext cx="604" cy="499"/>
            </a:xfrm>
            <a:prstGeom prst="ellipse">
              <a:avLst/>
            </a:prstGeom>
            <a:solidFill>
              <a:srgbClr val="BEBE8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9" name="Oval 1073"/>
            <p:cNvSpPr>
              <a:spLocks noChangeArrowheads="1"/>
            </p:cNvSpPr>
            <p:nvPr/>
          </p:nvSpPr>
          <p:spPr bwMode="auto">
            <a:xfrm>
              <a:off x="2859" y="2641"/>
              <a:ext cx="598" cy="495"/>
            </a:xfrm>
            <a:prstGeom prst="ellipse">
              <a:avLst/>
            </a:prstGeom>
            <a:solidFill>
              <a:srgbClr val="BDBD8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0" name="Oval 1074"/>
            <p:cNvSpPr>
              <a:spLocks noChangeArrowheads="1"/>
            </p:cNvSpPr>
            <p:nvPr/>
          </p:nvSpPr>
          <p:spPr bwMode="auto">
            <a:xfrm>
              <a:off x="2862" y="2644"/>
              <a:ext cx="592" cy="488"/>
            </a:xfrm>
            <a:prstGeom prst="ellipse">
              <a:avLst/>
            </a:prstGeom>
            <a:solidFill>
              <a:srgbClr val="BDBD8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1" name="Oval 1075"/>
            <p:cNvSpPr>
              <a:spLocks noChangeArrowheads="1"/>
            </p:cNvSpPr>
            <p:nvPr/>
          </p:nvSpPr>
          <p:spPr bwMode="auto">
            <a:xfrm>
              <a:off x="2865" y="2646"/>
              <a:ext cx="586" cy="484"/>
            </a:xfrm>
            <a:prstGeom prst="ellipse">
              <a:avLst/>
            </a:prstGeom>
            <a:solidFill>
              <a:srgbClr val="BCBC8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2" name="Oval 1076"/>
            <p:cNvSpPr>
              <a:spLocks noChangeArrowheads="1"/>
            </p:cNvSpPr>
            <p:nvPr/>
          </p:nvSpPr>
          <p:spPr bwMode="auto">
            <a:xfrm>
              <a:off x="2868" y="2648"/>
              <a:ext cx="580" cy="480"/>
            </a:xfrm>
            <a:prstGeom prst="ellipse">
              <a:avLst/>
            </a:prstGeom>
            <a:solidFill>
              <a:srgbClr val="BCBC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3" name="Oval 1077"/>
            <p:cNvSpPr>
              <a:spLocks noChangeArrowheads="1"/>
            </p:cNvSpPr>
            <p:nvPr/>
          </p:nvSpPr>
          <p:spPr bwMode="auto">
            <a:xfrm>
              <a:off x="2870" y="2651"/>
              <a:ext cx="576" cy="474"/>
            </a:xfrm>
            <a:prstGeom prst="ellipse">
              <a:avLst/>
            </a:prstGeom>
            <a:solidFill>
              <a:srgbClr val="BBBB7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4" name="Oval 1078"/>
            <p:cNvSpPr>
              <a:spLocks noChangeArrowheads="1"/>
            </p:cNvSpPr>
            <p:nvPr/>
          </p:nvSpPr>
          <p:spPr bwMode="auto">
            <a:xfrm>
              <a:off x="2873" y="2653"/>
              <a:ext cx="570" cy="470"/>
            </a:xfrm>
            <a:prstGeom prst="ellipse">
              <a:avLst/>
            </a:prstGeom>
            <a:solidFill>
              <a:srgbClr val="BBBB7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5" name="Oval 1079"/>
            <p:cNvSpPr>
              <a:spLocks noChangeArrowheads="1"/>
            </p:cNvSpPr>
            <p:nvPr/>
          </p:nvSpPr>
          <p:spPr bwMode="auto">
            <a:xfrm>
              <a:off x="2877" y="2655"/>
              <a:ext cx="563" cy="466"/>
            </a:xfrm>
            <a:prstGeom prst="ellipse">
              <a:avLst/>
            </a:prstGeom>
            <a:solidFill>
              <a:srgbClr val="BABA7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6" name="Oval 1080"/>
            <p:cNvSpPr>
              <a:spLocks noChangeArrowheads="1"/>
            </p:cNvSpPr>
            <p:nvPr/>
          </p:nvSpPr>
          <p:spPr bwMode="auto">
            <a:xfrm>
              <a:off x="2880" y="2658"/>
              <a:ext cx="557" cy="460"/>
            </a:xfrm>
            <a:prstGeom prst="ellipse">
              <a:avLst/>
            </a:prstGeom>
            <a:solidFill>
              <a:srgbClr val="BABA7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7" name="Oval 1081"/>
            <p:cNvSpPr>
              <a:spLocks noChangeArrowheads="1"/>
            </p:cNvSpPr>
            <p:nvPr/>
          </p:nvSpPr>
          <p:spPr bwMode="auto">
            <a:xfrm>
              <a:off x="2883" y="2660"/>
              <a:ext cx="551" cy="456"/>
            </a:xfrm>
            <a:prstGeom prst="ellipse">
              <a:avLst/>
            </a:prstGeom>
            <a:solidFill>
              <a:srgbClr val="B9B97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8" name="Oval 1082"/>
            <p:cNvSpPr>
              <a:spLocks noChangeArrowheads="1"/>
            </p:cNvSpPr>
            <p:nvPr/>
          </p:nvSpPr>
          <p:spPr bwMode="auto">
            <a:xfrm>
              <a:off x="2886" y="2663"/>
              <a:ext cx="545" cy="450"/>
            </a:xfrm>
            <a:prstGeom prst="ellipse">
              <a:avLst/>
            </a:prstGeom>
            <a:solidFill>
              <a:srgbClr val="B8B87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9" name="Oval 1083"/>
            <p:cNvSpPr>
              <a:spLocks noChangeArrowheads="1"/>
            </p:cNvSpPr>
            <p:nvPr/>
          </p:nvSpPr>
          <p:spPr bwMode="auto">
            <a:xfrm>
              <a:off x="2889" y="2665"/>
              <a:ext cx="539" cy="446"/>
            </a:xfrm>
            <a:prstGeom prst="ellipse">
              <a:avLst/>
            </a:prstGeom>
            <a:solidFill>
              <a:srgbClr val="B8B87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0" name="Oval 1084"/>
            <p:cNvSpPr>
              <a:spLocks noChangeArrowheads="1"/>
            </p:cNvSpPr>
            <p:nvPr/>
          </p:nvSpPr>
          <p:spPr bwMode="auto">
            <a:xfrm>
              <a:off x="2891" y="2667"/>
              <a:ext cx="535" cy="442"/>
            </a:xfrm>
            <a:prstGeom prst="ellipse">
              <a:avLst/>
            </a:prstGeom>
            <a:solidFill>
              <a:srgbClr val="B7B77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1" name="Oval 1085"/>
            <p:cNvSpPr>
              <a:spLocks noChangeArrowheads="1"/>
            </p:cNvSpPr>
            <p:nvPr/>
          </p:nvSpPr>
          <p:spPr bwMode="auto">
            <a:xfrm>
              <a:off x="2894" y="2670"/>
              <a:ext cx="529" cy="436"/>
            </a:xfrm>
            <a:prstGeom prst="ellipse">
              <a:avLst/>
            </a:prstGeom>
            <a:solidFill>
              <a:srgbClr val="B7B77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2" name="Oval 1086"/>
            <p:cNvSpPr>
              <a:spLocks noChangeArrowheads="1"/>
            </p:cNvSpPr>
            <p:nvPr/>
          </p:nvSpPr>
          <p:spPr bwMode="auto">
            <a:xfrm>
              <a:off x="2897" y="2673"/>
              <a:ext cx="523" cy="431"/>
            </a:xfrm>
            <a:prstGeom prst="ellipse">
              <a:avLst/>
            </a:prstGeom>
            <a:solidFill>
              <a:srgbClr val="B6B67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3" name="Oval 1087"/>
            <p:cNvSpPr>
              <a:spLocks noChangeArrowheads="1"/>
            </p:cNvSpPr>
            <p:nvPr/>
          </p:nvSpPr>
          <p:spPr bwMode="auto">
            <a:xfrm>
              <a:off x="2900" y="2675"/>
              <a:ext cx="517" cy="427"/>
            </a:xfrm>
            <a:prstGeom prst="ellipse">
              <a:avLst/>
            </a:prstGeom>
            <a:solidFill>
              <a:srgbClr val="B5B57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4" name="Oval 1088"/>
            <p:cNvSpPr>
              <a:spLocks noChangeArrowheads="1"/>
            </p:cNvSpPr>
            <p:nvPr/>
          </p:nvSpPr>
          <p:spPr bwMode="auto">
            <a:xfrm>
              <a:off x="2903" y="2678"/>
              <a:ext cx="511" cy="421"/>
            </a:xfrm>
            <a:prstGeom prst="ellipse">
              <a:avLst/>
            </a:prstGeom>
            <a:solidFill>
              <a:srgbClr val="B5B57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5" name="Oval 1089"/>
            <p:cNvSpPr>
              <a:spLocks noChangeArrowheads="1"/>
            </p:cNvSpPr>
            <p:nvPr/>
          </p:nvSpPr>
          <p:spPr bwMode="auto">
            <a:xfrm>
              <a:off x="2906" y="2680"/>
              <a:ext cx="505" cy="417"/>
            </a:xfrm>
            <a:prstGeom prst="ellipse">
              <a:avLst/>
            </a:prstGeom>
            <a:solidFill>
              <a:srgbClr val="B4B47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6" name="Oval 1090"/>
            <p:cNvSpPr>
              <a:spLocks noChangeArrowheads="1"/>
            </p:cNvSpPr>
            <p:nvPr/>
          </p:nvSpPr>
          <p:spPr bwMode="auto">
            <a:xfrm>
              <a:off x="2908" y="2682"/>
              <a:ext cx="501" cy="413"/>
            </a:xfrm>
            <a:prstGeom prst="ellipse">
              <a:avLst/>
            </a:prstGeom>
            <a:solidFill>
              <a:srgbClr val="B3B37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7" name="Oval 1091"/>
            <p:cNvSpPr>
              <a:spLocks noChangeArrowheads="1"/>
            </p:cNvSpPr>
            <p:nvPr/>
          </p:nvSpPr>
          <p:spPr bwMode="auto">
            <a:xfrm>
              <a:off x="2911" y="2685"/>
              <a:ext cx="495" cy="407"/>
            </a:xfrm>
            <a:prstGeom prst="ellipse">
              <a:avLst/>
            </a:prstGeom>
            <a:solidFill>
              <a:srgbClr val="B2B27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8" name="Oval 1092"/>
            <p:cNvSpPr>
              <a:spLocks noChangeArrowheads="1"/>
            </p:cNvSpPr>
            <p:nvPr/>
          </p:nvSpPr>
          <p:spPr bwMode="auto">
            <a:xfrm>
              <a:off x="2914" y="2687"/>
              <a:ext cx="489" cy="403"/>
            </a:xfrm>
            <a:prstGeom prst="ellipse">
              <a:avLst/>
            </a:prstGeom>
            <a:solidFill>
              <a:srgbClr val="B2B27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9" name="Oval 1093"/>
            <p:cNvSpPr>
              <a:spLocks noChangeArrowheads="1"/>
            </p:cNvSpPr>
            <p:nvPr/>
          </p:nvSpPr>
          <p:spPr bwMode="auto">
            <a:xfrm>
              <a:off x="2917" y="2689"/>
              <a:ext cx="483" cy="399"/>
            </a:xfrm>
            <a:prstGeom prst="ellipse">
              <a:avLst/>
            </a:prstGeom>
            <a:solidFill>
              <a:srgbClr val="B1B17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0" name="Oval 1094"/>
            <p:cNvSpPr>
              <a:spLocks noChangeArrowheads="1"/>
            </p:cNvSpPr>
            <p:nvPr/>
          </p:nvSpPr>
          <p:spPr bwMode="auto">
            <a:xfrm>
              <a:off x="2920" y="2692"/>
              <a:ext cx="476" cy="393"/>
            </a:xfrm>
            <a:prstGeom prst="ellipse">
              <a:avLst/>
            </a:prstGeom>
            <a:solidFill>
              <a:srgbClr val="B0B07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1" name="Oval 1095"/>
            <p:cNvSpPr>
              <a:spLocks noChangeArrowheads="1"/>
            </p:cNvSpPr>
            <p:nvPr/>
          </p:nvSpPr>
          <p:spPr bwMode="auto">
            <a:xfrm>
              <a:off x="2923" y="2694"/>
              <a:ext cx="470" cy="389"/>
            </a:xfrm>
            <a:prstGeom prst="ellipse">
              <a:avLst/>
            </a:prstGeom>
            <a:solidFill>
              <a:srgbClr val="B0B07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2" name="Oval 1096"/>
            <p:cNvSpPr>
              <a:spLocks noChangeArrowheads="1"/>
            </p:cNvSpPr>
            <p:nvPr/>
          </p:nvSpPr>
          <p:spPr bwMode="auto">
            <a:xfrm>
              <a:off x="2925" y="2696"/>
              <a:ext cx="466" cy="385"/>
            </a:xfrm>
            <a:prstGeom prst="ellipse">
              <a:avLst/>
            </a:prstGeom>
            <a:solidFill>
              <a:srgbClr val="AFAF6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3" name="Oval 1097"/>
            <p:cNvSpPr>
              <a:spLocks noChangeArrowheads="1"/>
            </p:cNvSpPr>
            <p:nvPr/>
          </p:nvSpPr>
          <p:spPr bwMode="auto">
            <a:xfrm>
              <a:off x="2928" y="2699"/>
              <a:ext cx="460" cy="379"/>
            </a:xfrm>
            <a:prstGeom prst="ellipse">
              <a:avLst/>
            </a:prstGeom>
            <a:solidFill>
              <a:srgbClr val="AEAE6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4" name="Oval 1098"/>
            <p:cNvSpPr>
              <a:spLocks noChangeArrowheads="1"/>
            </p:cNvSpPr>
            <p:nvPr/>
          </p:nvSpPr>
          <p:spPr bwMode="auto">
            <a:xfrm>
              <a:off x="2931" y="2701"/>
              <a:ext cx="454" cy="375"/>
            </a:xfrm>
            <a:prstGeom prst="ellipse">
              <a:avLst/>
            </a:prstGeom>
            <a:solidFill>
              <a:srgbClr val="ADAD6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5" name="Oval 1099"/>
            <p:cNvSpPr>
              <a:spLocks noChangeArrowheads="1"/>
            </p:cNvSpPr>
            <p:nvPr/>
          </p:nvSpPr>
          <p:spPr bwMode="auto">
            <a:xfrm>
              <a:off x="2934" y="2703"/>
              <a:ext cx="448" cy="371"/>
            </a:xfrm>
            <a:prstGeom prst="ellipse">
              <a:avLst/>
            </a:prstGeom>
            <a:solidFill>
              <a:srgbClr val="ADAD6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6" name="Oval 1100"/>
            <p:cNvSpPr>
              <a:spLocks noChangeArrowheads="1"/>
            </p:cNvSpPr>
            <p:nvPr/>
          </p:nvSpPr>
          <p:spPr bwMode="auto">
            <a:xfrm>
              <a:off x="2937" y="2706"/>
              <a:ext cx="442" cy="365"/>
            </a:xfrm>
            <a:prstGeom prst="ellipse">
              <a:avLst/>
            </a:prstGeom>
            <a:solidFill>
              <a:srgbClr val="ACAC6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7" name="Oval 1101"/>
            <p:cNvSpPr>
              <a:spLocks noChangeArrowheads="1"/>
            </p:cNvSpPr>
            <p:nvPr/>
          </p:nvSpPr>
          <p:spPr bwMode="auto">
            <a:xfrm>
              <a:off x="2940" y="2708"/>
              <a:ext cx="436" cy="361"/>
            </a:xfrm>
            <a:prstGeom prst="ellipse">
              <a:avLst/>
            </a:prstGeom>
            <a:solidFill>
              <a:srgbClr val="ABAB6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8" name="Oval 1102"/>
            <p:cNvSpPr>
              <a:spLocks noChangeArrowheads="1"/>
            </p:cNvSpPr>
            <p:nvPr/>
          </p:nvSpPr>
          <p:spPr bwMode="auto">
            <a:xfrm>
              <a:off x="2942" y="2710"/>
              <a:ext cx="432" cy="357"/>
            </a:xfrm>
            <a:prstGeom prst="ellipse">
              <a:avLst/>
            </a:prstGeom>
            <a:solidFill>
              <a:srgbClr val="AAAA6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9" name="Oval 1103"/>
            <p:cNvSpPr>
              <a:spLocks noChangeArrowheads="1"/>
            </p:cNvSpPr>
            <p:nvPr/>
          </p:nvSpPr>
          <p:spPr bwMode="auto">
            <a:xfrm>
              <a:off x="2945" y="2713"/>
              <a:ext cx="426" cy="351"/>
            </a:xfrm>
            <a:prstGeom prst="ellipse">
              <a:avLst/>
            </a:prstGeom>
            <a:solidFill>
              <a:srgbClr val="A9A96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0" name="Oval 1104"/>
            <p:cNvSpPr>
              <a:spLocks noChangeArrowheads="1"/>
            </p:cNvSpPr>
            <p:nvPr/>
          </p:nvSpPr>
          <p:spPr bwMode="auto">
            <a:xfrm>
              <a:off x="2948" y="2715"/>
              <a:ext cx="420" cy="347"/>
            </a:xfrm>
            <a:prstGeom prst="ellipse">
              <a:avLst/>
            </a:prstGeom>
            <a:solidFill>
              <a:srgbClr val="A9A96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1" name="Oval 1105"/>
            <p:cNvSpPr>
              <a:spLocks noChangeArrowheads="1"/>
            </p:cNvSpPr>
            <p:nvPr/>
          </p:nvSpPr>
          <p:spPr bwMode="auto">
            <a:xfrm>
              <a:off x="2951" y="2718"/>
              <a:ext cx="414" cy="341"/>
            </a:xfrm>
            <a:prstGeom prst="ellipse">
              <a:avLst/>
            </a:prstGeom>
            <a:solidFill>
              <a:srgbClr val="A8A86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2" name="Oval 1106"/>
            <p:cNvSpPr>
              <a:spLocks noChangeArrowheads="1"/>
            </p:cNvSpPr>
            <p:nvPr/>
          </p:nvSpPr>
          <p:spPr bwMode="auto">
            <a:xfrm>
              <a:off x="2954" y="2720"/>
              <a:ext cx="408" cy="337"/>
            </a:xfrm>
            <a:prstGeom prst="ellipse">
              <a:avLst/>
            </a:prstGeom>
            <a:solidFill>
              <a:srgbClr val="A7A76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3" name="Oval 1107"/>
            <p:cNvSpPr>
              <a:spLocks noChangeArrowheads="1"/>
            </p:cNvSpPr>
            <p:nvPr/>
          </p:nvSpPr>
          <p:spPr bwMode="auto">
            <a:xfrm>
              <a:off x="2957" y="2722"/>
              <a:ext cx="402" cy="333"/>
            </a:xfrm>
            <a:prstGeom prst="ellipse">
              <a:avLst/>
            </a:prstGeom>
            <a:solidFill>
              <a:srgbClr val="A6A66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4" name="Oval 1108"/>
            <p:cNvSpPr>
              <a:spLocks noChangeArrowheads="1"/>
            </p:cNvSpPr>
            <p:nvPr/>
          </p:nvSpPr>
          <p:spPr bwMode="auto">
            <a:xfrm>
              <a:off x="2960" y="2725"/>
              <a:ext cx="396" cy="327"/>
            </a:xfrm>
            <a:prstGeom prst="ellipse">
              <a:avLst/>
            </a:prstGeom>
            <a:solidFill>
              <a:srgbClr val="A5A56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5" name="Oval 1109"/>
            <p:cNvSpPr>
              <a:spLocks noChangeArrowheads="1"/>
            </p:cNvSpPr>
            <p:nvPr/>
          </p:nvSpPr>
          <p:spPr bwMode="auto">
            <a:xfrm>
              <a:off x="2962" y="2727"/>
              <a:ext cx="392" cy="323"/>
            </a:xfrm>
            <a:prstGeom prst="ellipse">
              <a:avLst/>
            </a:prstGeom>
            <a:solidFill>
              <a:srgbClr val="A4A46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6" name="Oval 1110"/>
            <p:cNvSpPr>
              <a:spLocks noChangeArrowheads="1"/>
            </p:cNvSpPr>
            <p:nvPr/>
          </p:nvSpPr>
          <p:spPr bwMode="auto">
            <a:xfrm>
              <a:off x="2965" y="2729"/>
              <a:ext cx="386" cy="319"/>
            </a:xfrm>
            <a:prstGeom prst="ellipse">
              <a:avLst/>
            </a:prstGeom>
            <a:solidFill>
              <a:srgbClr val="A3A35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7" name="Oval 1111"/>
            <p:cNvSpPr>
              <a:spLocks noChangeArrowheads="1"/>
            </p:cNvSpPr>
            <p:nvPr/>
          </p:nvSpPr>
          <p:spPr bwMode="auto">
            <a:xfrm>
              <a:off x="2968" y="2732"/>
              <a:ext cx="380" cy="313"/>
            </a:xfrm>
            <a:prstGeom prst="ellipse">
              <a:avLst/>
            </a:prstGeom>
            <a:solidFill>
              <a:srgbClr val="A3A35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8" name="Oval 1112"/>
            <p:cNvSpPr>
              <a:spLocks noChangeArrowheads="1"/>
            </p:cNvSpPr>
            <p:nvPr/>
          </p:nvSpPr>
          <p:spPr bwMode="auto">
            <a:xfrm>
              <a:off x="2971" y="2734"/>
              <a:ext cx="374" cy="309"/>
            </a:xfrm>
            <a:prstGeom prst="ellipse">
              <a:avLst/>
            </a:prstGeom>
            <a:solidFill>
              <a:srgbClr val="A2A25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9" name="Oval 1113"/>
            <p:cNvSpPr>
              <a:spLocks noChangeArrowheads="1"/>
            </p:cNvSpPr>
            <p:nvPr/>
          </p:nvSpPr>
          <p:spPr bwMode="auto">
            <a:xfrm>
              <a:off x="2974" y="2736"/>
              <a:ext cx="368" cy="305"/>
            </a:xfrm>
            <a:prstGeom prst="ellipse">
              <a:avLst/>
            </a:prstGeom>
            <a:solidFill>
              <a:srgbClr val="A1A15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0" name="Oval 1114"/>
            <p:cNvSpPr>
              <a:spLocks noChangeArrowheads="1"/>
            </p:cNvSpPr>
            <p:nvPr/>
          </p:nvSpPr>
          <p:spPr bwMode="auto">
            <a:xfrm>
              <a:off x="2977" y="2739"/>
              <a:ext cx="362" cy="299"/>
            </a:xfrm>
            <a:prstGeom prst="ellipse">
              <a:avLst/>
            </a:prstGeom>
            <a:solidFill>
              <a:srgbClr val="A0A05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1" name="Oval 1115"/>
            <p:cNvSpPr>
              <a:spLocks noChangeArrowheads="1"/>
            </p:cNvSpPr>
            <p:nvPr/>
          </p:nvSpPr>
          <p:spPr bwMode="auto">
            <a:xfrm>
              <a:off x="2979" y="2741"/>
              <a:ext cx="358" cy="295"/>
            </a:xfrm>
            <a:prstGeom prst="ellipse">
              <a:avLst/>
            </a:prstGeom>
            <a:solidFill>
              <a:srgbClr val="A0A05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2" name="Oval 1116"/>
            <p:cNvSpPr>
              <a:spLocks noChangeArrowheads="1"/>
            </p:cNvSpPr>
            <p:nvPr/>
          </p:nvSpPr>
          <p:spPr bwMode="auto">
            <a:xfrm>
              <a:off x="2983" y="2743"/>
              <a:ext cx="351" cy="291"/>
            </a:xfrm>
            <a:prstGeom prst="ellipse">
              <a:avLst/>
            </a:prstGeom>
            <a:solidFill>
              <a:srgbClr val="9F9F5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3" name="Oval 1117"/>
            <p:cNvSpPr>
              <a:spLocks noChangeArrowheads="1"/>
            </p:cNvSpPr>
            <p:nvPr/>
          </p:nvSpPr>
          <p:spPr bwMode="auto">
            <a:xfrm>
              <a:off x="2986" y="2746"/>
              <a:ext cx="345" cy="285"/>
            </a:xfrm>
            <a:prstGeom prst="ellipse">
              <a:avLst/>
            </a:prstGeom>
            <a:solidFill>
              <a:srgbClr val="9E9E5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4" name="Oval 1118"/>
            <p:cNvSpPr>
              <a:spLocks noChangeArrowheads="1"/>
            </p:cNvSpPr>
            <p:nvPr/>
          </p:nvSpPr>
          <p:spPr bwMode="auto">
            <a:xfrm>
              <a:off x="2989" y="2748"/>
              <a:ext cx="339" cy="281"/>
            </a:xfrm>
            <a:prstGeom prst="ellipse">
              <a:avLst/>
            </a:prstGeom>
            <a:solidFill>
              <a:srgbClr val="9D9D5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5" name="Oval 1119"/>
            <p:cNvSpPr>
              <a:spLocks noChangeArrowheads="1"/>
            </p:cNvSpPr>
            <p:nvPr/>
          </p:nvSpPr>
          <p:spPr bwMode="auto">
            <a:xfrm>
              <a:off x="2992" y="2750"/>
              <a:ext cx="333" cy="277"/>
            </a:xfrm>
            <a:prstGeom prst="ellipse">
              <a:avLst/>
            </a:prstGeom>
            <a:solidFill>
              <a:srgbClr val="9C9C5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6" name="Oval 1120"/>
            <p:cNvSpPr>
              <a:spLocks noChangeArrowheads="1"/>
            </p:cNvSpPr>
            <p:nvPr/>
          </p:nvSpPr>
          <p:spPr bwMode="auto">
            <a:xfrm>
              <a:off x="2995" y="2753"/>
              <a:ext cx="327" cy="271"/>
            </a:xfrm>
            <a:prstGeom prst="ellipse">
              <a:avLst/>
            </a:prstGeom>
            <a:solidFill>
              <a:srgbClr val="9C9C5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7" name="Oval 1121"/>
            <p:cNvSpPr>
              <a:spLocks noChangeArrowheads="1"/>
            </p:cNvSpPr>
            <p:nvPr/>
          </p:nvSpPr>
          <p:spPr bwMode="auto">
            <a:xfrm>
              <a:off x="2997" y="2755"/>
              <a:ext cx="323" cy="267"/>
            </a:xfrm>
            <a:prstGeom prst="ellipse">
              <a:avLst/>
            </a:prstGeom>
            <a:solidFill>
              <a:srgbClr val="9B9B5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8" name="Oval 1122"/>
            <p:cNvSpPr>
              <a:spLocks noChangeArrowheads="1"/>
            </p:cNvSpPr>
            <p:nvPr/>
          </p:nvSpPr>
          <p:spPr bwMode="auto">
            <a:xfrm>
              <a:off x="3000" y="2757"/>
              <a:ext cx="317" cy="263"/>
            </a:xfrm>
            <a:prstGeom prst="ellipse">
              <a:avLst/>
            </a:prstGeom>
            <a:solidFill>
              <a:srgbClr val="9A9A5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9" name="Oval 1123"/>
            <p:cNvSpPr>
              <a:spLocks noChangeArrowheads="1"/>
            </p:cNvSpPr>
            <p:nvPr/>
          </p:nvSpPr>
          <p:spPr bwMode="auto">
            <a:xfrm>
              <a:off x="3003" y="2760"/>
              <a:ext cx="311" cy="256"/>
            </a:xfrm>
            <a:prstGeom prst="ellipse">
              <a:avLst/>
            </a:prstGeom>
            <a:solidFill>
              <a:srgbClr val="99994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0" name="Oval 1124"/>
            <p:cNvSpPr>
              <a:spLocks noChangeArrowheads="1"/>
            </p:cNvSpPr>
            <p:nvPr/>
          </p:nvSpPr>
          <p:spPr bwMode="auto">
            <a:xfrm>
              <a:off x="3006" y="2762"/>
              <a:ext cx="305" cy="252"/>
            </a:xfrm>
            <a:prstGeom prst="ellipse">
              <a:avLst/>
            </a:prstGeom>
            <a:solidFill>
              <a:srgbClr val="98984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1" name="Oval 1125"/>
            <p:cNvSpPr>
              <a:spLocks noChangeArrowheads="1"/>
            </p:cNvSpPr>
            <p:nvPr/>
          </p:nvSpPr>
          <p:spPr bwMode="auto">
            <a:xfrm>
              <a:off x="3009" y="2764"/>
              <a:ext cx="299" cy="248"/>
            </a:xfrm>
            <a:prstGeom prst="ellipse">
              <a:avLst/>
            </a:prstGeom>
            <a:solidFill>
              <a:srgbClr val="97974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2" name="Oval 1126"/>
            <p:cNvSpPr>
              <a:spLocks noChangeArrowheads="1"/>
            </p:cNvSpPr>
            <p:nvPr/>
          </p:nvSpPr>
          <p:spPr bwMode="auto">
            <a:xfrm>
              <a:off x="3012" y="2767"/>
              <a:ext cx="293" cy="242"/>
            </a:xfrm>
            <a:prstGeom prst="ellipse">
              <a:avLst/>
            </a:prstGeom>
            <a:solidFill>
              <a:srgbClr val="97974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3" name="Oval 1127"/>
            <p:cNvSpPr>
              <a:spLocks noChangeArrowheads="1"/>
            </p:cNvSpPr>
            <p:nvPr/>
          </p:nvSpPr>
          <p:spPr bwMode="auto">
            <a:xfrm>
              <a:off x="3014" y="2769"/>
              <a:ext cx="289" cy="238"/>
            </a:xfrm>
            <a:prstGeom prst="ellipse">
              <a:avLst/>
            </a:prstGeom>
            <a:solidFill>
              <a:srgbClr val="96964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4" name="Oval 1128"/>
            <p:cNvSpPr>
              <a:spLocks noChangeArrowheads="1"/>
            </p:cNvSpPr>
            <p:nvPr/>
          </p:nvSpPr>
          <p:spPr bwMode="auto">
            <a:xfrm>
              <a:off x="3017" y="2771"/>
              <a:ext cx="283" cy="234"/>
            </a:xfrm>
            <a:prstGeom prst="ellipse">
              <a:avLst/>
            </a:prstGeom>
            <a:solidFill>
              <a:srgbClr val="95954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5" name="Oval 1129"/>
            <p:cNvSpPr>
              <a:spLocks noChangeArrowheads="1"/>
            </p:cNvSpPr>
            <p:nvPr/>
          </p:nvSpPr>
          <p:spPr bwMode="auto">
            <a:xfrm>
              <a:off x="3020" y="2774"/>
              <a:ext cx="277" cy="228"/>
            </a:xfrm>
            <a:prstGeom prst="ellipse">
              <a:avLst/>
            </a:prstGeom>
            <a:solidFill>
              <a:srgbClr val="94944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6" name="Oval 1130"/>
            <p:cNvSpPr>
              <a:spLocks noChangeArrowheads="1"/>
            </p:cNvSpPr>
            <p:nvPr/>
          </p:nvSpPr>
          <p:spPr bwMode="auto">
            <a:xfrm>
              <a:off x="3023" y="2776"/>
              <a:ext cx="271" cy="224"/>
            </a:xfrm>
            <a:prstGeom prst="ellipse">
              <a:avLst/>
            </a:prstGeom>
            <a:solidFill>
              <a:srgbClr val="94944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7" name="Oval 1131"/>
            <p:cNvSpPr>
              <a:spLocks noChangeArrowheads="1"/>
            </p:cNvSpPr>
            <p:nvPr/>
          </p:nvSpPr>
          <p:spPr bwMode="auto">
            <a:xfrm>
              <a:off x="3026" y="2779"/>
              <a:ext cx="264" cy="218"/>
            </a:xfrm>
            <a:prstGeom prst="ellipse">
              <a:avLst/>
            </a:prstGeom>
            <a:solidFill>
              <a:srgbClr val="93934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8" name="Oval 1132"/>
            <p:cNvSpPr>
              <a:spLocks noChangeArrowheads="1"/>
            </p:cNvSpPr>
            <p:nvPr/>
          </p:nvSpPr>
          <p:spPr bwMode="auto">
            <a:xfrm>
              <a:off x="3029" y="2781"/>
              <a:ext cx="258" cy="214"/>
            </a:xfrm>
            <a:prstGeom prst="ellipse">
              <a:avLst/>
            </a:prstGeom>
            <a:solidFill>
              <a:srgbClr val="92924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9" name="Oval 1133"/>
            <p:cNvSpPr>
              <a:spLocks noChangeArrowheads="1"/>
            </p:cNvSpPr>
            <p:nvPr/>
          </p:nvSpPr>
          <p:spPr bwMode="auto">
            <a:xfrm>
              <a:off x="3032" y="2783"/>
              <a:ext cx="252" cy="210"/>
            </a:xfrm>
            <a:prstGeom prst="ellipse">
              <a:avLst/>
            </a:prstGeom>
            <a:solidFill>
              <a:srgbClr val="92924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0" name="Oval 1134"/>
            <p:cNvSpPr>
              <a:spLocks noChangeArrowheads="1"/>
            </p:cNvSpPr>
            <p:nvPr/>
          </p:nvSpPr>
          <p:spPr bwMode="auto">
            <a:xfrm>
              <a:off x="3034" y="2786"/>
              <a:ext cx="248" cy="204"/>
            </a:xfrm>
            <a:prstGeom prst="ellipse">
              <a:avLst/>
            </a:prstGeom>
            <a:solidFill>
              <a:srgbClr val="91914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1" name="Oval 1135"/>
            <p:cNvSpPr>
              <a:spLocks noChangeArrowheads="1"/>
            </p:cNvSpPr>
            <p:nvPr/>
          </p:nvSpPr>
          <p:spPr bwMode="auto">
            <a:xfrm>
              <a:off x="3037" y="2789"/>
              <a:ext cx="242" cy="199"/>
            </a:xfrm>
            <a:prstGeom prst="ellipse">
              <a:avLst/>
            </a:prstGeom>
            <a:solidFill>
              <a:srgbClr val="90903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2" name="Oval 1136"/>
            <p:cNvSpPr>
              <a:spLocks noChangeArrowheads="1"/>
            </p:cNvSpPr>
            <p:nvPr/>
          </p:nvSpPr>
          <p:spPr bwMode="auto">
            <a:xfrm>
              <a:off x="3040" y="2791"/>
              <a:ext cx="236" cy="195"/>
            </a:xfrm>
            <a:prstGeom prst="ellipse">
              <a:avLst/>
            </a:prstGeom>
            <a:solidFill>
              <a:srgbClr val="8F8F3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3" name="Oval 1137"/>
            <p:cNvSpPr>
              <a:spLocks noChangeArrowheads="1"/>
            </p:cNvSpPr>
            <p:nvPr/>
          </p:nvSpPr>
          <p:spPr bwMode="auto">
            <a:xfrm>
              <a:off x="3043" y="2794"/>
              <a:ext cx="230" cy="189"/>
            </a:xfrm>
            <a:prstGeom prst="ellipse">
              <a:avLst/>
            </a:prstGeom>
            <a:solidFill>
              <a:srgbClr val="8F8F3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4" name="Oval 1138"/>
            <p:cNvSpPr>
              <a:spLocks noChangeArrowheads="1"/>
            </p:cNvSpPr>
            <p:nvPr/>
          </p:nvSpPr>
          <p:spPr bwMode="auto">
            <a:xfrm>
              <a:off x="3046" y="2796"/>
              <a:ext cx="224" cy="185"/>
            </a:xfrm>
            <a:prstGeom prst="ellipse">
              <a:avLst/>
            </a:prstGeom>
            <a:solidFill>
              <a:srgbClr val="8E8E3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5" name="Oval 1139"/>
            <p:cNvSpPr>
              <a:spLocks noChangeArrowheads="1"/>
            </p:cNvSpPr>
            <p:nvPr/>
          </p:nvSpPr>
          <p:spPr bwMode="auto">
            <a:xfrm>
              <a:off x="3049" y="2798"/>
              <a:ext cx="218" cy="181"/>
            </a:xfrm>
            <a:prstGeom prst="ellipse">
              <a:avLst/>
            </a:prstGeom>
            <a:solidFill>
              <a:srgbClr val="8D8D3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6" name="Oval 1140"/>
            <p:cNvSpPr>
              <a:spLocks noChangeArrowheads="1"/>
            </p:cNvSpPr>
            <p:nvPr/>
          </p:nvSpPr>
          <p:spPr bwMode="auto">
            <a:xfrm>
              <a:off x="3051" y="2801"/>
              <a:ext cx="214" cy="175"/>
            </a:xfrm>
            <a:prstGeom prst="ellipse">
              <a:avLst/>
            </a:prstGeom>
            <a:solidFill>
              <a:srgbClr val="8D8D3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7" name="Oval 1141"/>
            <p:cNvSpPr>
              <a:spLocks noChangeArrowheads="1"/>
            </p:cNvSpPr>
            <p:nvPr/>
          </p:nvSpPr>
          <p:spPr bwMode="auto">
            <a:xfrm>
              <a:off x="3054" y="2803"/>
              <a:ext cx="208" cy="171"/>
            </a:xfrm>
            <a:prstGeom prst="ellipse">
              <a:avLst/>
            </a:prstGeom>
            <a:solidFill>
              <a:srgbClr val="8C8C3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8" name="Oval 1142"/>
            <p:cNvSpPr>
              <a:spLocks noChangeArrowheads="1"/>
            </p:cNvSpPr>
            <p:nvPr/>
          </p:nvSpPr>
          <p:spPr bwMode="auto">
            <a:xfrm>
              <a:off x="3057" y="2805"/>
              <a:ext cx="203" cy="168"/>
            </a:xfrm>
            <a:prstGeom prst="ellipse">
              <a:avLst/>
            </a:prstGeom>
            <a:solidFill>
              <a:srgbClr val="8C8C3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9" name="Oval 1143"/>
            <p:cNvSpPr>
              <a:spLocks noChangeArrowheads="1"/>
            </p:cNvSpPr>
            <p:nvPr/>
          </p:nvSpPr>
          <p:spPr bwMode="auto">
            <a:xfrm>
              <a:off x="3060" y="2808"/>
              <a:ext cx="197" cy="162"/>
            </a:xfrm>
            <a:prstGeom prst="ellipse">
              <a:avLst/>
            </a:prstGeom>
            <a:solidFill>
              <a:srgbClr val="8B8B3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0" name="Oval 1144"/>
            <p:cNvSpPr>
              <a:spLocks noChangeArrowheads="1"/>
            </p:cNvSpPr>
            <p:nvPr/>
          </p:nvSpPr>
          <p:spPr bwMode="auto">
            <a:xfrm>
              <a:off x="3063" y="2810"/>
              <a:ext cx="191" cy="158"/>
            </a:xfrm>
            <a:prstGeom prst="ellipse">
              <a:avLst/>
            </a:prstGeom>
            <a:solidFill>
              <a:srgbClr val="8A8A3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1" name="Oval 1145"/>
            <p:cNvSpPr>
              <a:spLocks noChangeArrowheads="1"/>
            </p:cNvSpPr>
            <p:nvPr/>
          </p:nvSpPr>
          <p:spPr bwMode="auto">
            <a:xfrm>
              <a:off x="3066" y="2812"/>
              <a:ext cx="185" cy="154"/>
            </a:xfrm>
            <a:prstGeom prst="ellipse">
              <a:avLst/>
            </a:prstGeom>
            <a:solidFill>
              <a:srgbClr val="8A8A3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2" name="Oval 1146"/>
            <p:cNvSpPr>
              <a:spLocks noChangeArrowheads="1"/>
            </p:cNvSpPr>
            <p:nvPr/>
          </p:nvSpPr>
          <p:spPr bwMode="auto">
            <a:xfrm>
              <a:off x="3068" y="2815"/>
              <a:ext cx="181" cy="148"/>
            </a:xfrm>
            <a:prstGeom prst="ellipse">
              <a:avLst/>
            </a:prstGeom>
            <a:solidFill>
              <a:srgbClr val="89892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3" name="Oval 1147"/>
            <p:cNvSpPr>
              <a:spLocks noChangeArrowheads="1"/>
            </p:cNvSpPr>
            <p:nvPr/>
          </p:nvSpPr>
          <p:spPr bwMode="auto">
            <a:xfrm>
              <a:off x="3071" y="2817"/>
              <a:ext cx="175" cy="144"/>
            </a:xfrm>
            <a:prstGeom prst="ellipse">
              <a:avLst/>
            </a:prstGeom>
            <a:solidFill>
              <a:srgbClr val="89892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4" name="Oval 1148"/>
            <p:cNvSpPr>
              <a:spLocks noChangeArrowheads="1"/>
            </p:cNvSpPr>
            <p:nvPr/>
          </p:nvSpPr>
          <p:spPr bwMode="auto">
            <a:xfrm>
              <a:off x="3074" y="2819"/>
              <a:ext cx="169" cy="140"/>
            </a:xfrm>
            <a:prstGeom prst="ellipse">
              <a:avLst/>
            </a:prstGeom>
            <a:solidFill>
              <a:srgbClr val="88882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5" name="Oval 1149"/>
            <p:cNvSpPr>
              <a:spLocks noChangeArrowheads="1"/>
            </p:cNvSpPr>
            <p:nvPr/>
          </p:nvSpPr>
          <p:spPr bwMode="auto">
            <a:xfrm>
              <a:off x="3077" y="2822"/>
              <a:ext cx="163" cy="134"/>
            </a:xfrm>
            <a:prstGeom prst="ellipse">
              <a:avLst/>
            </a:prstGeom>
            <a:solidFill>
              <a:srgbClr val="88882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6" name="Oval 1150"/>
            <p:cNvSpPr>
              <a:spLocks noChangeArrowheads="1"/>
            </p:cNvSpPr>
            <p:nvPr/>
          </p:nvSpPr>
          <p:spPr bwMode="auto">
            <a:xfrm>
              <a:off x="3080" y="2824"/>
              <a:ext cx="157" cy="130"/>
            </a:xfrm>
            <a:prstGeom prst="ellipse">
              <a:avLst/>
            </a:prstGeom>
            <a:solidFill>
              <a:srgbClr val="87872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7" name="Oval 1151"/>
            <p:cNvSpPr>
              <a:spLocks noChangeArrowheads="1"/>
            </p:cNvSpPr>
            <p:nvPr/>
          </p:nvSpPr>
          <p:spPr bwMode="auto">
            <a:xfrm>
              <a:off x="3083" y="2826"/>
              <a:ext cx="151" cy="126"/>
            </a:xfrm>
            <a:prstGeom prst="ellipse">
              <a:avLst/>
            </a:prstGeom>
            <a:solidFill>
              <a:srgbClr val="87872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8" name="Oval 1152"/>
            <p:cNvSpPr>
              <a:spLocks noChangeArrowheads="1"/>
            </p:cNvSpPr>
            <p:nvPr/>
          </p:nvSpPr>
          <p:spPr bwMode="auto">
            <a:xfrm>
              <a:off x="3086" y="2829"/>
              <a:ext cx="146" cy="120"/>
            </a:xfrm>
            <a:prstGeom prst="ellipse">
              <a:avLst/>
            </a:prstGeom>
            <a:solidFill>
              <a:srgbClr val="87872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9" name="Oval 1153"/>
            <p:cNvSpPr>
              <a:spLocks noChangeArrowheads="1"/>
            </p:cNvSpPr>
            <p:nvPr/>
          </p:nvSpPr>
          <p:spPr bwMode="auto">
            <a:xfrm>
              <a:off x="3089" y="2831"/>
              <a:ext cx="140" cy="116"/>
            </a:xfrm>
            <a:prstGeom prst="ellipse">
              <a:avLst/>
            </a:prstGeom>
            <a:solidFill>
              <a:srgbClr val="86862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0" name="Oval 1154"/>
            <p:cNvSpPr>
              <a:spLocks noChangeArrowheads="1"/>
            </p:cNvSpPr>
            <p:nvPr/>
          </p:nvSpPr>
          <p:spPr bwMode="auto">
            <a:xfrm>
              <a:off x="3092" y="2834"/>
              <a:ext cx="134" cy="110"/>
            </a:xfrm>
            <a:prstGeom prst="ellipse">
              <a:avLst/>
            </a:prstGeom>
            <a:solidFill>
              <a:srgbClr val="86862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1" name="Oval 1155"/>
            <p:cNvSpPr>
              <a:spLocks noChangeArrowheads="1"/>
            </p:cNvSpPr>
            <p:nvPr/>
          </p:nvSpPr>
          <p:spPr bwMode="auto">
            <a:xfrm>
              <a:off x="3095" y="2836"/>
              <a:ext cx="128" cy="106"/>
            </a:xfrm>
            <a:prstGeom prst="ellipse">
              <a:avLst/>
            </a:prstGeom>
            <a:solidFill>
              <a:srgbClr val="85852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2" name="Oval 1156"/>
            <p:cNvSpPr>
              <a:spLocks noChangeArrowheads="1"/>
            </p:cNvSpPr>
            <p:nvPr/>
          </p:nvSpPr>
          <p:spPr bwMode="auto">
            <a:xfrm>
              <a:off x="3098" y="2838"/>
              <a:ext cx="122" cy="102"/>
            </a:xfrm>
            <a:prstGeom prst="ellipse">
              <a:avLst/>
            </a:prstGeom>
            <a:solidFill>
              <a:srgbClr val="85852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3" name="Oval 1157"/>
            <p:cNvSpPr>
              <a:spLocks noChangeArrowheads="1"/>
            </p:cNvSpPr>
            <p:nvPr/>
          </p:nvSpPr>
          <p:spPr bwMode="auto">
            <a:xfrm>
              <a:off x="3101" y="2841"/>
              <a:ext cx="116" cy="96"/>
            </a:xfrm>
            <a:prstGeom prst="ellipse">
              <a:avLst/>
            </a:prstGeom>
            <a:solidFill>
              <a:srgbClr val="85852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4" name="Oval 1158"/>
            <p:cNvSpPr>
              <a:spLocks noChangeArrowheads="1"/>
            </p:cNvSpPr>
            <p:nvPr/>
          </p:nvSpPr>
          <p:spPr bwMode="auto">
            <a:xfrm>
              <a:off x="3104" y="2843"/>
              <a:ext cx="110" cy="92"/>
            </a:xfrm>
            <a:prstGeom prst="ellipse">
              <a:avLst/>
            </a:prstGeom>
            <a:solidFill>
              <a:srgbClr val="84842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5" name="Oval 1159"/>
            <p:cNvSpPr>
              <a:spLocks noChangeArrowheads="1"/>
            </p:cNvSpPr>
            <p:nvPr/>
          </p:nvSpPr>
          <p:spPr bwMode="auto">
            <a:xfrm>
              <a:off x="3106" y="2845"/>
              <a:ext cx="106" cy="88"/>
            </a:xfrm>
            <a:prstGeom prst="ellipse">
              <a:avLst/>
            </a:prstGeom>
            <a:solidFill>
              <a:srgbClr val="84841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6" name="Oval 1160"/>
            <p:cNvSpPr>
              <a:spLocks noChangeArrowheads="1"/>
            </p:cNvSpPr>
            <p:nvPr/>
          </p:nvSpPr>
          <p:spPr bwMode="auto">
            <a:xfrm>
              <a:off x="3109" y="2848"/>
              <a:ext cx="100" cy="82"/>
            </a:xfrm>
            <a:prstGeom prst="ellipse">
              <a:avLst/>
            </a:prstGeom>
            <a:solidFill>
              <a:srgbClr val="84841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7" name="Oval 1161"/>
            <p:cNvSpPr>
              <a:spLocks noChangeArrowheads="1"/>
            </p:cNvSpPr>
            <p:nvPr/>
          </p:nvSpPr>
          <p:spPr bwMode="auto">
            <a:xfrm>
              <a:off x="3112" y="2850"/>
              <a:ext cx="94" cy="78"/>
            </a:xfrm>
            <a:prstGeom prst="ellipse">
              <a:avLst/>
            </a:prstGeom>
            <a:solidFill>
              <a:srgbClr val="83831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8" name="Oval 1162"/>
            <p:cNvSpPr>
              <a:spLocks noChangeArrowheads="1"/>
            </p:cNvSpPr>
            <p:nvPr/>
          </p:nvSpPr>
          <p:spPr bwMode="auto">
            <a:xfrm>
              <a:off x="3115" y="2852"/>
              <a:ext cx="88" cy="74"/>
            </a:xfrm>
            <a:prstGeom prst="ellipse">
              <a:avLst/>
            </a:prstGeom>
            <a:solidFill>
              <a:srgbClr val="83831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9" name="Oval 1163"/>
            <p:cNvSpPr>
              <a:spLocks noChangeArrowheads="1"/>
            </p:cNvSpPr>
            <p:nvPr/>
          </p:nvSpPr>
          <p:spPr bwMode="auto">
            <a:xfrm>
              <a:off x="3118" y="2855"/>
              <a:ext cx="82" cy="68"/>
            </a:xfrm>
            <a:prstGeom prst="ellipse">
              <a:avLst/>
            </a:prstGeom>
            <a:solidFill>
              <a:srgbClr val="82821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0" name="Oval 1164"/>
            <p:cNvSpPr>
              <a:spLocks noChangeArrowheads="1"/>
            </p:cNvSpPr>
            <p:nvPr/>
          </p:nvSpPr>
          <p:spPr bwMode="auto">
            <a:xfrm>
              <a:off x="3121" y="2857"/>
              <a:ext cx="76" cy="64"/>
            </a:xfrm>
            <a:prstGeom prst="ellipse">
              <a:avLst/>
            </a:prstGeom>
            <a:solidFill>
              <a:srgbClr val="82821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1" name="Oval 1165"/>
            <p:cNvSpPr>
              <a:spLocks noChangeArrowheads="1"/>
            </p:cNvSpPr>
            <p:nvPr/>
          </p:nvSpPr>
          <p:spPr bwMode="auto">
            <a:xfrm>
              <a:off x="3123" y="2859"/>
              <a:ext cx="72" cy="60"/>
            </a:xfrm>
            <a:prstGeom prst="ellipse">
              <a:avLst/>
            </a:prstGeom>
            <a:solidFill>
              <a:srgbClr val="82821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2" name="Oval 1166"/>
            <p:cNvSpPr>
              <a:spLocks noChangeArrowheads="1"/>
            </p:cNvSpPr>
            <p:nvPr/>
          </p:nvSpPr>
          <p:spPr bwMode="auto">
            <a:xfrm>
              <a:off x="3126" y="2862"/>
              <a:ext cx="66" cy="54"/>
            </a:xfrm>
            <a:prstGeom prst="ellipse">
              <a:avLst/>
            </a:prstGeom>
            <a:solidFill>
              <a:srgbClr val="82821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3" name="Oval 1167"/>
            <p:cNvSpPr>
              <a:spLocks noChangeArrowheads="1"/>
            </p:cNvSpPr>
            <p:nvPr/>
          </p:nvSpPr>
          <p:spPr bwMode="auto">
            <a:xfrm>
              <a:off x="3129" y="2864"/>
              <a:ext cx="59" cy="50"/>
            </a:xfrm>
            <a:prstGeom prst="ellipse">
              <a:avLst/>
            </a:prstGeom>
            <a:solidFill>
              <a:srgbClr val="81811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4" name="Oval 1168"/>
            <p:cNvSpPr>
              <a:spLocks noChangeArrowheads="1"/>
            </p:cNvSpPr>
            <p:nvPr/>
          </p:nvSpPr>
          <p:spPr bwMode="auto">
            <a:xfrm>
              <a:off x="3132" y="2866"/>
              <a:ext cx="53" cy="46"/>
            </a:xfrm>
            <a:prstGeom prst="ellipse">
              <a:avLst/>
            </a:prstGeom>
            <a:solidFill>
              <a:srgbClr val="81811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5" name="Oval 1169"/>
            <p:cNvSpPr>
              <a:spLocks noChangeArrowheads="1"/>
            </p:cNvSpPr>
            <p:nvPr/>
          </p:nvSpPr>
          <p:spPr bwMode="auto">
            <a:xfrm>
              <a:off x="3135" y="2869"/>
              <a:ext cx="47" cy="40"/>
            </a:xfrm>
            <a:prstGeom prst="ellipse">
              <a:avLst/>
            </a:prstGeom>
            <a:solidFill>
              <a:srgbClr val="81811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6" name="Oval 1170"/>
            <p:cNvSpPr>
              <a:spLocks noChangeArrowheads="1"/>
            </p:cNvSpPr>
            <p:nvPr/>
          </p:nvSpPr>
          <p:spPr bwMode="auto">
            <a:xfrm>
              <a:off x="3138" y="2871"/>
              <a:ext cx="41" cy="36"/>
            </a:xfrm>
            <a:prstGeom prst="ellipse">
              <a:avLst/>
            </a:prstGeom>
            <a:solidFill>
              <a:srgbClr val="81811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7" name="Oval 1171"/>
            <p:cNvSpPr>
              <a:spLocks noChangeArrowheads="1"/>
            </p:cNvSpPr>
            <p:nvPr/>
          </p:nvSpPr>
          <p:spPr bwMode="auto">
            <a:xfrm>
              <a:off x="3140" y="2873"/>
              <a:ext cx="37" cy="32"/>
            </a:xfrm>
            <a:prstGeom prst="ellipse">
              <a:avLst/>
            </a:prstGeom>
            <a:solidFill>
              <a:srgbClr val="81810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8" name="Oval 1172"/>
            <p:cNvSpPr>
              <a:spLocks noChangeArrowheads="1"/>
            </p:cNvSpPr>
            <p:nvPr/>
          </p:nvSpPr>
          <p:spPr bwMode="auto">
            <a:xfrm>
              <a:off x="3143" y="2876"/>
              <a:ext cx="31" cy="25"/>
            </a:xfrm>
            <a:prstGeom prst="ellipse">
              <a:avLst/>
            </a:prstGeom>
            <a:solidFill>
              <a:srgbClr val="80800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9" name="Oval 1173"/>
            <p:cNvSpPr>
              <a:spLocks noChangeArrowheads="1"/>
            </p:cNvSpPr>
            <p:nvPr/>
          </p:nvSpPr>
          <p:spPr bwMode="auto">
            <a:xfrm>
              <a:off x="3146" y="2878"/>
              <a:ext cx="25" cy="21"/>
            </a:xfrm>
            <a:prstGeom prst="ellipse">
              <a:avLst/>
            </a:prstGeom>
            <a:solidFill>
              <a:srgbClr val="80800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70" name="Oval 1174"/>
            <p:cNvSpPr>
              <a:spLocks noChangeArrowheads="1"/>
            </p:cNvSpPr>
            <p:nvPr/>
          </p:nvSpPr>
          <p:spPr bwMode="auto">
            <a:xfrm>
              <a:off x="3149" y="2880"/>
              <a:ext cx="19" cy="17"/>
            </a:xfrm>
            <a:prstGeom prst="ellipse">
              <a:avLst/>
            </a:prstGeom>
            <a:solidFill>
              <a:srgbClr val="80800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71" name="Oval 1175"/>
            <p:cNvSpPr>
              <a:spLocks noChangeArrowheads="1"/>
            </p:cNvSpPr>
            <p:nvPr/>
          </p:nvSpPr>
          <p:spPr bwMode="auto">
            <a:xfrm>
              <a:off x="3152" y="2883"/>
              <a:ext cx="13" cy="11"/>
            </a:xfrm>
            <a:prstGeom prst="ellipse">
              <a:avLst/>
            </a:prstGeom>
            <a:solidFill>
              <a:srgbClr val="80800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72" name="Oval 1176"/>
            <p:cNvSpPr>
              <a:spLocks noChangeArrowheads="1"/>
            </p:cNvSpPr>
            <p:nvPr/>
          </p:nvSpPr>
          <p:spPr bwMode="auto">
            <a:xfrm>
              <a:off x="3155" y="2885"/>
              <a:ext cx="7" cy="7"/>
            </a:xfrm>
            <a:prstGeom prst="ellipse">
              <a:avLst/>
            </a:prstGeom>
            <a:solidFill>
              <a:srgbClr val="80800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8073" name="Rectangle 1177"/>
          <p:cNvSpPr>
            <a:spLocks noChangeArrowheads="1"/>
          </p:cNvSpPr>
          <p:nvPr/>
        </p:nvSpPr>
        <p:spPr bwMode="auto">
          <a:xfrm>
            <a:off x="4552950" y="4197350"/>
            <a:ext cx="1068388" cy="196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Otras células: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74" name="Rectangle 1178"/>
          <p:cNvSpPr>
            <a:spLocks noChangeArrowheads="1"/>
          </p:cNvSpPr>
          <p:nvPr/>
        </p:nvSpPr>
        <p:spPr bwMode="auto">
          <a:xfrm>
            <a:off x="4694238" y="4351338"/>
            <a:ext cx="776287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Endoteliales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75" name="Rectangle 1179"/>
          <p:cNvSpPr>
            <a:spLocks noChangeArrowheads="1"/>
          </p:cNvSpPr>
          <p:nvPr/>
        </p:nvSpPr>
        <p:spPr bwMode="auto">
          <a:xfrm>
            <a:off x="4489450" y="4505325"/>
            <a:ext cx="1212850" cy="196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Musculares lisas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76" name="Rectangle 1180"/>
          <p:cNvSpPr>
            <a:spLocks noChangeArrowheads="1"/>
          </p:cNvSpPr>
          <p:nvPr/>
        </p:nvSpPr>
        <p:spPr bwMode="auto">
          <a:xfrm>
            <a:off x="4618038" y="4657725"/>
            <a:ext cx="931862" cy="196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Fibroblastos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77" name="Rectangle 1181"/>
          <p:cNvSpPr>
            <a:spLocks noChangeArrowheads="1"/>
          </p:cNvSpPr>
          <p:nvPr/>
        </p:nvSpPr>
        <p:spPr bwMode="auto">
          <a:xfrm>
            <a:off x="4621213" y="4811713"/>
            <a:ext cx="936625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Queratinocitos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3556" name="Group 1182"/>
          <p:cNvGrpSpPr>
            <a:grpSpLocks/>
          </p:cNvGrpSpPr>
          <p:nvPr/>
        </p:nvGrpSpPr>
        <p:grpSpPr bwMode="auto">
          <a:xfrm>
            <a:off x="8540750" y="4197350"/>
            <a:ext cx="100013" cy="692150"/>
            <a:chOff x="5380" y="2644"/>
            <a:chExt cx="63" cy="436"/>
          </a:xfrm>
        </p:grpSpPr>
        <p:sp>
          <p:nvSpPr>
            <p:cNvPr id="338079" name="Line 1183"/>
            <p:cNvSpPr>
              <a:spLocks noChangeShapeType="1"/>
            </p:cNvSpPr>
            <p:nvPr/>
          </p:nvSpPr>
          <p:spPr bwMode="auto">
            <a:xfrm>
              <a:off x="5411" y="2644"/>
              <a:ext cx="1" cy="3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80" name="Freeform 1184"/>
            <p:cNvSpPr>
              <a:spLocks/>
            </p:cNvSpPr>
            <p:nvPr/>
          </p:nvSpPr>
          <p:spPr bwMode="auto">
            <a:xfrm>
              <a:off x="5380" y="3017"/>
              <a:ext cx="63" cy="63"/>
            </a:xfrm>
            <a:custGeom>
              <a:avLst/>
              <a:gdLst>
                <a:gd name="T0" fmla="*/ 0 w 63"/>
                <a:gd name="T1" fmla="*/ 0 h 63"/>
                <a:gd name="T2" fmla="*/ 31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1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8081" name="Rectangle 1185"/>
          <p:cNvSpPr>
            <a:spLocks noChangeArrowheads="1"/>
          </p:cNvSpPr>
          <p:nvPr/>
        </p:nvSpPr>
        <p:spPr bwMode="auto">
          <a:xfrm>
            <a:off x="6743700" y="5197475"/>
            <a:ext cx="2540000" cy="587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82" name="Rectangle 1186"/>
          <p:cNvSpPr>
            <a:spLocks noChangeArrowheads="1"/>
          </p:cNvSpPr>
          <p:nvPr/>
        </p:nvSpPr>
        <p:spPr bwMode="auto">
          <a:xfrm>
            <a:off x="7019925" y="5254625"/>
            <a:ext cx="14652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Mediadores citot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83" name="Rectangle 1187"/>
          <p:cNvSpPr>
            <a:spLocks noChangeArrowheads="1"/>
          </p:cNvSpPr>
          <p:nvPr/>
        </p:nvSpPr>
        <p:spPr bwMode="auto">
          <a:xfrm>
            <a:off x="8405813" y="5254625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ó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84" name="Rectangle 1188"/>
          <p:cNvSpPr>
            <a:spLocks noChangeArrowheads="1"/>
          </p:cNvSpPr>
          <p:nvPr/>
        </p:nvSpPr>
        <p:spPr bwMode="auto">
          <a:xfrm>
            <a:off x="8575675" y="5254625"/>
            <a:ext cx="63341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xicos 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85" name="Rectangle 1189"/>
          <p:cNvSpPr>
            <a:spLocks noChangeArrowheads="1"/>
          </p:cNvSpPr>
          <p:nvPr/>
        </p:nvSpPr>
        <p:spPr bwMode="auto">
          <a:xfrm>
            <a:off x="7354888" y="5500688"/>
            <a:ext cx="593725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de da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86" name="Rectangle 1190"/>
          <p:cNvSpPr>
            <a:spLocks noChangeArrowheads="1"/>
          </p:cNvSpPr>
          <p:nvPr/>
        </p:nvSpPr>
        <p:spPr bwMode="auto">
          <a:xfrm>
            <a:off x="7827963" y="5500688"/>
            <a:ext cx="212725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ñ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87" name="Rectangle 1191"/>
          <p:cNvSpPr>
            <a:spLocks noChangeArrowheads="1"/>
          </p:cNvSpPr>
          <p:nvPr/>
        </p:nvSpPr>
        <p:spPr bwMode="auto">
          <a:xfrm>
            <a:off x="7942263" y="5500688"/>
            <a:ext cx="860425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o tisular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88" name="Freeform 1192"/>
          <p:cNvSpPr>
            <a:spLocks/>
          </p:cNvSpPr>
          <p:nvPr/>
        </p:nvSpPr>
        <p:spPr bwMode="auto">
          <a:xfrm>
            <a:off x="7127875" y="5037138"/>
            <a:ext cx="2078038" cy="239712"/>
          </a:xfrm>
          <a:custGeom>
            <a:avLst/>
            <a:gdLst>
              <a:gd name="T0" fmla="*/ 0 w 1309"/>
              <a:gd name="T1" fmla="*/ 0 h 151"/>
              <a:gd name="T2" fmla="*/ 1 w 1309"/>
              <a:gd name="T3" fmla="*/ 7 h 151"/>
              <a:gd name="T4" fmla="*/ 3 w 1309"/>
              <a:gd name="T5" fmla="*/ 15 h 151"/>
              <a:gd name="T6" fmla="*/ 6 w 1309"/>
              <a:gd name="T7" fmla="*/ 22 h 151"/>
              <a:gd name="T8" fmla="*/ 11 w 1309"/>
              <a:gd name="T9" fmla="*/ 28 h 151"/>
              <a:gd name="T10" fmla="*/ 17 w 1309"/>
              <a:gd name="T11" fmla="*/ 35 h 151"/>
              <a:gd name="T12" fmla="*/ 24 w 1309"/>
              <a:gd name="T13" fmla="*/ 41 h 151"/>
              <a:gd name="T14" fmla="*/ 32 w 1309"/>
              <a:gd name="T15" fmla="*/ 46 h 151"/>
              <a:gd name="T16" fmla="*/ 41 w 1309"/>
              <a:gd name="T17" fmla="*/ 52 h 151"/>
              <a:gd name="T18" fmla="*/ 63 w 1309"/>
              <a:gd name="T19" fmla="*/ 61 h 151"/>
              <a:gd name="T20" fmla="*/ 87 w 1309"/>
              <a:gd name="T21" fmla="*/ 68 h 151"/>
              <a:gd name="T22" fmla="*/ 114 w 1309"/>
              <a:gd name="T23" fmla="*/ 72 h 151"/>
              <a:gd name="T24" fmla="*/ 142 w 1309"/>
              <a:gd name="T25" fmla="*/ 74 h 151"/>
              <a:gd name="T26" fmla="*/ 511 w 1309"/>
              <a:gd name="T27" fmla="*/ 76 h 151"/>
              <a:gd name="T28" fmla="*/ 539 w 1309"/>
              <a:gd name="T29" fmla="*/ 79 h 151"/>
              <a:gd name="T30" fmla="*/ 566 w 1309"/>
              <a:gd name="T31" fmla="*/ 83 h 151"/>
              <a:gd name="T32" fmla="*/ 591 w 1309"/>
              <a:gd name="T33" fmla="*/ 90 h 151"/>
              <a:gd name="T34" fmla="*/ 612 w 1309"/>
              <a:gd name="T35" fmla="*/ 99 h 151"/>
              <a:gd name="T36" fmla="*/ 621 w 1309"/>
              <a:gd name="T37" fmla="*/ 105 h 151"/>
              <a:gd name="T38" fmla="*/ 629 w 1309"/>
              <a:gd name="T39" fmla="*/ 110 h 151"/>
              <a:gd name="T40" fmla="*/ 636 w 1309"/>
              <a:gd name="T41" fmla="*/ 116 h 151"/>
              <a:gd name="T42" fmla="*/ 642 w 1309"/>
              <a:gd name="T43" fmla="*/ 123 h 151"/>
              <a:gd name="T44" fmla="*/ 647 w 1309"/>
              <a:gd name="T45" fmla="*/ 129 h 151"/>
              <a:gd name="T46" fmla="*/ 650 w 1309"/>
              <a:gd name="T47" fmla="*/ 136 h 151"/>
              <a:gd name="T48" fmla="*/ 652 w 1309"/>
              <a:gd name="T49" fmla="*/ 144 h 151"/>
              <a:gd name="T50" fmla="*/ 653 w 1309"/>
              <a:gd name="T51" fmla="*/ 151 h 151"/>
              <a:gd name="T52" fmla="*/ 654 w 1309"/>
              <a:gd name="T53" fmla="*/ 144 h 151"/>
              <a:gd name="T54" fmla="*/ 656 w 1309"/>
              <a:gd name="T55" fmla="*/ 136 h 151"/>
              <a:gd name="T56" fmla="*/ 659 w 1309"/>
              <a:gd name="T57" fmla="*/ 129 h 151"/>
              <a:gd name="T58" fmla="*/ 664 w 1309"/>
              <a:gd name="T59" fmla="*/ 123 h 151"/>
              <a:gd name="T60" fmla="*/ 670 w 1309"/>
              <a:gd name="T61" fmla="*/ 116 h 151"/>
              <a:gd name="T62" fmla="*/ 677 w 1309"/>
              <a:gd name="T63" fmla="*/ 110 h 151"/>
              <a:gd name="T64" fmla="*/ 687 w 1309"/>
              <a:gd name="T65" fmla="*/ 105 h 151"/>
              <a:gd name="T66" fmla="*/ 696 w 1309"/>
              <a:gd name="T67" fmla="*/ 100 h 151"/>
              <a:gd name="T68" fmla="*/ 717 w 1309"/>
              <a:gd name="T69" fmla="*/ 91 h 151"/>
              <a:gd name="T70" fmla="*/ 741 w 1309"/>
              <a:gd name="T71" fmla="*/ 84 h 151"/>
              <a:gd name="T72" fmla="*/ 768 w 1309"/>
              <a:gd name="T73" fmla="*/ 80 h 151"/>
              <a:gd name="T74" fmla="*/ 797 w 1309"/>
              <a:gd name="T75" fmla="*/ 79 h 151"/>
              <a:gd name="T76" fmla="*/ 1166 w 1309"/>
              <a:gd name="T77" fmla="*/ 81 h 151"/>
              <a:gd name="T78" fmla="*/ 1194 w 1309"/>
              <a:gd name="T79" fmla="*/ 80 h 151"/>
              <a:gd name="T80" fmla="*/ 1222 w 1309"/>
              <a:gd name="T81" fmla="*/ 75 h 151"/>
              <a:gd name="T82" fmla="*/ 1246 w 1309"/>
              <a:gd name="T83" fmla="*/ 68 h 151"/>
              <a:gd name="T84" fmla="*/ 1267 w 1309"/>
              <a:gd name="T85" fmla="*/ 59 h 151"/>
              <a:gd name="T86" fmla="*/ 1276 w 1309"/>
              <a:gd name="T87" fmla="*/ 54 h 151"/>
              <a:gd name="T88" fmla="*/ 1284 w 1309"/>
              <a:gd name="T89" fmla="*/ 49 h 151"/>
              <a:gd name="T90" fmla="*/ 1291 w 1309"/>
              <a:gd name="T91" fmla="*/ 43 h 151"/>
              <a:gd name="T92" fmla="*/ 1297 w 1309"/>
              <a:gd name="T93" fmla="*/ 36 h 151"/>
              <a:gd name="T94" fmla="*/ 1302 w 1309"/>
              <a:gd name="T95" fmla="*/ 30 h 151"/>
              <a:gd name="T96" fmla="*/ 1305 w 1309"/>
              <a:gd name="T97" fmla="*/ 23 h 151"/>
              <a:gd name="T98" fmla="*/ 1308 w 1309"/>
              <a:gd name="T99" fmla="*/ 15 h 151"/>
              <a:gd name="T100" fmla="*/ 1309 w 1309"/>
              <a:gd name="T101" fmla="*/ 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9" h="151">
                <a:moveTo>
                  <a:pt x="0" y="0"/>
                </a:moveTo>
                <a:lnTo>
                  <a:pt x="1" y="7"/>
                </a:lnTo>
                <a:lnTo>
                  <a:pt x="3" y="15"/>
                </a:lnTo>
                <a:lnTo>
                  <a:pt x="6" y="22"/>
                </a:lnTo>
                <a:lnTo>
                  <a:pt x="11" y="28"/>
                </a:lnTo>
                <a:lnTo>
                  <a:pt x="17" y="35"/>
                </a:lnTo>
                <a:lnTo>
                  <a:pt x="24" y="41"/>
                </a:lnTo>
                <a:lnTo>
                  <a:pt x="32" y="46"/>
                </a:lnTo>
                <a:lnTo>
                  <a:pt x="41" y="52"/>
                </a:lnTo>
                <a:lnTo>
                  <a:pt x="63" y="61"/>
                </a:lnTo>
                <a:lnTo>
                  <a:pt x="87" y="68"/>
                </a:lnTo>
                <a:lnTo>
                  <a:pt x="114" y="72"/>
                </a:lnTo>
                <a:lnTo>
                  <a:pt x="142" y="74"/>
                </a:lnTo>
                <a:lnTo>
                  <a:pt x="511" y="76"/>
                </a:lnTo>
                <a:lnTo>
                  <a:pt x="539" y="79"/>
                </a:lnTo>
                <a:lnTo>
                  <a:pt x="566" y="83"/>
                </a:lnTo>
                <a:lnTo>
                  <a:pt x="591" y="90"/>
                </a:lnTo>
                <a:lnTo>
                  <a:pt x="612" y="99"/>
                </a:lnTo>
                <a:lnTo>
                  <a:pt x="621" y="105"/>
                </a:lnTo>
                <a:lnTo>
                  <a:pt x="629" y="110"/>
                </a:lnTo>
                <a:lnTo>
                  <a:pt x="636" y="116"/>
                </a:lnTo>
                <a:lnTo>
                  <a:pt x="642" y="123"/>
                </a:lnTo>
                <a:lnTo>
                  <a:pt x="647" y="129"/>
                </a:lnTo>
                <a:lnTo>
                  <a:pt x="650" y="136"/>
                </a:lnTo>
                <a:lnTo>
                  <a:pt x="652" y="144"/>
                </a:lnTo>
                <a:lnTo>
                  <a:pt x="653" y="151"/>
                </a:lnTo>
                <a:lnTo>
                  <a:pt x="654" y="144"/>
                </a:lnTo>
                <a:lnTo>
                  <a:pt x="656" y="136"/>
                </a:lnTo>
                <a:lnTo>
                  <a:pt x="659" y="129"/>
                </a:lnTo>
                <a:lnTo>
                  <a:pt x="664" y="123"/>
                </a:lnTo>
                <a:lnTo>
                  <a:pt x="670" y="116"/>
                </a:lnTo>
                <a:lnTo>
                  <a:pt x="677" y="110"/>
                </a:lnTo>
                <a:lnTo>
                  <a:pt x="687" y="105"/>
                </a:lnTo>
                <a:lnTo>
                  <a:pt x="696" y="100"/>
                </a:lnTo>
                <a:lnTo>
                  <a:pt x="717" y="91"/>
                </a:lnTo>
                <a:lnTo>
                  <a:pt x="741" y="84"/>
                </a:lnTo>
                <a:lnTo>
                  <a:pt x="768" y="80"/>
                </a:lnTo>
                <a:lnTo>
                  <a:pt x="797" y="79"/>
                </a:lnTo>
                <a:lnTo>
                  <a:pt x="1166" y="81"/>
                </a:lnTo>
                <a:lnTo>
                  <a:pt x="1194" y="80"/>
                </a:lnTo>
                <a:lnTo>
                  <a:pt x="1222" y="75"/>
                </a:lnTo>
                <a:lnTo>
                  <a:pt x="1246" y="68"/>
                </a:lnTo>
                <a:lnTo>
                  <a:pt x="1267" y="59"/>
                </a:lnTo>
                <a:lnTo>
                  <a:pt x="1276" y="54"/>
                </a:lnTo>
                <a:lnTo>
                  <a:pt x="1284" y="49"/>
                </a:lnTo>
                <a:lnTo>
                  <a:pt x="1291" y="43"/>
                </a:lnTo>
                <a:lnTo>
                  <a:pt x="1297" y="36"/>
                </a:lnTo>
                <a:lnTo>
                  <a:pt x="1302" y="30"/>
                </a:lnTo>
                <a:lnTo>
                  <a:pt x="1305" y="23"/>
                </a:lnTo>
                <a:lnTo>
                  <a:pt x="1308" y="15"/>
                </a:lnTo>
                <a:lnTo>
                  <a:pt x="1309" y="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89" name="Freeform 1193"/>
          <p:cNvSpPr>
            <a:spLocks/>
          </p:cNvSpPr>
          <p:nvPr/>
        </p:nvSpPr>
        <p:spPr bwMode="auto">
          <a:xfrm>
            <a:off x="8743950" y="5503863"/>
            <a:ext cx="307975" cy="846137"/>
          </a:xfrm>
          <a:custGeom>
            <a:avLst/>
            <a:gdLst>
              <a:gd name="T0" fmla="*/ 0 w 194"/>
              <a:gd name="T1" fmla="*/ 381 h 533"/>
              <a:gd name="T2" fmla="*/ 64 w 194"/>
              <a:gd name="T3" fmla="*/ 228 h 533"/>
              <a:gd name="T4" fmla="*/ 64 w 194"/>
              <a:gd name="T5" fmla="*/ 327 h 533"/>
              <a:gd name="T6" fmla="*/ 145 w 194"/>
              <a:gd name="T7" fmla="*/ 327 h 533"/>
              <a:gd name="T8" fmla="*/ 145 w 194"/>
              <a:gd name="T9" fmla="*/ 0 h 533"/>
              <a:gd name="T10" fmla="*/ 194 w 194"/>
              <a:gd name="T11" fmla="*/ 0 h 533"/>
              <a:gd name="T12" fmla="*/ 194 w 194"/>
              <a:gd name="T13" fmla="*/ 435 h 533"/>
              <a:gd name="T14" fmla="*/ 64 w 194"/>
              <a:gd name="T15" fmla="*/ 435 h 533"/>
              <a:gd name="T16" fmla="*/ 64 w 194"/>
              <a:gd name="T17" fmla="*/ 533 h 533"/>
              <a:gd name="T18" fmla="*/ 0 w 194"/>
              <a:gd name="T19" fmla="*/ 381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4" h="533">
                <a:moveTo>
                  <a:pt x="0" y="381"/>
                </a:moveTo>
                <a:lnTo>
                  <a:pt x="64" y="228"/>
                </a:lnTo>
                <a:lnTo>
                  <a:pt x="64" y="327"/>
                </a:lnTo>
                <a:lnTo>
                  <a:pt x="145" y="327"/>
                </a:lnTo>
                <a:lnTo>
                  <a:pt x="145" y="0"/>
                </a:lnTo>
                <a:lnTo>
                  <a:pt x="194" y="0"/>
                </a:lnTo>
                <a:lnTo>
                  <a:pt x="194" y="435"/>
                </a:lnTo>
                <a:lnTo>
                  <a:pt x="64" y="435"/>
                </a:lnTo>
                <a:lnTo>
                  <a:pt x="64" y="533"/>
                </a:lnTo>
                <a:lnTo>
                  <a:pt x="0" y="38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90" name="Freeform 1194"/>
          <p:cNvSpPr>
            <a:spLocks/>
          </p:cNvSpPr>
          <p:nvPr/>
        </p:nvSpPr>
        <p:spPr bwMode="auto">
          <a:xfrm>
            <a:off x="4127500" y="6503988"/>
            <a:ext cx="538163" cy="306387"/>
          </a:xfrm>
          <a:custGeom>
            <a:avLst/>
            <a:gdLst>
              <a:gd name="T0" fmla="*/ 242 w 339"/>
              <a:gd name="T1" fmla="*/ 0 h 193"/>
              <a:gd name="T2" fmla="*/ 145 w 339"/>
              <a:gd name="T3" fmla="*/ 64 h 193"/>
              <a:gd name="T4" fmla="*/ 208 w 339"/>
              <a:gd name="T5" fmla="*/ 64 h 193"/>
              <a:gd name="T6" fmla="*/ 208 w 339"/>
              <a:gd name="T7" fmla="*/ 145 h 193"/>
              <a:gd name="T8" fmla="*/ 0 w 339"/>
              <a:gd name="T9" fmla="*/ 145 h 193"/>
              <a:gd name="T10" fmla="*/ 0 w 339"/>
              <a:gd name="T11" fmla="*/ 193 h 193"/>
              <a:gd name="T12" fmla="*/ 277 w 339"/>
              <a:gd name="T13" fmla="*/ 193 h 193"/>
              <a:gd name="T14" fmla="*/ 277 w 339"/>
              <a:gd name="T15" fmla="*/ 64 h 193"/>
              <a:gd name="T16" fmla="*/ 339 w 339"/>
              <a:gd name="T17" fmla="*/ 64 h 193"/>
              <a:gd name="T18" fmla="*/ 242 w 339"/>
              <a:gd name="T1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9" h="193">
                <a:moveTo>
                  <a:pt x="242" y="0"/>
                </a:moveTo>
                <a:lnTo>
                  <a:pt x="145" y="64"/>
                </a:lnTo>
                <a:lnTo>
                  <a:pt x="208" y="64"/>
                </a:lnTo>
                <a:lnTo>
                  <a:pt x="208" y="145"/>
                </a:lnTo>
                <a:lnTo>
                  <a:pt x="0" y="145"/>
                </a:lnTo>
                <a:lnTo>
                  <a:pt x="0" y="193"/>
                </a:lnTo>
                <a:lnTo>
                  <a:pt x="277" y="193"/>
                </a:lnTo>
                <a:lnTo>
                  <a:pt x="277" y="64"/>
                </a:lnTo>
                <a:lnTo>
                  <a:pt x="339" y="64"/>
                </a:lnTo>
                <a:lnTo>
                  <a:pt x="242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91" name="Freeform 1195"/>
          <p:cNvSpPr>
            <a:spLocks/>
          </p:cNvSpPr>
          <p:nvPr/>
        </p:nvSpPr>
        <p:spPr bwMode="auto">
          <a:xfrm>
            <a:off x="5126038" y="6502400"/>
            <a:ext cx="463550" cy="306388"/>
          </a:xfrm>
          <a:custGeom>
            <a:avLst/>
            <a:gdLst>
              <a:gd name="T0" fmla="*/ 82 w 292"/>
              <a:gd name="T1" fmla="*/ 0 h 193"/>
              <a:gd name="T2" fmla="*/ 165 w 292"/>
              <a:gd name="T3" fmla="*/ 63 h 193"/>
              <a:gd name="T4" fmla="*/ 112 w 292"/>
              <a:gd name="T5" fmla="*/ 63 h 193"/>
              <a:gd name="T6" fmla="*/ 113 w 292"/>
              <a:gd name="T7" fmla="*/ 145 h 193"/>
              <a:gd name="T8" fmla="*/ 292 w 292"/>
              <a:gd name="T9" fmla="*/ 142 h 193"/>
              <a:gd name="T10" fmla="*/ 292 w 292"/>
              <a:gd name="T11" fmla="*/ 190 h 193"/>
              <a:gd name="T12" fmla="*/ 54 w 292"/>
              <a:gd name="T13" fmla="*/ 193 h 193"/>
              <a:gd name="T14" fmla="*/ 53 w 292"/>
              <a:gd name="T15" fmla="*/ 64 h 193"/>
              <a:gd name="T16" fmla="*/ 0 w 292"/>
              <a:gd name="T17" fmla="*/ 65 h 193"/>
              <a:gd name="T18" fmla="*/ 82 w 292"/>
              <a:gd name="T1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2" h="193">
                <a:moveTo>
                  <a:pt x="82" y="0"/>
                </a:moveTo>
                <a:lnTo>
                  <a:pt x="165" y="63"/>
                </a:lnTo>
                <a:lnTo>
                  <a:pt x="112" y="63"/>
                </a:lnTo>
                <a:lnTo>
                  <a:pt x="113" y="145"/>
                </a:lnTo>
                <a:lnTo>
                  <a:pt x="292" y="142"/>
                </a:lnTo>
                <a:lnTo>
                  <a:pt x="292" y="190"/>
                </a:lnTo>
                <a:lnTo>
                  <a:pt x="54" y="193"/>
                </a:lnTo>
                <a:lnTo>
                  <a:pt x="53" y="64"/>
                </a:lnTo>
                <a:lnTo>
                  <a:pt x="0" y="65"/>
                </a:lnTo>
                <a:lnTo>
                  <a:pt x="82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92" name="Rectangle 1196"/>
          <p:cNvSpPr>
            <a:spLocks noChangeArrowheads="1"/>
          </p:cNvSpPr>
          <p:nvPr/>
        </p:nvSpPr>
        <p:spPr bwMode="auto">
          <a:xfrm>
            <a:off x="4049713" y="5657850"/>
            <a:ext cx="1617662" cy="371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93" name="Rectangle 1197"/>
          <p:cNvSpPr>
            <a:spLocks noChangeArrowheads="1"/>
          </p:cNvSpPr>
          <p:nvPr/>
        </p:nvSpPr>
        <p:spPr bwMode="auto">
          <a:xfrm>
            <a:off x="4357688" y="5716588"/>
            <a:ext cx="1152525" cy="327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800" b="1">
                <a:solidFill>
                  <a:srgbClr val="FF0000"/>
                </a:solidFill>
              </a:rPr>
              <a:t>CLINICA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570" name="Rectangle 1198"/>
          <p:cNvSpPr>
            <a:spLocks noChangeArrowheads="1"/>
          </p:cNvSpPr>
          <p:nvPr/>
        </p:nvSpPr>
        <p:spPr bwMode="auto">
          <a:xfrm>
            <a:off x="533400" y="5715000"/>
            <a:ext cx="3581400" cy="1062038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>
                <a:solidFill>
                  <a:srgbClr val="336600"/>
                </a:solidFill>
                <a:cs typeface="Times New Roman" panose="02020603050405020304" pitchFamily="18" charset="0"/>
              </a:rPr>
              <a:t>Vasodilatación, aumento de permeabilidad vascular, atracción de glóbulos blancos, activación de fibras nocioceptivas, adhesión celular, contracción de vénulas postcapilares, contracción bronquial,</a:t>
            </a:r>
            <a:r>
              <a:rPr lang="es-ES_tradnl" altLang="es-AR" sz="1200" b="1">
                <a:solidFill>
                  <a:srgbClr val="336600"/>
                </a:solidFill>
              </a:rPr>
              <a:t> estimulación Th2, entre otros efectos.</a:t>
            </a:r>
            <a:endParaRPr lang="es-ES" altLang="es-AR" sz="1200" b="1">
              <a:solidFill>
                <a:srgbClr val="336600"/>
              </a:solidFill>
            </a:endParaRPr>
          </a:p>
        </p:txBody>
      </p:sp>
      <p:sp>
        <p:nvSpPr>
          <p:cNvPr id="13571" name="Rectangle 1199"/>
          <p:cNvSpPr>
            <a:spLocks noChangeArrowheads="1"/>
          </p:cNvSpPr>
          <p:nvPr/>
        </p:nvSpPr>
        <p:spPr bwMode="auto">
          <a:xfrm>
            <a:off x="5638800" y="5719763"/>
            <a:ext cx="3124200" cy="1062037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>
                <a:solidFill>
                  <a:srgbClr val="336600"/>
                </a:solidFill>
                <a:cs typeface="Times New Roman" panose="02020603050405020304" pitchFamily="18" charset="0"/>
              </a:rPr>
              <a:t>Lesión de tejidos conectivos y epiteliales, estimulación de mastocitos, neutrófilos y basófilos. Liberación de mediadores inflamatorios agudos, citoquinas, quemoquinas y factores de crecimiento.</a:t>
            </a:r>
            <a:endParaRPr lang="es-ES" altLang="es-AR" sz="1200" b="1">
              <a:solidFill>
                <a:srgbClr val="336600"/>
              </a:solidFill>
            </a:endParaRPr>
          </a:p>
        </p:txBody>
      </p:sp>
      <p:sp>
        <p:nvSpPr>
          <p:cNvPr id="338096" name="Oval 1200"/>
          <p:cNvSpPr>
            <a:spLocks noChangeArrowheads="1"/>
          </p:cNvSpPr>
          <p:nvPr/>
        </p:nvSpPr>
        <p:spPr bwMode="auto">
          <a:xfrm>
            <a:off x="4175125" y="5638800"/>
            <a:ext cx="1463675" cy="923925"/>
          </a:xfrm>
          <a:prstGeom prst="ellipse">
            <a:avLst/>
          </a:prstGeom>
          <a:solidFill>
            <a:srgbClr val="FFFFCC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73" name="Rectangle 1201"/>
          <p:cNvSpPr>
            <a:spLocks noChangeArrowheads="1"/>
          </p:cNvSpPr>
          <p:nvPr/>
        </p:nvSpPr>
        <p:spPr bwMode="auto">
          <a:xfrm>
            <a:off x="4267200" y="6019800"/>
            <a:ext cx="1252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800" b="1">
                <a:solidFill>
                  <a:srgbClr val="FF3300"/>
                </a:solidFill>
              </a:rPr>
              <a:t>Inflamación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26988" y="-30163"/>
            <a:ext cx="9234488" cy="6919913"/>
            <a:chOff x="-17" y="-19"/>
            <a:chExt cx="5817" cy="4359"/>
          </a:xfrm>
        </p:grpSpPr>
        <p:grpSp>
          <p:nvGrpSpPr>
            <p:cNvPr id="15880" name="Group 3"/>
            <p:cNvGrpSpPr>
              <a:grpSpLocks/>
            </p:cNvGrpSpPr>
            <p:nvPr/>
          </p:nvGrpSpPr>
          <p:grpSpPr bwMode="auto">
            <a:xfrm>
              <a:off x="-17" y="-19"/>
              <a:ext cx="5816" cy="4358"/>
              <a:chOff x="-17" y="-19"/>
              <a:chExt cx="5816" cy="4358"/>
            </a:xfrm>
          </p:grpSpPr>
          <p:pic>
            <p:nvPicPr>
              <p:cNvPr id="1588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8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84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85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-1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86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-1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87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-1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88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89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90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91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974"/>
                <a:ext cx="994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92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974"/>
                <a:ext cx="993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93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974"/>
                <a:ext cx="849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94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95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96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97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1966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98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1966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99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1966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00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01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02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03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2959"/>
                <a:ext cx="99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04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2959"/>
                <a:ext cx="993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05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/>
              <a:stretch>
                <a:fillRect/>
              </a:stretch>
            </p:blipFill>
            <p:spPr bwMode="auto">
              <a:xfrm>
                <a:off x="4950" y="2959"/>
                <a:ext cx="849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06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-1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07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976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08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1970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09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2963" y="3952"/>
                <a:ext cx="99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10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938"/>
              <a:stretch>
                <a:fillRect/>
              </a:stretch>
            </p:blipFill>
            <p:spPr bwMode="auto">
              <a:xfrm>
                <a:off x="3957" y="3952"/>
                <a:ext cx="99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11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44" b="60938"/>
              <a:stretch>
                <a:fillRect/>
              </a:stretch>
            </p:blipFill>
            <p:spPr bwMode="auto">
              <a:xfrm>
                <a:off x="4950" y="3952"/>
                <a:ext cx="849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8978" name="Rectangle 34"/>
            <p:cNvSpPr>
              <a:spLocks noChangeArrowheads="1"/>
            </p:cNvSpPr>
            <p:nvPr/>
          </p:nvSpPr>
          <p:spPr bwMode="auto">
            <a:xfrm>
              <a:off x="-17" y="-19"/>
              <a:ext cx="5817" cy="43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8979" name="Oval 35"/>
          <p:cNvSpPr>
            <a:spLocks noChangeArrowheads="1"/>
          </p:cNvSpPr>
          <p:nvPr/>
        </p:nvSpPr>
        <p:spPr bwMode="auto">
          <a:xfrm>
            <a:off x="4127500" y="5657850"/>
            <a:ext cx="1463675" cy="923925"/>
          </a:xfrm>
          <a:prstGeom prst="ellipse">
            <a:avLst/>
          </a:prstGeom>
          <a:solidFill>
            <a:srgbClr val="FFFFCC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428" name="Rectangle 484"/>
          <p:cNvSpPr>
            <a:spLocks noChangeArrowheads="1"/>
          </p:cNvSpPr>
          <p:nvPr/>
        </p:nvSpPr>
        <p:spPr bwMode="auto">
          <a:xfrm>
            <a:off x="4049713" y="6042025"/>
            <a:ext cx="1617662" cy="523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429" name="Rectangle 485"/>
          <p:cNvSpPr>
            <a:spLocks noChangeArrowheads="1"/>
          </p:cNvSpPr>
          <p:nvPr/>
        </p:nvSpPr>
        <p:spPr bwMode="auto">
          <a:xfrm>
            <a:off x="4168775" y="6096000"/>
            <a:ext cx="590550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SEDA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430" name="Rectangle 486"/>
          <p:cNvSpPr>
            <a:spLocks noChangeArrowheads="1"/>
          </p:cNvSpPr>
          <p:nvPr/>
        </p:nvSpPr>
        <p:spPr bwMode="auto">
          <a:xfrm>
            <a:off x="4648200" y="6096000"/>
            <a:ext cx="146050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431" name="Rectangle 487"/>
          <p:cNvSpPr>
            <a:spLocks noChangeArrowheads="1"/>
          </p:cNvSpPr>
          <p:nvPr/>
        </p:nvSpPr>
        <p:spPr bwMode="auto">
          <a:xfrm>
            <a:off x="4706938" y="6096000"/>
            <a:ext cx="484187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URT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432" name="Rectangle 488"/>
          <p:cNvSpPr>
            <a:spLocks noChangeArrowheads="1"/>
          </p:cNvSpPr>
          <p:nvPr/>
        </p:nvSpPr>
        <p:spPr bwMode="auto">
          <a:xfrm>
            <a:off x="5087938" y="6096000"/>
            <a:ext cx="146050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433" name="Rectangle 489"/>
          <p:cNvSpPr>
            <a:spLocks noChangeArrowheads="1"/>
          </p:cNvSpPr>
          <p:nvPr/>
        </p:nvSpPr>
        <p:spPr bwMode="auto">
          <a:xfrm>
            <a:off x="5146675" y="6096000"/>
            <a:ext cx="554038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ANG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434" name="Rectangle 490"/>
          <p:cNvSpPr>
            <a:spLocks noChangeArrowheads="1"/>
          </p:cNvSpPr>
          <p:nvPr/>
        </p:nvSpPr>
        <p:spPr bwMode="auto">
          <a:xfrm>
            <a:off x="4573588" y="6311900"/>
            <a:ext cx="346075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AB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435" name="Rectangle 491"/>
          <p:cNvSpPr>
            <a:spLocks noChangeArrowheads="1"/>
          </p:cNvSpPr>
          <p:nvPr/>
        </p:nvSpPr>
        <p:spPr bwMode="auto">
          <a:xfrm>
            <a:off x="4822825" y="6311900"/>
            <a:ext cx="146050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436" name="Rectangle 492"/>
          <p:cNvSpPr>
            <a:spLocks noChangeArrowheads="1"/>
          </p:cNvSpPr>
          <p:nvPr/>
        </p:nvSpPr>
        <p:spPr bwMode="auto">
          <a:xfrm>
            <a:off x="4881563" y="6311900"/>
            <a:ext cx="357187" cy="257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 b="1">
                <a:solidFill>
                  <a:srgbClr val="FF0000"/>
                </a:solidFill>
              </a:rPr>
              <a:t>RA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5373" name="Group 493"/>
          <p:cNvGrpSpPr>
            <a:grpSpLocks/>
          </p:cNvGrpSpPr>
          <p:nvPr/>
        </p:nvGrpSpPr>
        <p:grpSpPr bwMode="auto">
          <a:xfrm>
            <a:off x="2049463" y="3198813"/>
            <a:ext cx="2000250" cy="269875"/>
            <a:chOff x="1291" y="2015"/>
            <a:chExt cx="1260" cy="170"/>
          </a:xfrm>
        </p:grpSpPr>
        <p:sp>
          <p:nvSpPr>
            <p:cNvPr id="339438" name="Line 494"/>
            <p:cNvSpPr>
              <a:spLocks noChangeShapeType="1"/>
            </p:cNvSpPr>
            <p:nvPr/>
          </p:nvSpPr>
          <p:spPr bwMode="auto">
            <a:xfrm>
              <a:off x="1291" y="2015"/>
              <a:ext cx="1200" cy="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439" name="Freeform 495"/>
            <p:cNvSpPr>
              <a:spLocks/>
            </p:cNvSpPr>
            <p:nvPr/>
          </p:nvSpPr>
          <p:spPr bwMode="auto">
            <a:xfrm>
              <a:off x="2485" y="2122"/>
              <a:ext cx="66" cy="63"/>
            </a:xfrm>
            <a:custGeom>
              <a:avLst/>
              <a:gdLst>
                <a:gd name="T0" fmla="*/ 0 w 66"/>
                <a:gd name="T1" fmla="*/ 63 h 63"/>
                <a:gd name="T2" fmla="*/ 66 w 66"/>
                <a:gd name="T3" fmla="*/ 38 h 63"/>
                <a:gd name="T4" fmla="*/ 7 w 66"/>
                <a:gd name="T5" fmla="*/ 0 h 63"/>
                <a:gd name="T6" fmla="*/ 0 w 66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3">
                  <a:moveTo>
                    <a:pt x="0" y="63"/>
                  </a:moveTo>
                  <a:lnTo>
                    <a:pt x="66" y="38"/>
                  </a:lnTo>
                  <a:lnTo>
                    <a:pt x="7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9440" name="Freeform 496"/>
          <p:cNvSpPr>
            <a:spLocks/>
          </p:cNvSpPr>
          <p:nvPr/>
        </p:nvSpPr>
        <p:spPr bwMode="auto">
          <a:xfrm>
            <a:off x="7966075" y="4143375"/>
            <a:ext cx="261938" cy="242888"/>
          </a:xfrm>
          <a:custGeom>
            <a:avLst/>
            <a:gdLst>
              <a:gd name="T0" fmla="*/ 116 w 165"/>
              <a:gd name="T1" fmla="*/ 152 h 153"/>
              <a:gd name="T2" fmla="*/ 112 w 165"/>
              <a:gd name="T3" fmla="*/ 153 h 153"/>
              <a:gd name="T4" fmla="*/ 107 w 165"/>
              <a:gd name="T5" fmla="*/ 152 h 153"/>
              <a:gd name="T6" fmla="*/ 100 w 165"/>
              <a:gd name="T7" fmla="*/ 151 h 153"/>
              <a:gd name="T8" fmla="*/ 93 w 165"/>
              <a:gd name="T9" fmla="*/ 148 h 153"/>
              <a:gd name="T10" fmla="*/ 71 w 165"/>
              <a:gd name="T11" fmla="*/ 136 h 153"/>
              <a:gd name="T12" fmla="*/ 49 w 165"/>
              <a:gd name="T13" fmla="*/ 121 h 153"/>
              <a:gd name="T14" fmla="*/ 37 w 165"/>
              <a:gd name="T15" fmla="*/ 113 h 153"/>
              <a:gd name="T16" fmla="*/ 28 w 165"/>
              <a:gd name="T17" fmla="*/ 104 h 153"/>
              <a:gd name="T18" fmla="*/ 10 w 165"/>
              <a:gd name="T19" fmla="*/ 86 h 153"/>
              <a:gd name="T20" fmla="*/ 6 w 165"/>
              <a:gd name="T21" fmla="*/ 80 h 153"/>
              <a:gd name="T22" fmla="*/ 2 w 165"/>
              <a:gd name="T23" fmla="*/ 74 h 153"/>
              <a:gd name="T24" fmla="*/ 1 w 165"/>
              <a:gd name="T25" fmla="*/ 69 h 153"/>
              <a:gd name="T26" fmla="*/ 0 w 165"/>
              <a:gd name="T27" fmla="*/ 65 h 153"/>
              <a:gd name="T28" fmla="*/ 49 w 165"/>
              <a:gd name="T29" fmla="*/ 0 h 153"/>
              <a:gd name="T30" fmla="*/ 50 w 165"/>
              <a:gd name="T31" fmla="*/ 4 h 153"/>
              <a:gd name="T32" fmla="*/ 52 w 165"/>
              <a:gd name="T33" fmla="*/ 9 h 153"/>
              <a:gd name="T34" fmla="*/ 55 w 165"/>
              <a:gd name="T35" fmla="*/ 15 h 153"/>
              <a:gd name="T36" fmla="*/ 59 w 165"/>
              <a:gd name="T37" fmla="*/ 21 h 153"/>
              <a:gd name="T38" fmla="*/ 77 w 165"/>
              <a:gd name="T39" fmla="*/ 39 h 153"/>
              <a:gd name="T40" fmla="*/ 97 w 165"/>
              <a:gd name="T41" fmla="*/ 56 h 153"/>
              <a:gd name="T42" fmla="*/ 120 w 165"/>
              <a:gd name="T43" fmla="*/ 72 h 153"/>
              <a:gd name="T44" fmla="*/ 131 w 165"/>
              <a:gd name="T45" fmla="*/ 79 h 153"/>
              <a:gd name="T46" fmla="*/ 141 w 165"/>
              <a:gd name="T47" fmla="*/ 84 h 153"/>
              <a:gd name="T48" fmla="*/ 149 w 165"/>
              <a:gd name="T49" fmla="*/ 87 h 153"/>
              <a:gd name="T50" fmla="*/ 156 w 165"/>
              <a:gd name="T51" fmla="*/ 88 h 153"/>
              <a:gd name="T52" fmla="*/ 161 w 165"/>
              <a:gd name="T53" fmla="*/ 89 h 153"/>
              <a:gd name="T54" fmla="*/ 165 w 165"/>
              <a:gd name="T55" fmla="*/ 88 h 153"/>
              <a:gd name="T56" fmla="*/ 116 w 165"/>
              <a:gd name="T5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5" h="153">
                <a:moveTo>
                  <a:pt x="116" y="152"/>
                </a:moveTo>
                <a:lnTo>
                  <a:pt x="112" y="153"/>
                </a:lnTo>
                <a:lnTo>
                  <a:pt x="107" y="152"/>
                </a:lnTo>
                <a:lnTo>
                  <a:pt x="100" y="151"/>
                </a:lnTo>
                <a:lnTo>
                  <a:pt x="93" y="148"/>
                </a:lnTo>
                <a:lnTo>
                  <a:pt x="71" y="136"/>
                </a:lnTo>
                <a:lnTo>
                  <a:pt x="49" y="121"/>
                </a:lnTo>
                <a:lnTo>
                  <a:pt x="37" y="113"/>
                </a:lnTo>
                <a:lnTo>
                  <a:pt x="28" y="104"/>
                </a:lnTo>
                <a:lnTo>
                  <a:pt x="10" y="86"/>
                </a:lnTo>
                <a:lnTo>
                  <a:pt x="6" y="80"/>
                </a:lnTo>
                <a:lnTo>
                  <a:pt x="2" y="74"/>
                </a:lnTo>
                <a:lnTo>
                  <a:pt x="1" y="69"/>
                </a:lnTo>
                <a:lnTo>
                  <a:pt x="0" y="65"/>
                </a:lnTo>
                <a:lnTo>
                  <a:pt x="49" y="0"/>
                </a:lnTo>
                <a:lnTo>
                  <a:pt x="50" y="4"/>
                </a:lnTo>
                <a:lnTo>
                  <a:pt x="52" y="9"/>
                </a:lnTo>
                <a:lnTo>
                  <a:pt x="55" y="15"/>
                </a:lnTo>
                <a:lnTo>
                  <a:pt x="59" y="21"/>
                </a:lnTo>
                <a:lnTo>
                  <a:pt x="77" y="39"/>
                </a:lnTo>
                <a:lnTo>
                  <a:pt x="97" y="56"/>
                </a:lnTo>
                <a:lnTo>
                  <a:pt x="120" y="72"/>
                </a:lnTo>
                <a:lnTo>
                  <a:pt x="131" y="79"/>
                </a:lnTo>
                <a:lnTo>
                  <a:pt x="141" y="84"/>
                </a:lnTo>
                <a:lnTo>
                  <a:pt x="149" y="87"/>
                </a:lnTo>
                <a:lnTo>
                  <a:pt x="156" y="88"/>
                </a:lnTo>
                <a:lnTo>
                  <a:pt x="161" y="89"/>
                </a:lnTo>
                <a:lnTo>
                  <a:pt x="165" y="88"/>
                </a:lnTo>
                <a:lnTo>
                  <a:pt x="116" y="15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441" name="Rectangle 497"/>
          <p:cNvSpPr>
            <a:spLocks noChangeArrowheads="1"/>
          </p:cNvSpPr>
          <p:nvPr/>
        </p:nvSpPr>
        <p:spPr bwMode="auto">
          <a:xfrm>
            <a:off x="7204075" y="4857750"/>
            <a:ext cx="2079625" cy="341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442" name="Rectangle 498"/>
          <p:cNvSpPr>
            <a:spLocks noChangeArrowheads="1"/>
          </p:cNvSpPr>
          <p:nvPr/>
        </p:nvSpPr>
        <p:spPr bwMode="auto">
          <a:xfrm>
            <a:off x="7239000" y="4914900"/>
            <a:ext cx="18970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PBM, PCE, NDE, PE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5377" name="Group 587"/>
          <p:cNvGrpSpPr>
            <a:grpSpLocks/>
          </p:cNvGrpSpPr>
          <p:nvPr/>
        </p:nvGrpSpPr>
        <p:grpSpPr bwMode="auto">
          <a:xfrm>
            <a:off x="841375" y="2657475"/>
            <a:ext cx="1209675" cy="773113"/>
            <a:chOff x="530" y="1674"/>
            <a:chExt cx="762" cy="487"/>
          </a:xfrm>
        </p:grpSpPr>
        <p:sp>
          <p:nvSpPr>
            <p:cNvPr id="339532" name="Oval 588"/>
            <p:cNvSpPr>
              <a:spLocks noChangeArrowheads="1"/>
            </p:cNvSpPr>
            <p:nvPr/>
          </p:nvSpPr>
          <p:spPr bwMode="auto">
            <a:xfrm>
              <a:off x="530" y="1674"/>
              <a:ext cx="762" cy="487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33" name="Oval 589"/>
            <p:cNvSpPr>
              <a:spLocks noChangeArrowheads="1"/>
            </p:cNvSpPr>
            <p:nvPr/>
          </p:nvSpPr>
          <p:spPr bwMode="auto">
            <a:xfrm>
              <a:off x="542" y="1681"/>
              <a:ext cx="738" cy="473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34" name="Oval 590"/>
            <p:cNvSpPr>
              <a:spLocks noChangeArrowheads="1"/>
            </p:cNvSpPr>
            <p:nvPr/>
          </p:nvSpPr>
          <p:spPr bwMode="auto">
            <a:xfrm>
              <a:off x="548" y="1685"/>
              <a:ext cx="726" cy="465"/>
            </a:xfrm>
            <a:prstGeom prst="ellipse">
              <a:avLst/>
            </a:prstGeom>
            <a:solidFill>
              <a:srgbClr val="C2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35" name="Oval 591"/>
            <p:cNvSpPr>
              <a:spLocks noChangeArrowheads="1"/>
            </p:cNvSpPr>
            <p:nvPr/>
          </p:nvSpPr>
          <p:spPr bwMode="auto">
            <a:xfrm>
              <a:off x="554" y="1689"/>
              <a:ext cx="714" cy="457"/>
            </a:xfrm>
            <a:prstGeom prst="ellipse">
              <a:avLst/>
            </a:prstGeom>
            <a:solidFill>
              <a:srgbClr val="C3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36" name="Oval 592"/>
            <p:cNvSpPr>
              <a:spLocks noChangeArrowheads="1"/>
            </p:cNvSpPr>
            <p:nvPr/>
          </p:nvSpPr>
          <p:spPr bwMode="auto">
            <a:xfrm>
              <a:off x="560" y="1693"/>
              <a:ext cx="702" cy="449"/>
            </a:xfrm>
            <a:prstGeom prst="ellipse">
              <a:avLst/>
            </a:prstGeom>
            <a:solidFill>
              <a:srgbClr val="C37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37" name="Oval 593"/>
            <p:cNvSpPr>
              <a:spLocks noChangeArrowheads="1"/>
            </p:cNvSpPr>
            <p:nvPr/>
          </p:nvSpPr>
          <p:spPr bwMode="auto">
            <a:xfrm>
              <a:off x="566" y="1697"/>
              <a:ext cx="690" cy="441"/>
            </a:xfrm>
            <a:prstGeom prst="ellipse">
              <a:avLst/>
            </a:prstGeom>
            <a:solidFill>
              <a:srgbClr val="C3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38" name="Oval 594"/>
            <p:cNvSpPr>
              <a:spLocks noChangeArrowheads="1"/>
            </p:cNvSpPr>
            <p:nvPr/>
          </p:nvSpPr>
          <p:spPr bwMode="auto">
            <a:xfrm>
              <a:off x="572" y="1701"/>
              <a:ext cx="678" cy="433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39" name="Oval 595"/>
            <p:cNvSpPr>
              <a:spLocks noChangeArrowheads="1"/>
            </p:cNvSpPr>
            <p:nvPr/>
          </p:nvSpPr>
          <p:spPr bwMode="auto">
            <a:xfrm>
              <a:off x="578" y="1705"/>
              <a:ext cx="666" cy="425"/>
            </a:xfrm>
            <a:prstGeom prst="ellipse">
              <a:avLst/>
            </a:prstGeom>
            <a:solidFill>
              <a:srgbClr val="C47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40" name="Oval 596"/>
            <p:cNvSpPr>
              <a:spLocks noChangeArrowheads="1"/>
            </p:cNvSpPr>
            <p:nvPr/>
          </p:nvSpPr>
          <p:spPr bwMode="auto">
            <a:xfrm>
              <a:off x="585" y="1709"/>
              <a:ext cx="653" cy="417"/>
            </a:xfrm>
            <a:prstGeom prst="ellipse">
              <a:avLst/>
            </a:prstGeom>
            <a:solidFill>
              <a:srgbClr val="C5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41" name="Oval 597"/>
            <p:cNvSpPr>
              <a:spLocks noChangeArrowheads="1"/>
            </p:cNvSpPr>
            <p:nvPr/>
          </p:nvSpPr>
          <p:spPr bwMode="auto">
            <a:xfrm>
              <a:off x="591" y="1713"/>
              <a:ext cx="641" cy="409"/>
            </a:xfrm>
            <a:prstGeom prst="ellipse">
              <a:avLst/>
            </a:prstGeom>
            <a:solidFill>
              <a:srgbClr val="C67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42" name="Oval 598"/>
            <p:cNvSpPr>
              <a:spLocks noChangeArrowheads="1"/>
            </p:cNvSpPr>
            <p:nvPr/>
          </p:nvSpPr>
          <p:spPr bwMode="auto">
            <a:xfrm>
              <a:off x="598" y="1716"/>
              <a:ext cx="627" cy="403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43" name="Oval 599"/>
            <p:cNvSpPr>
              <a:spLocks noChangeArrowheads="1"/>
            </p:cNvSpPr>
            <p:nvPr/>
          </p:nvSpPr>
          <p:spPr bwMode="auto">
            <a:xfrm>
              <a:off x="604" y="1720"/>
              <a:ext cx="615" cy="395"/>
            </a:xfrm>
            <a:prstGeom prst="ellipse">
              <a:avLst/>
            </a:prstGeom>
            <a:solidFill>
              <a:srgbClr val="C77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44" name="Oval 600"/>
            <p:cNvSpPr>
              <a:spLocks noChangeArrowheads="1"/>
            </p:cNvSpPr>
            <p:nvPr/>
          </p:nvSpPr>
          <p:spPr bwMode="auto">
            <a:xfrm>
              <a:off x="610" y="1724"/>
              <a:ext cx="603" cy="387"/>
            </a:xfrm>
            <a:prstGeom prst="ellipse">
              <a:avLst/>
            </a:prstGeom>
            <a:solidFill>
              <a:srgbClr val="C8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45" name="Oval 601"/>
            <p:cNvSpPr>
              <a:spLocks noChangeArrowheads="1"/>
            </p:cNvSpPr>
            <p:nvPr/>
          </p:nvSpPr>
          <p:spPr bwMode="auto">
            <a:xfrm>
              <a:off x="616" y="1728"/>
              <a:ext cx="590" cy="379"/>
            </a:xfrm>
            <a:prstGeom prst="ellipse">
              <a:avLst/>
            </a:prstGeom>
            <a:solidFill>
              <a:srgbClr val="C97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46" name="Oval 602"/>
            <p:cNvSpPr>
              <a:spLocks noChangeArrowheads="1"/>
            </p:cNvSpPr>
            <p:nvPr/>
          </p:nvSpPr>
          <p:spPr bwMode="auto">
            <a:xfrm>
              <a:off x="622" y="1732"/>
              <a:ext cx="578" cy="371"/>
            </a:xfrm>
            <a:prstGeom prst="ellipse">
              <a:avLst/>
            </a:prstGeom>
            <a:solidFill>
              <a:srgbClr val="CA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47" name="Oval 603"/>
            <p:cNvSpPr>
              <a:spLocks noChangeArrowheads="1"/>
            </p:cNvSpPr>
            <p:nvPr/>
          </p:nvSpPr>
          <p:spPr bwMode="auto">
            <a:xfrm>
              <a:off x="628" y="1736"/>
              <a:ext cx="567" cy="364"/>
            </a:xfrm>
            <a:prstGeom prst="ellipse">
              <a:avLst/>
            </a:prstGeom>
            <a:solidFill>
              <a:srgbClr val="CB7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48" name="Oval 604"/>
            <p:cNvSpPr>
              <a:spLocks noChangeArrowheads="1"/>
            </p:cNvSpPr>
            <p:nvPr/>
          </p:nvSpPr>
          <p:spPr bwMode="auto">
            <a:xfrm>
              <a:off x="634" y="1740"/>
              <a:ext cx="555" cy="356"/>
            </a:xfrm>
            <a:prstGeom prst="ellipse">
              <a:avLst/>
            </a:prstGeom>
            <a:solidFill>
              <a:srgbClr val="CC7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49" name="Oval 605"/>
            <p:cNvSpPr>
              <a:spLocks noChangeArrowheads="1"/>
            </p:cNvSpPr>
            <p:nvPr/>
          </p:nvSpPr>
          <p:spPr bwMode="auto">
            <a:xfrm>
              <a:off x="640" y="1744"/>
              <a:ext cx="543" cy="347"/>
            </a:xfrm>
            <a:prstGeom prst="ellipse">
              <a:avLst/>
            </a:prstGeom>
            <a:solidFill>
              <a:srgbClr val="CE7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50" name="Oval 606"/>
            <p:cNvSpPr>
              <a:spLocks noChangeArrowheads="1"/>
            </p:cNvSpPr>
            <p:nvPr/>
          </p:nvSpPr>
          <p:spPr bwMode="auto">
            <a:xfrm>
              <a:off x="646" y="1749"/>
              <a:ext cx="531" cy="338"/>
            </a:xfrm>
            <a:prstGeom prst="ellipse">
              <a:avLst/>
            </a:prstGeom>
            <a:solidFill>
              <a:srgbClr val="CF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51" name="Oval 607"/>
            <p:cNvSpPr>
              <a:spLocks noChangeArrowheads="1"/>
            </p:cNvSpPr>
            <p:nvPr/>
          </p:nvSpPr>
          <p:spPr bwMode="auto">
            <a:xfrm>
              <a:off x="652" y="1753"/>
              <a:ext cx="519" cy="330"/>
            </a:xfrm>
            <a:prstGeom prst="ellipse">
              <a:avLst/>
            </a:prstGeom>
            <a:solidFill>
              <a:srgbClr val="D07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52" name="Oval 608"/>
            <p:cNvSpPr>
              <a:spLocks noChangeArrowheads="1"/>
            </p:cNvSpPr>
            <p:nvPr/>
          </p:nvSpPr>
          <p:spPr bwMode="auto">
            <a:xfrm>
              <a:off x="659" y="1756"/>
              <a:ext cx="505" cy="324"/>
            </a:xfrm>
            <a:prstGeom prst="ellipse">
              <a:avLst/>
            </a:prstGeom>
            <a:solidFill>
              <a:srgbClr val="D17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53" name="Oval 609"/>
            <p:cNvSpPr>
              <a:spLocks noChangeArrowheads="1"/>
            </p:cNvSpPr>
            <p:nvPr/>
          </p:nvSpPr>
          <p:spPr bwMode="auto">
            <a:xfrm>
              <a:off x="665" y="1760"/>
              <a:ext cx="493" cy="316"/>
            </a:xfrm>
            <a:prstGeom prst="ellipse">
              <a:avLst/>
            </a:prstGeom>
            <a:solidFill>
              <a:srgbClr val="D37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54" name="Oval 610"/>
            <p:cNvSpPr>
              <a:spLocks noChangeArrowheads="1"/>
            </p:cNvSpPr>
            <p:nvPr/>
          </p:nvSpPr>
          <p:spPr bwMode="auto">
            <a:xfrm>
              <a:off x="671" y="1764"/>
              <a:ext cx="481" cy="308"/>
            </a:xfrm>
            <a:prstGeom prst="ellipse">
              <a:avLst/>
            </a:prstGeom>
            <a:solidFill>
              <a:srgbClr val="D47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55" name="Oval 611"/>
            <p:cNvSpPr>
              <a:spLocks noChangeArrowheads="1"/>
            </p:cNvSpPr>
            <p:nvPr/>
          </p:nvSpPr>
          <p:spPr bwMode="auto">
            <a:xfrm>
              <a:off x="677" y="1768"/>
              <a:ext cx="469" cy="300"/>
            </a:xfrm>
            <a:prstGeom prst="ellipse">
              <a:avLst/>
            </a:prstGeom>
            <a:solidFill>
              <a:srgbClr val="D68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56" name="Oval 612"/>
            <p:cNvSpPr>
              <a:spLocks noChangeArrowheads="1"/>
            </p:cNvSpPr>
            <p:nvPr/>
          </p:nvSpPr>
          <p:spPr bwMode="auto">
            <a:xfrm>
              <a:off x="683" y="1772"/>
              <a:ext cx="457" cy="292"/>
            </a:xfrm>
            <a:prstGeom prst="ellipse">
              <a:avLst/>
            </a:prstGeom>
            <a:solidFill>
              <a:srgbClr val="D88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57" name="Oval 613"/>
            <p:cNvSpPr>
              <a:spLocks noChangeArrowheads="1"/>
            </p:cNvSpPr>
            <p:nvPr/>
          </p:nvSpPr>
          <p:spPr bwMode="auto">
            <a:xfrm>
              <a:off x="690" y="1776"/>
              <a:ext cx="444" cy="284"/>
            </a:xfrm>
            <a:prstGeom prst="ellipse">
              <a:avLst/>
            </a:prstGeom>
            <a:solidFill>
              <a:srgbClr val="D98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58" name="Oval 614"/>
            <p:cNvSpPr>
              <a:spLocks noChangeArrowheads="1"/>
            </p:cNvSpPr>
            <p:nvPr/>
          </p:nvSpPr>
          <p:spPr bwMode="auto">
            <a:xfrm>
              <a:off x="696" y="1780"/>
              <a:ext cx="432" cy="276"/>
            </a:xfrm>
            <a:prstGeom prst="ellipse">
              <a:avLst/>
            </a:prstGeom>
            <a:solidFill>
              <a:srgbClr val="DB8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59" name="Oval 615"/>
            <p:cNvSpPr>
              <a:spLocks noChangeArrowheads="1"/>
            </p:cNvSpPr>
            <p:nvPr/>
          </p:nvSpPr>
          <p:spPr bwMode="auto">
            <a:xfrm>
              <a:off x="702" y="1784"/>
              <a:ext cx="420" cy="268"/>
            </a:xfrm>
            <a:prstGeom prst="ellipse">
              <a:avLst/>
            </a:prstGeom>
            <a:solidFill>
              <a:srgbClr val="DC8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60" name="Oval 616"/>
            <p:cNvSpPr>
              <a:spLocks noChangeArrowheads="1"/>
            </p:cNvSpPr>
            <p:nvPr/>
          </p:nvSpPr>
          <p:spPr bwMode="auto">
            <a:xfrm>
              <a:off x="708" y="1788"/>
              <a:ext cx="408" cy="260"/>
            </a:xfrm>
            <a:prstGeom prst="ellipse">
              <a:avLst/>
            </a:prstGeom>
            <a:solidFill>
              <a:srgbClr val="DE8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61" name="Oval 617"/>
            <p:cNvSpPr>
              <a:spLocks noChangeArrowheads="1"/>
            </p:cNvSpPr>
            <p:nvPr/>
          </p:nvSpPr>
          <p:spPr bwMode="auto">
            <a:xfrm>
              <a:off x="714" y="1792"/>
              <a:ext cx="396" cy="252"/>
            </a:xfrm>
            <a:prstGeom prst="ellipse">
              <a:avLst/>
            </a:prstGeom>
            <a:solidFill>
              <a:srgbClr val="DF8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62" name="Oval 618"/>
            <p:cNvSpPr>
              <a:spLocks noChangeArrowheads="1"/>
            </p:cNvSpPr>
            <p:nvPr/>
          </p:nvSpPr>
          <p:spPr bwMode="auto">
            <a:xfrm>
              <a:off x="721" y="1796"/>
              <a:ext cx="381" cy="244"/>
            </a:xfrm>
            <a:prstGeom prst="ellipse">
              <a:avLst/>
            </a:prstGeom>
            <a:solidFill>
              <a:srgbClr val="E18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63" name="Oval 619"/>
            <p:cNvSpPr>
              <a:spLocks noChangeArrowheads="1"/>
            </p:cNvSpPr>
            <p:nvPr/>
          </p:nvSpPr>
          <p:spPr bwMode="auto">
            <a:xfrm>
              <a:off x="727" y="1799"/>
              <a:ext cx="369" cy="238"/>
            </a:xfrm>
            <a:prstGeom prst="ellipse">
              <a:avLst/>
            </a:prstGeom>
            <a:solidFill>
              <a:srgbClr val="E38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64" name="Oval 620"/>
            <p:cNvSpPr>
              <a:spLocks noChangeArrowheads="1"/>
            </p:cNvSpPr>
            <p:nvPr/>
          </p:nvSpPr>
          <p:spPr bwMode="auto">
            <a:xfrm>
              <a:off x="733" y="1803"/>
              <a:ext cx="357" cy="230"/>
            </a:xfrm>
            <a:prstGeom prst="ellipse">
              <a:avLst/>
            </a:prstGeom>
            <a:solidFill>
              <a:srgbClr val="E589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65" name="Oval 621"/>
            <p:cNvSpPr>
              <a:spLocks noChangeArrowheads="1"/>
            </p:cNvSpPr>
            <p:nvPr/>
          </p:nvSpPr>
          <p:spPr bwMode="auto">
            <a:xfrm>
              <a:off x="739" y="1807"/>
              <a:ext cx="345" cy="222"/>
            </a:xfrm>
            <a:prstGeom prst="ellipse">
              <a:avLst/>
            </a:prstGeom>
            <a:solidFill>
              <a:srgbClr val="E68A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66" name="Oval 622"/>
            <p:cNvSpPr>
              <a:spLocks noChangeArrowheads="1"/>
            </p:cNvSpPr>
            <p:nvPr/>
          </p:nvSpPr>
          <p:spPr bwMode="auto">
            <a:xfrm>
              <a:off x="745" y="1811"/>
              <a:ext cx="333" cy="214"/>
            </a:xfrm>
            <a:prstGeom prst="ellipse">
              <a:avLst/>
            </a:prstGeom>
            <a:solidFill>
              <a:srgbClr val="E88B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67" name="Oval 623"/>
            <p:cNvSpPr>
              <a:spLocks noChangeArrowheads="1"/>
            </p:cNvSpPr>
            <p:nvPr/>
          </p:nvSpPr>
          <p:spPr bwMode="auto">
            <a:xfrm>
              <a:off x="751" y="1815"/>
              <a:ext cx="321" cy="206"/>
            </a:xfrm>
            <a:prstGeom prst="ellipse">
              <a:avLst/>
            </a:prstGeom>
            <a:solidFill>
              <a:srgbClr val="E9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68" name="Oval 624"/>
            <p:cNvSpPr>
              <a:spLocks noChangeArrowheads="1"/>
            </p:cNvSpPr>
            <p:nvPr/>
          </p:nvSpPr>
          <p:spPr bwMode="auto">
            <a:xfrm>
              <a:off x="757" y="1819"/>
              <a:ext cx="309" cy="198"/>
            </a:xfrm>
            <a:prstGeom prst="ellipse">
              <a:avLst/>
            </a:prstGeom>
            <a:solidFill>
              <a:srgbClr val="EB8C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69" name="Oval 625"/>
            <p:cNvSpPr>
              <a:spLocks noChangeArrowheads="1"/>
            </p:cNvSpPr>
            <p:nvPr/>
          </p:nvSpPr>
          <p:spPr bwMode="auto">
            <a:xfrm>
              <a:off x="763" y="1823"/>
              <a:ext cx="297" cy="190"/>
            </a:xfrm>
            <a:prstGeom prst="ellipse">
              <a:avLst/>
            </a:prstGeom>
            <a:solidFill>
              <a:srgbClr val="EC8D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70" name="Oval 626"/>
            <p:cNvSpPr>
              <a:spLocks noChangeArrowheads="1"/>
            </p:cNvSpPr>
            <p:nvPr/>
          </p:nvSpPr>
          <p:spPr bwMode="auto">
            <a:xfrm>
              <a:off x="769" y="1827"/>
              <a:ext cx="285" cy="182"/>
            </a:xfrm>
            <a:prstGeom prst="ellipse">
              <a:avLst/>
            </a:prstGeom>
            <a:solidFill>
              <a:srgbClr val="ED8E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71" name="Oval 627"/>
            <p:cNvSpPr>
              <a:spLocks noChangeArrowheads="1"/>
            </p:cNvSpPr>
            <p:nvPr/>
          </p:nvSpPr>
          <p:spPr bwMode="auto">
            <a:xfrm>
              <a:off x="775" y="1831"/>
              <a:ext cx="273" cy="174"/>
            </a:xfrm>
            <a:prstGeom prst="ellipse">
              <a:avLst/>
            </a:prstGeom>
            <a:solidFill>
              <a:srgbClr val="EF8F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72" name="Oval 628"/>
            <p:cNvSpPr>
              <a:spLocks noChangeArrowheads="1"/>
            </p:cNvSpPr>
            <p:nvPr/>
          </p:nvSpPr>
          <p:spPr bwMode="auto">
            <a:xfrm>
              <a:off x="781" y="1835"/>
              <a:ext cx="261" cy="166"/>
            </a:xfrm>
            <a:prstGeom prst="ellipse">
              <a:avLst/>
            </a:prstGeom>
            <a:solidFill>
              <a:srgbClr val="F09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73" name="Oval 629"/>
            <p:cNvSpPr>
              <a:spLocks noChangeArrowheads="1"/>
            </p:cNvSpPr>
            <p:nvPr/>
          </p:nvSpPr>
          <p:spPr bwMode="auto">
            <a:xfrm>
              <a:off x="788" y="1838"/>
              <a:ext cx="247" cy="160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74" name="Oval 630"/>
            <p:cNvSpPr>
              <a:spLocks noChangeArrowheads="1"/>
            </p:cNvSpPr>
            <p:nvPr/>
          </p:nvSpPr>
          <p:spPr bwMode="auto">
            <a:xfrm>
              <a:off x="795" y="1842"/>
              <a:ext cx="234" cy="152"/>
            </a:xfrm>
            <a:prstGeom prst="ellipse">
              <a:avLst/>
            </a:prstGeom>
            <a:solidFill>
              <a:srgbClr val="F391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75" name="Oval 631"/>
            <p:cNvSpPr>
              <a:spLocks noChangeArrowheads="1"/>
            </p:cNvSpPr>
            <p:nvPr/>
          </p:nvSpPr>
          <p:spPr bwMode="auto">
            <a:xfrm>
              <a:off x="801" y="1846"/>
              <a:ext cx="222" cy="144"/>
            </a:xfrm>
            <a:prstGeom prst="ellipse">
              <a:avLst/>
            </a:prstGeom>
            <a:solidFill>
              <a:srgbClr val="F492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76" name="Oval 632"/>
            <p:cNvSpPr>
              <a:spLocks noChangeArrowheads="1"/>
            </p:cNvSpPr>
            <p:nvPr/>
          </p:nvSpPr>
          <p:spPr bwMode="auto">
            <a:xfrm>
              <a:off x="807" y="1850"/>
              <a:ext cx="210" cy="136"/>
            </a:xfrm>
            <a:prstGeom prst="ellipse">
              <a:avLst/>
            </a:prstGeom>
            <a:solidFill>
              <a:srgbClr val="F5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77" name="Oval 633"/>
            <p:cNvSpPr>
              <a:spLocks noChangeArrowheads="1"/>
            </p:cNvSpPr>
            <p:nvPr/>
          </p:nvSpPr>
          <p:spPr bwMode="auto">
            <a:xfrm>
              <a:off x="813" y="1854"/>
              <a:ext cx="198" cy="128"/>
            </a:xfrm>
            <a:prstGeom prst="ellipse">
              <a:avLst/>
            </a:prstGeom>
            <a:solidFill>
              <a:srgbClr val="F693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78" name="Oval 634"/>
            <p:cNvSpPr>
              <a:spLocks noChangeArrowheads="1"/>
            </p:cNvSpPr>
            <p:nvPr/>
          </p:nvSpPr>
          <p:spPr bwMode="auto">
            <a:xfrm>
              <a:off x="819" y="1858"/>
              <a:ext cx="187" cy="121"/>
            </a:xfrm>
            <a:prstGeom prst="ellipse">
              <a:avLst/>
            </a:prstGeom>
            <a:solidFill>
              <a:srgbClr val="F7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79" name="Oval 635"/>
            <p:cNvSpPr>
              <a:spLocks noChangeArrowheads="1"/>
            </p:cNvSpPr>
            <p:nvPr/>
          </p:nvSpPr>
          <p:spPr bwMode="auto">
            <a:xfrm>
              <a:off x="825" y="1863"/>
              <a:ext cx="175" cy="111"/>
            </a:xfrm>
            <a:prstGeom prst="ellipse">
              <a:avLst/>
            </a:prstGeom>
            <a:solidFill>
              <a:srgbClr val="F894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80" name="Oval 636"/>
            <p:cNvSpPr>
              <a:spLocks noChangeArrowheads="1"/>
            </p:cNvSpPr>
            <p:nvPr/>
          </p:nvSpPr>
          <p:spPr bwMode="auto">
            <a:xfrm>
              <a:off x="831" y="1867"/>
              <a:ext cx="162" cy="103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81" name="Oval 637"/>
            <p:cNvSpPr>
              <a:spLocks noChangeArrowheads="1"/>
            </p:cNvSpPr>
            <p:nvPr/>
          </p:nvSpPr>
          <p:spPr bwMode="auto">
            <a:xfrm>
              <a:off x="837" y="1871"/>
              <a:ext cx="150" cy="95"/>
            </a:xfrm>
            <a:prstGeom prst="ellipse">
              <a:avLst/>
            </a:prstGeom>
            <a:solidFill>
              <a:srgbClr val="F995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82" name="Oval 638"/>
            <p:cNvSpPr>
              <a:spLocks noChangeArrowheads="1"/>
            </p:cNvSpPr>
            <p:nvPr/>
          </p:nvSpPr>
          <p:spPr bwMode="auto">
            <a:xfrm>
              <a:off x="843" y="1875"/>
              <a:ext cx="138" cy="87"/>
            </a:xfrm>
            <a:prstGeom prst="ellipse">
              <a:avLst/>
            </a:prstGeom>
            <a:solidFill>
              <a:srgbClr val="FA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83" name="Oval 639"/>
            <p:cNvSpPr>
              <a:spLocks noChangeArrowheads="1"/>
            </p:cNvSpPr>
            <p:nvPr/>
          </p:nvSpPr>
          <p:spPr bwMode="auto">
            <a:xfrm>
              <a:off x="850" y="1878"/>
              <a:ext cx="124" cy="81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84" name="Oval 640"/>
            <p:cNvSpPr>
              <a:spLocks noChangeArrowheads="1"/>
            </p:cNvSpPr>
            <p:nvPr/>
          </p:nvSpPr>
          <p:spPr bwMode="auto">
            <a:xfrm>
              <a:off x="856" y="1882"/>
              <a:ext cx="112" cy="73"/>
            </a:xfrm>
            <a:prstGeom prst="ellipse">
              <a:avLst/>
            </a:prstGeom>
            <a:solidFill>
              <a:srgbClr val="FB96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85" name="Oval 641"/>
            <p:cNvSpPr>
              <a:spLocks noChangeArrowheads="1"/>
            </p:cNvSpPr>
            <p:nvPr/>
          </p:nvSpPr>
          <p:spPr bwMode="auto">
            <a:xfrm>
              <a:off x="862" y="1886"/>
              <a:ext cx="100" cy="65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86" name="Oval 642"/>
            <p:cNvSpPr>
              <a:spLocks noChangeArrowheads="1"/>
            </p:cNvSpPr>
            <p:nvPr/>
          </p:nvSpPr>
          <p:spPr bwMode="auto">
            <a:xfrm>
              <a:off x="868" y="1890"/>
              <a:ext cx="88" cy="57"/>
            </a:xfrm>
            <a:prstGeom prst="ellipse">
              <a:avLst/>
            </a:prstGeom>
            <a:solidFill>
              <a:srgbClr val="FC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87" name="Oval 643"/>
            <p:cNvSpPr>
              <a:spLocks noChangeArrowheads="1"/>
            </p:cNvSpPr>
            <p:nvPr/>
          </p:nvSpPr>
          <p:spPr bwMode="auto">
            <a:xfrm>
              <a:off x="874" y="1894"/>
              <a:ext cx="76" cy="49"/>
            </a:xfrm>
            <a:prstGeom prst="ellipse">
              <a:avLst/>
            </a:prstGeom>
            <a:solidFill>
              <a:srgbClr val="FD97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88" name="Oval 644"/>
            <p:cNvSpPr>
              <a:spLocks noChangeArrowheads="1"/>
            </p:cNvSpPr>
            <p:nvPr/>
          </p:nvSpPr>
          <p:spPr bwMode="auto">
            <a:xfrm>
              <a:off x="880" y="1898"/>
              <a:ext cx="64" cy="41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89" name="Oval 645"/>
            <p:cNvSpPr>
              <a:spLocks noChangeArrowheads="1"/>
            </p:cNvSpPr>
            <p:nvPr/>
          </p:nvSpPr>
          <p:spPr bwMode="auto">
            <a:xfrm>
              <a:off x="886" y="1902"/>
              <a:ext cx="52" cy="33"/>
            </a:xfrm>
            <a:prstGeom prst="ellipse">
              <a:avLst/>
            </a:prstGeom>
            <a:solidFill>
              <a:srgbClr val="FD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90" name="Oval 646"/>
            <p:cNvSpPr>
              <a:spLocks noChangeArrowheads="1"/>
            </p:cNvSpPr>
            <p:nvPr/>
          </p:nvSpPr>
          <p:spPr bwMode="auto">
            <a:xfrm>
              <a:off x="892" y="1906"/>
              <a:ext cx="40" cy="25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91" name="Oval 647"/>
            <p:cNvSpPr>
              <a:spLocks noChangeArrowheads="1"/>
            </p:cNvSpPr>
            <p:nvPr/>
          </p:nvSpPr>
          <p:spPr bwMode="auto">
            <a:xfrm>
              <a:off x="899" y="1910"/>
              <a:ext cx="27" cy="17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92" name="Oval 648"/>
            <p:cNvSpPr>
              <a:spLocks noChangeArrowheads="1"/>
            </p:cNvSpPr>
            <p:nvPr/>
          </p:nvSpPr>
          <p:spPr bwMode="auto">
            <a:xfrm>
              <a:off x="905" y="1914"/>
              <a:ext cx="15" cy="9"/>
            </a:xfrm>
            <a:prstGeom prst="ellipse">
              <a:avLst/>
            </a:prstGeom>
            <a:solidFill>
              <a:srgbClr val="FE98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9593" name="Rectangle 649"/>
          <p:cNvSpPr>
            <a:spLocks noChangeArrowheads="1"/>
          </p:cNvSpPr>
          <p:nvPr/>
        </p:nvSpPr>
        <p:spPr bwMode="auto">
          <a:xfrm>
            <a:off x="827088" y="2852738"/>
            <a:ext cx="839787" cy="423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595" name="Rectangle 651"/>
          <p:cNvSpPr>
            <a:spLocks noChangeArrowheads="1"/>
          </p:cNvSpPr>
          <p:nvPr/>
        </p:nvSpPr>
        <p:spPr bwMode="auto">
          <a:xfrm>
            <a:off x="914400" y="2897188"/>
            <a:ext cx="1058863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FFF7"/>
                </a:solidFill>
                <a:latin typeface="Tahoma" pitchFamily="34" charset="0"/>
              </a:rPr>
              <a:t>Mastocito y/o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596" name="Rectangle 652"/>
          <p:cNvSpPr>
            <a:spLocks noChangeArrowheads="1"/>
          </p:cNvSpPr>
          <p:nvPr/>
        </p:nvSpPr>
        <p:spPr bwMode="auto">
          <a:xfrm>
            <a:off x="1174750" y="3119438"/>
            <a:ext cx="61118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597" name="Rectangle 653"/>
          <p:cNvSpPr>
            <a:spLocks noChangeArrowheads="1"/>
          </p:cNvSpPr>
          <p:nvPr/>
        </p:nvSpPr>
        <p:spPr bwMode="auto">
          <a:xfrm>
            <a:off x="1168400" y="3113088"/>
            <a:ext cx="611188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FFF7"/>
                </a:solidFill>
                <a:latin typeface="Tahoma" pitchFamily="34" charset="0"/>
              </a:rPr>
              <a:t>Basófilo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598" name="Rectangle 654"/>
          <p:cNvSpPr>
            <a:spLocks noChangeArrowheads="1"/>
          </p:cNvSpPr>
          <p:nvPr/>
        </p:nvSpPr>
        <p:spPr bwMode="auto">
          <a:xfrm rot="16320000">
            <a:off x="515144" y="2731294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599" name="Rectangle 655"/>
          <p:cNvSpPr>
            <a:spLocks noChangeArrowheads="1"/>
          </p:cNvSpPr>
          <p:nvPr/>
        </p:nvSpPr>
        <p:spPr bwMode="auto">
          <a:xfrm rot="16320000">
            <a:off x="499269" y="2715419"/>
            <a:ext cx="495300" cy="592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00" name="Rectangle 656"/>
          <p:cNvSpPr>
            <a:spLocks noChangeArrowheads="1"/>
          </p:cNvSpPr>
          <p:nvPr/>
        </p:nvSpPr>
        <p:spPr bwMode="auto">
          <a:xfrm rot="17640000">
            <a:off x="577057" y="2470944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C0C0C0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01" name="Rectangle 657"/>
          <p:cNvSpPr>
            <a:spLocks noChangeArrowheads="1"/>
          </p:cNvSpPr>
          <p:nvPr/>
        </p:nvSpPr>
        <p:spPr bwMode="auto">
          <a:xfrm rot="17640000">
            <a:off x="561182" y="2455069"/>
            <a:ext cx="4953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B2B2B2"/>
                </a:solidFill>
                <a:latin typeface="Tahoma" pitchFamily="34" charset="0"/>
              </a:rPr>
              <a:t>Y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02" name="Freeform 658"/>
          <p:cNvSpPr>
            <a:spLocks/>
          </p:cNvSpPr>
          <p:nvPr/>
        </p:nvSpPr>
        <p:spPr bwMode="auto">
          <a:xfrm>
            <a:off x="434975" y="2892425"/>
            <a:ext cx="187325" cy="152400"/>
          </a:xfrm>
          <a:custGeom>
            <a:avLst/>
            <a:gdLst>
              <a:gd name="T0" fmla="*/ 58 w 118"/>
              <a:gd name="T1" fmla="*/ 0 h 96"/>
              <a:gd name="T2" fmla="*/ 50 w 118"/>
              <a:gd name="T3" fmla="*/ 13 h 96"/>
              <a:gd name="T4" fmla="*/ 36 w 118"/>
              <a:gd name="T5" fmla="*/ 4 h 96"/>
              <a:gd name="T6" fmla="*/ 34 w 118"/>
              <a:gd name="T7" fmla="*/ 18 h 96"/>
              <a:gd name="T8" fmla="*/ 17 w 118"/>
              <a:gd name="T9" fmla="*/ 14 h 96"/>
              <a:gd name="T10" fmla="*/ 22 w 118"/>
              <a:gd name="T11" fmla="*/ 28 h 96"/>
              <a:gd name="T12" fmla="*/ 4 w 118"/>
              <a:gd name="T13" fmla="*/ 29 h 96"/>
              <a:gd name="T14" fmla="*/ 15 w 118"/>
              <a:gd name="T15" fmla="*/ 42 h 96"/>
              <a:gd name="T16" fmla="*/ 0 w 118"/>
              <a:gd name="T17" fmla="*/ 49 h 96"/>
              <a:gd name="T18" fmla="*/ 15 w 118"/>
              <a:gd name="T19" fmla="*/ 55 h 96"/>
              <a:gd name="T20" fmla="*/ 4 w 118"/>
              <a:gd name="T21" fmla="*/ 67 h 96"/>
              <a:gd name="T22" fmla="*/ 22 w 118"/>
              <a:gd name="T23" fmla="*/ 68 h 96"/>
              <a:gd name="T24" fmla="*/ 17 w 118"/>
              <a:gd name="T25" fmla="*/ 82 h 96"/>
              <a:gd name="T26" fmla="*/ 34 w 118"/>
              <a:gd name="T27" fmla="*/ 78 h 96"/>
              <a:gd name="T28" fmla="*/ 36 w 118"/>
              <a:gd name="T29" fmla="*/ 92 h 96"/>
              <a:gd name="T30" fmla="*/ 50 w 118"/>
              <a:gd name="T31" fmla="*/ 83 h 96"/>
              <a:gd name="T32" fmla="*/ 58 w 118"/>
              <a:gd name="T33" fmla="*/ 96 h 96"/>
              <a:gd name="T34" fmla="*/ 67 w 118"/>
              <a:gd name="T35" fmla="*/ 83 h 96"/>
              <a:gd name="T36" fmla="*/ 81 w 118"/>
              <a:gd name="T37" fmla="*/ 92 h 96"/>
              <a:gd name="T38" fmla="*/ 83 w 118"/>
              <a:gd name="T39" fmla="*/ 78 h 96"/>
              <a:gd name="T40" fmla="*/ 101 w 118"/>
              <a:gd name="T41" fmla="*/ 82 h 96"/>
              <a:gd name="T42" fmla="*/ 95 w 118"/>
              <a:gd name="T43" fmla="*/ 68 h 96"/>
              <a:gd name="T44" fmla="*/ 114 w 118"/>
              <a:gd name="T45" fmla="*/ 67 h 96"/>
              <a:gd name="T46" fmla="*/ 103 w 118"/>
              <a:gd name="T47" fmla="*/ 55 h 96"/>
              <a:gd name="T48" fmla="*/ 118 w 118"/>
              <a:gd name="T49" fmla="*/ 48 h 96"/>
              <a:gd name="T50" fmla="*/ 103 w 118"/>
              <a:gd name="T51" fmla="*/ 42 h 96"/>
              <a:gd name="T52" fmla="*/ 114 w 118"/>
              <a:gd name="T53" fmla="*/ 29 h 96"/>
              <a:gd name="T54" fmla="*/ 95 w 118"/>
              <a:gd name="T55" fmla="*/ 28 h 96"/>
              <a:gd name="T56" fmla="*/ 101 w 118"/>
              <a:gd name="T57" fmla="*/ 14 h 96"/>
              <a:gd name="T58" fmla="*/ 83 w 118"/>
              <a:gd name="T59" fmla="*/ 18 h 96"/>
              <a:gd name="T60" fmla="*/ 81 w 118"/>
              <a:gd name="T61" fmla="*/ 4 h 96"/>
              <a:gd name="T62" fmla="*/ 67 w 118"/>
              <a:gd name="T63" fmla="*/ 13 h 96"/>
              <a:gd name="T64" fmla="*/ 58 w 118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6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2"/>
                </a:lnTo>
                <a:lnTo>
                  <a:pt x="0" y="49"/>
                </a:lnTo>
                <a:lnTo>
                  <a:pt x="15" y="55"/>
                </a:lnTo>
                <a:lnTo>
                  <a:pt x="4" y="67"/>
                </a:lnTo>
                <a:lnTo>
                  <a:pt x="22" y="68"/>
                </a:lnTo>
                <a:lnTo>
                  <a:pt x="17" y="82"/>
                </a:lnTo>
                <a:lnTo>
                  <a:pt x="34" y="78"/>
                </a:lnTo>
                <a:lnTo>
                  <a:pt x="36" y="92"/>
                </a:lnTo>
                <a:lnTo>
                  <a:pt x="50" y="83"/>
                </a:lnTo>
                <a:lnTo>
                  <a:pt x="58" y="96"/>
                </a:lnTo>
                <a:lnTo>
                  <a:pt x="67" y="83"/>
                </a:lnTo>
                <a:lnTo>
                  <a:pt x="81" y="92"/>
                </a:lnTo>
                <a:lnTo>
                  <a:pt x="83" y="78"/>
                </a:lnTo>
                <a:lnTo>
                  <a:pt x="101" y="82"/>
                </a:lnTo>
                <a:lnTo>
                  <a:pt x="95" y="68"/>
                </a:lnTo>
                <a:lnTo>
                  <a:pt x="114" y="67"/>
                </a:lnTo>
                <a:lnTo>
                  <a:pt x="103" y="55"/>
                </a:lnTo>
                <a:lnTo>
                  <a:pt x="118" y="48"/>
                </a:lnTo>
                <a:lnTo>
                  <a:pt x="103" y="42"/>
                </a:lnTo>
                <a:lnTo>
                  <a:pt x="114" y="29"/>
                </a:lnTo>
                <a:lnTo>
                  <a:pt x="95" y="28"/>
                </a:lnTo>
                <a:lnTo>
                  <a:pt x="101" y="14"/>
                </a:lnTo>
                <a:lnTo>
                  <a:pt x="83" y="18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603" name="Freeform 659"/>
          <p:cNvSpPr>
            <a:spLocks/>
          </p:cNvSpPr>
          <p:nvPr/>
        </p:nvSpPr>
        <p:spPr bwMode="auto">
          <a:xfrm>
            <a:off x="127000" y="2970213"/>
            <a:ext cx="187325" cy="150812"/>
          </a:xfrm>
          <a:custGeom>
            <a:avLst/>
            <a:gdLst>
              <a:gd name="T0" fmla="*/ 58 w 118"/>
              <a:gd name="T1" fmla="*/ 0 h 95"/>
              <a:gd name="T2" fmla="*/ 50 w 118"/>
              <a:gd name="T3" fmla="*/ 13 h 95"/>
              <a:gd name="T4" fmla="*/ 36 w 118"/>
              <a:gd name="T5" fmla="*/ 4 h 95"/>
              <a:gd name="T6" fmla="*/ 34 w 118"/>
              <a:gd name="T7" fmla="*/ 18 h 95"/>
              <a:gd name="T8" fmla="*/ 17 w 118"/>
              <a:gd name="T9" fmla="*/ 14 h 95"/>
              <a:gd name="T10" fmla="*/ 22 w 118"/>
              <a:gd name="T11" fmla="*/ 28 h 95"/>
              <a:gd name="T12" fmla="*/ 4 w 118"/>
              <a:gd name="T13" fmla="*/ 29 h 95"/>
              <a:gd name="T14" fmla="*/ 15 w 118"/>
              <a:gd name="T15" fmla="*/ 41 h 95"/>
              <a:gd name="T16" fmla="*/ 0 w 118"/>
              <a:gd name="T17" fmla="*/ 48 h 95"/>
              <a:gd name="T18" fmla="*/ 15 w 118"/>
              <a:gd name="T19" fmla="*/ 54 h 95"/>
              <a:gd name="T20" fmla="*/ 4 w 118"/>
              <a:gd name="T21" fmla="*/ 66 h 95"/>
              <a:gd name="T22" fmla="*/ 22 w 118"/>
              <a:gd name="T23" fmla="*/ 67 h 95"/>
              <a:gd name="T24" fmla="*/ 17 w 118"/>
              <a:gd name="T25" fmla="*/ 81 h 95"/>
              <a:gd name="T26" fmla="*/ 34 w 118"/>
              <a:gd name="T27" fmla="*/ 77 h 95"/>
              <a:gd name="T28" fmla="*/ 36 w 118"/>
              <a:gd name="T29" fmla="*/ 91 h 95"/>
              <a:gd name="T30" fmla="*/ 50 w 118"/>
              <a:gd name="T31" fmla="*/ 82 h 95"/>
              <a:gd name="T32" fmla="*/ 58 w 118"/>
              <a:gd name="T33" fmla="*/ 95 h 95"/>
              <a:gd name="T34" fmla="*/ 67 w 118"/>
              <a:gd name="T35" fmla="*/ 82 h 95"/>
              <a:gd name="T36" fmla="*/ 81 w 118"/>
              <a:gd name="T37" fmla="*/ 91 h 95"/>
              <a:gd name="T38" fmla="*/ 83 w 118"/>
              <a:gd name="T39" fmla="*/ 77 h 95"/>
              <a:gd name="T40" fmla="*/ 101 w 118"/>
              <a:gd name="T41" fmla="*/ 81 h 95"/>
              <a:gd name="T42" fmla="*/ 96 w 118"/>
              <a:gd name="T43" fmla="*/ 67 h 95"/>
              <a:gd name="T44" fmla="*/ 114 w 118"/>
              <a:gd name="T45" fmla="*/ 66 h 95"/>
              <a:gd name="T46" fmla="*/ 103 w 118"/>
              <a:gd name="T47" fmla="*/ 54 h 95"/>
              <a:gd name="T48" fmla="*/ 118 w 118"/>
              <a:gd name="T49" fmla="*/ 47 h 95"/>
              <a:gd name="T50" fmla="*/ 103 w 118"/>
              <a:gd name="T51" fmla="*/ 41 h 95"/>
              <a:gd name="T52" fmla="*/ 114 w 118"/>
              <a:gd name="T53" fmla="*/ 29 h 95"/>
              <a:gd name="T54" fmla="*/ 96 w 118"/>
              <a:gd name="T55" fmla="*/ 28 h 95"/>
              <a:gd name="T56" fmla="*/ 101 w 118"/>
              <a:gd name="T57" fmla="*/ 14 h 95"/>
              <a:gd name="T58" fmla="*/ 83 w 118"/>
              <a:gd name="T59" fmla="*/ 18 h 95"/>
              <a:gd name="T60" fmla="*/ 81 w 118"/>
              <a:gd name="T61" fmla="*/ 4 h 95"/>
              <a:gd name="T62" fmla="*/ 67 w 118"/>
              <a:gd name="T63" fmla="*/ 13 h 95"/>
              <a:gd name="T64" fmla="*/ 58 w 118"/>
              <a:gd name="T6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95">
                <a:moveTo>
                  <a:pt x="58" y="0"/>
                </a:moveTo>
                <a:lnTo>
                  <a:pt x="50" y="13"/>
                </a:lnTo>
                <a:lnTo>
                  <a:pt x="36" y="4"/>
                </a:lnTo>
                <a:lnTo>
                  <a:pt x="34" y="18"/>
                </a:lnTo>
                <a:lnTo>
                  <a:pt x="17" y="14"/>
                </a:lnTo>
                <a:lnTo>
                  <a:pt x="22" y="28"/>
                </a:lnTo>
                <a:lnTo>
                  <a:pt x="4" y="29"/>
                </a:lnTo>
                <a:lnTo>
                  <a:pt x="15" y="41"/>
                </a:lnTo>
                <a:lnTo>
                  <a:pt x="0" y="48"/>
                </a:lnTo>
                <a:lnTo>
                  <a:pt x="15" y="54"/>
                </a:lnTo>
                <a:lnTo>
                  <a:pt x="4" y="66"/>
                </a:lnTo>
                <a:lnTo>
                  <a:pt x="22" y="67"/>
                </a:lnTo>
                <a:lnTo>
                  <a:pt x="17" y="81"/>
                </a:lnTo>
                <a:lnTo>
                  <a:pt x="34" y="77"/>
                </a:lnTo>
                <a:lnTo>
                  <a:pt x="36" y="91"/>
                </a:lnTo>
                <a:lnTo>
                  <a:pt x="50" y="82"/>
                </a:lnTo>
                <a:lnTo>
                  <a:pt x="58" y="95"/>
                </a:lnTo>
                <a:lnTo>
                  <a:pt x="67" y="82"/>
                </a:lnTo>
                <a:lnTo>
                  <a:pt x="81" y="91"/>
                </a:lnTo>
                <a:lnTo>
                  <a:pt x="83" y="77"/>
                </a:lnTo>
                <a:lnTo>
                  <a:pt x="101" y="81"/>
                </a:lnTo>
                <a:lnTo>
                  <a:pt x="96" y="67"/>
                </a:lnTo>
                <a:lnTo>
                  <a:pt x="114" y="66"/>
                </a:lnTo>
                <a:lnTo>
                  <a:pt x="103" y="54"/>
                </a:lnTo>
                <a:lnTo>
                  <a:pt x="118" y="47"/>
                </a:lnTo>
                <a:lnTo>
                  <a:pt x="103" y="41"/>
                </a:lnTo>
                <a:lnTo>
                  <a:pt x="114" y="29"/>
                </a:lnTo>
                <a:lnTo>
                  <a:pt x="96" y="28"/>
                </a:lnTo>
                <a:lnTo>
                  <a:pt x="101" y="14"/>
                </a:lnTo>
                <a:lnTo>
                  <a:pt x="83" y="18"/>
                </a:lnTo>
                <a:lnTo>
                  <a:pt x="81" y="4"/>
                </a:lnTo>
                <a:lnTo>
                  <a:pt x="67" y="13"/>
                </a:lnTo>
                <a:lnTo>
                  <a:pt x="58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101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604" name="Rectangle 660"/>
          <p:cNvSpPr>
            <a:spLocks noChangeArrowheads="1"/>
          </p:cNvSpPr>
          <p:nvPr/>
        </p:nvSpPr>
        <p:spPr bwMode="auto">
          <a:xfrm>
            <a:off x="-152400" y="2092325"/>
            <a:ext cx="1511300" cy="6461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605" name="Rectangle 661"/>
          <p:cNvSpPr>
            <a:spLocks noChangeArrowheads="1"/>
          </p:cNvSpPr>
          <p:nvPr/>
        </p:nvSpPr>
        <p:spPr bwMode="auto">
          <a:xfrm>
            <a:off x="57150" y="2136775"/>
            <a:ext cx="30162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Re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06" name="Rectangle 662"/>
          <p:cNvSpPr>
            <a:spLocks noChangeArrowheads="1"/>
          </p:cNvSpPr>
          <p:nvPr/>
        </p:nvSpPr>
        <p:spPr bwMode="auto">
          <a:xfrm>
            <a:off x="260350" y="2136775"/>
            <a:ext cx="153988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07" name="Rectangle 663"/>
          <p:cNvSpPr>
            <a:spLocks noChangeArrowheads="1"/>
          </p:cNvSpPr>
          <p:nvPr/>
        </p:nvSpPr>
        <p:spPr bwMode="auto">
          <a:xfrm>
            <a:off x="327025" y="2136775"/>
            <a:ext cx="1014413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exposición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08" name="Rectangle 664"/>
          <p:cNvSpPr>
            <a:spLocks noChangeArrowheads="1"/>
          </p:cNvSpPr>
          <p:nvPr/>
        </p:nvSpPr>
        <p:spPr bwMode="auto">
          <a:xfrm>
            <a:off x="298450" y="2320925"/>
            <a:ext cx="788988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ante los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09" name="Rectangle 665"/>
          <p:cNvSpPr>
            <a:spLocks noChangeArrowheads="1"/>
          </p:cNvSpPr>
          <p:nvPr/>
        </p:nvSpPr>
        <p:spPr bwMode="auto">
          <a:xfrm>
            <a:off x="223838" y="2505075"/>
            <a:ext cx="896937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alergenos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10" name="Rectangle 666"/>
          <p:cNvSpPr>
            <a:spLocks noChangeArrowheads="1"/>
          </p:cNvSpPr>
          <p:nvPr/>
        </p:nvSpPr>
        <p:spPr bwMode="auto">
          <a:xfrm>
            <a:off x="2127250" y="2122488"/>
            <a:ext cx="1770063" cy="10144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611" name="Rectangle 667"/>
          <p:cNvSpPr>
            <a:spLocks noChangeArrowheads="1"/>
          </p:cNvSpPr>
          <p:nvPr/>
        </p:nvSpPr>
        <p:spPr bwMode="auto">
          <a:xfrm>
            <a:off x="2219325" y="2166938"/>
            <a:ext cx="146050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Otras formas de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12" name="Rectangle 668"/>
          <p:cNvSpPr>
            <a:spLocks noChangeArrowheads="1"/>
          </p:cNvSpPr>
          <p:nvPr/>
        </p:nvSpPr>
        <p:spPr bwMode="auto">
          <a:xfrm>
            <a:off x="2219325" y="2351088"/>
            <a:ext cx="148907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estimulación del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13" name="Rectangle 669"/>
          <p:cNvSpPr>
            <a:spLocks noChangeArrowheads="1"/>
          </p:cNvSpPr>
          <p:nvPr/>
        </p:nvSpPr>
        <p:spPr bwMode="auto">
          <a:xfrm>
            <a:off x="2328863" y="2535238"/>
            <a:ext cx="1557337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mastocito (rascado,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14" name="Rectangle 670"/>
          <p:cNvSpPr>
            <a:spLocks noChangeArrowheads="1"/>
          </p:cNvSpPr>
          <p:nvPr/>
        </p:nvSpPr>
        <p:spPr bwMode="auto">
          <a:xfrm>
            <a:off x="2324100" y="2719388"/>
            <a:ext cx="14859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frio, calor, presión,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15" name="Rectangle 671"/>
          <p:cNvSpPr>
            <a:spLocks noChangeArrowheads="1"/>
          </p:cNvSpPr>
          <p:nvPr/>
        </p:nvSpPr>
        <p:spPr bwMode="auto">
          <a:xfrm>
            <a:off x="2219325" y="2903538"/>
            <a:ext cx="1081088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entre otros)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16" name="Freeform 672"/>
          <p:cNvSpPr>
            <a:spLocks/>
          </p:cNvSpPr>
          <p:nvPr/>
        </p:nvSpPr>
        <p:spPr bwMode="auto">
          <a:xfrm>
            <a:off x="1638300" y="2295525"/>
            <a:ext cx="525463" cy="482600"/>
          </a:xfrm>
          <a:custGeom>
            <a:avLst/>
            <a:gdLst>
              <a:gd name="T0" fmla="*/ 331 w 331"/>
              <a:gd name="T1" fmla="*/ 136 h 304"/>
              <a:gd name="T2" fmla="*/ 290 w 331"/>
              <a:gd name="T3" fmla="*/ 0 h 304"/>
              <a:gd name="T4" fmla="*/ 213 w 331"/>
              <a:gd name="T5" fmla="*/ 110 h 304"/>
              <a:gd name="T6" fmla="*/ 198 w 331"/>
              <a:gd name="T7" fmla="*/ 67 h 304"/>
              <a:gd name="T8" fmla="*/ 126 w 331"/>
              <a:gd name="T9" fmla="*/ 171 h 304"/>
              <a:gd name="T10" fmla="*/ 115 w 331"/>
              <a:gd name="T11" fmla="*/ 136 h 304"/>
              <a:gd name="T12" fmla="*/ 0 w 331"/>
              <a:gd name="T13" fmla="*/ 304 h 304"/>
              <a:gd name="T14" fmla="*/ 136 w 331"/>
              <a:gd name="T15" fmla="*/ 213 h 304"/>
              <a:gd name="T16" fmla="*/ 145 w 331"/>
              <a:gd name="T17" fmla="*/ 242 h 304"/>
              <a:gd name="T18" fmla="*/ 229 w 331"/>
              <a:gd name="T19" fmla="*/ 165 h 304"/>
              <a:gd name="T20" fmla="*/ 236 w 331"/>
              <a:gd name="T21" fmla="*/ 194 h 304"/>
              <a:gd name="T22" fmla="*/ 331 w 331"/>
              <a:gd name="T23" fmla="*/ 1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1" h="304">
                <a:moveTo>
                  <a:pt x="331" y="136"/>
                </a:moveTo>
                <a:lnTo>
                  <a:pt x="290" y="0"/>
                </a:lnTo>
                <a:lnTo>
                  <a:pt x="213" y="110"/>
                </a:lnTo>
                <a:lnTo>
                  <a:pt x="198" y="67"/>
                </a:lnTo>
                <a:lnTo>
                  <a:pt x="126" y="171"/>
                </a:lnTo>
                <a:lnTo>
                  <a:pt x="115" y="136"/>
                </a:lnTo>
                <a:lnTo>
                  <a:pt x="0" y="304"/>
                </a:lnTo>
                <a:lnTo>
                  <a:pt x="136" y="213"/>
                </a:lnTo>
                <a:lnTo>
                  <a:pt x="145" y="242"/>
                </a:lnTo>
                <a:lnTo>
                  <a:pt x="229" y="165"/>
                </a:lnTo>
                <a:lnTo>
                  <a:pt x="236" y="194"/>
                </a:lnTo>
                <a:lnTo>
                  <a:pt x="331" y="136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401" name="Group 694"/>
          <p:cNvGrpSpPr>
            <a:grpSpLocks/>
          </p:cNvGrpSpPr>
          <p:nvPr/>
        </p:nvGrpSpPr>
        <p:grpSpPr bwMode="auto">
          <a:xfrm>
            <a:off x="127000" y="2970213"/>
            <a:ext cx="187325" cy="152400"/>
            <a:chOff x="80" y="1871"/>
            <a:chExt cx="118" cy="96"/>
          </a:xfrm>
        </p:grpSpPr>
        <p:grpSp>
          <p:nvGrpSpPr>
            <p:cNvPr id="15811" name="Group 695"/>
            <p:cNvGrpSpPr>
              <a:grpSpLocks/>
            </p:cNvGrpSpPr>
            <p:nvPr/>
          </p:nvGrpSpPr>
          <p:grpSpPr bwMode="auto">
            <a:xfrm>
              <a:off x="80" y="1871"/>
              <a:ext cx="118" cy="96"/>
              <a:chOff x="80" y="1871"/>
              <a:chExt cx="118" cy="96"/>
            </a:xfrm>
          </p:grpSpPr>
          <p:pic>
            <p:nvPicPr>
              <p:cNvPr id="15813" name="Picture 69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71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9641" name="Freeform 697"/>
              <p:cNvSpPr>
                <a:spLocks/>
              </p:cNvSpPr>
              <p:nvPr/>
            </p:nvSpPr>
            <p:spPr bwMode="auto">
              <a:xfrm>
                <a:off x="80" y="1871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642" name="Freeform 698"/>
              <p:cNvSpPr>
                <a:spLocks/>
              </p:cNvSpPr>
              <p:nvPr/>
            </p:nvSpPr>
            <p:spPr bwMode="auto">
              <a:xfrm>
                <a:off x="80" y="1871"/>
                <a:ext cx="117" cy="95"/>
              </a:xfrm>
              <a:custGeom>
                <a:avLst/>
                <a:gdLst>
                  <a:gd name="T0" fmla="*/ 58 w 117"/>
                  <a:gd name="T1" fmla="*/ 0 h 95"/>
                  <a:gd name="T2" fmla="*/ 50 w 117"/>
                  <a:gd name="T3" fmla="*/ 13 h 95"/>
                  <a:gd name="T4" fmla="*/ 36 w 117"/>
                  <a:gd name="T5" fmla="*/ 4 h 95"/>
                  <a:gd name="T6" fmla="*/ 34 w 117"/>
                  <a:gd name="T7" fmla="*/ 18 h 95"/>
                  <a:gd name="T8" fmla="*/ 17 w 117"/>
                  <a:gd name="T9" fmla="*/ 14 h 95"/>
                  <a:gd name="T10" fmla="*/ 22 w 117"/>
                  <a:gd name="T11" fmla="*/ 28 h 95"/>
                  <a:gd name="T12" fmla="*/ 4 w 117"/>
                  <a:gd name="T13" fmla="*/ 29 h 95"/>
                  <a:gd name="T14" fmla="*/ 15 w 117"/>
                  <a:gd name="T15" fmla="*/ 41 h 95"/>
                  <a:gd name="T16" fmla="*/ 0 w 117"/>
                  <a:gd name="T17" fmla="*/ 48 h 95"/>
                  <a:gd name="T18" fmla="*/ 15 w 117"/>
                  <a:gd name="T19" fmla="*/ 54 h 95"/>
                  <a:gd name="T20" fmla="*/ 4 w 117"/>
                  <a:gd name="T21" fmla="*/ 66 h 95"/>
                  <a:gd name="T22" fmla="*/ 22 w 117"/>
                  <a:gd name="T23" fmla="*/ 67 h 95"/>
                  <a:gd name="T24" fmla="*/ 17 w 117"/>
                  <a:gd name="T25" fmla="*/ 81 h 95"/>
                  <a:gd name="T26" fmla="*/ 34 w 117"/>
                  <a:gd name="T27" fmla="*/ 77 h 95"/>
                  <a:gd name="T28" fmla="*/ 36 w 117"/>
                  <a:gd name="T29" fmla="*/ 91 h 95"/>
                  <a:gd name="T30" fmla="*/ 50 w 117"/>
                  <a:gd name="T31" fmla="*/ 82 h 95"/>
                  <a:gd name="T32" fmla="*/ 58 w 117"/>
                  <a:gd name="T33" fmla="*/ 95 h 95"/>
                  <a:gd name="T34" fmla="*/ 66 w 117"/>
                  <a:gd name="T35" fmla="*/ 82 h 95"/>
                  <a:gd name="T36" fmla="*/ 80 w 117"/>
                  <a:gd name="T37" fmla="*/ 91 h 95"/>
                  <a:gd name="T38" fmla="*/ 82 w 117"/>
                  <a:gd name="T39" fmla="*/ 77 h 95"/>
                  <a:gd name="T40" fmla="*/ 100 w 117"/>
                  <a:gd name="T41" fmla="*/ 81 h 95"/>
                  <a:gd name="T42" fmla="*/ 95 w 117"/>
                  <a:gd name="T43" fmla="*/ 67 h 95"/>
                  <a:gd name="T44" fmla="*/ 113 w 117"/>
                  <a:gd name="T45" fmla="*/ 66 h 95"/>
                  <a:gd name="T46" fmla="*/ 102 w 117"/>
                  <a:gd name="T47" fmla="*/ 54 h 95"/>
                  <a:gd name="T48" fmla="*/ 117 w 117"/>
                  <a:gd name="T49" fmla="*/ 47 h 95"/>
                  <a:gd name="T50" fmla="*/ 102 w 117"/>
                  <a:gd name="T51" fmla="*/ 41 h 95"/>
                  <a:gd name="T52" fmla="*/ 113 w 117"/>
                  <a:gd name="T53" fmla="*/ 29 h 95"/>
                  <a:gd name="T54" fmla="*/ 95 w 117"/>
                  <a:gd name="T55" fmla="*/ 28 h 95"/>
                  <a:gd name="T56" fmla="*/ 100 w 117"/>
                  <a:gd name="T57" fmla="*/ 14 h 95"/>
                  <a:gd name="T58" fmla="*/ 82 w 117"/>
                  <a:gd name="T59" fmla="*/ 18 h 95"/>
                  <a:gd name="T60" fmla="*/ 80 w 117"/>
                  <a:gd name="T61" fmla="*/ 4 h 95"/>
                  <a:gd name="T62" fmla="*/ 66 w 117"/>
                  <a:gd name="T63" fmla="*/ 13 h 95"/>
                  <a:gd name="T64" fmla="*/ 58 w 117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5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1"/>
                    </a:lnTo>
                    <a:lnTo>
                      <a:pt x="0" y="48"/>
                    </a:lnTo>
                    <a:lnTo>
                      <a:pt x="15" y="54"/>
                    </a:lnTo>
                    <a:lnTo>
                      <a:pt x="4" y="66"/>
                    </a:lnTo>
                    <a:lnTo>
                      <a:pt x="22" y="67"/>
                    </a:lnTo>
                    <a:lnTo>
                      <a:pt x="17" y="81"/>
                    </a:lnTo>
                    <a:lnTo>
                      <a:pt x="34" y="77"/>
                    </a:lnTo>
                    <a:lnTo>
                      <a:pt x="36" y="91"/>
                    </a:lnTo>
                    <a:lnTo>
                      <a:pt x="50" y="82"/>
                    </a:lnTo>
                    <a:lnTo>
                      <a:pt x="58" y="95"/>
                    </a:lnTo>
                    <a:lnTo>
                      <a:pt x="66" y="82"/>
                    </a:lnTo>
                    <a:lnTo>
                      <a:pt x="80" y="91"/>
                    </a:lnTo>
                    <a:lnTo>
                      <a:pt x="82" y="77"/>
                    </a:lnTo>
                    <a:lnTo>
                      <a:pt x="100" y="81"/>
                    </a:lnTo>
                    <a:lnTo>
                      <a:pt x="95" y="67"/>
                    </a:lnTo>
                    <a:lnTo>
                      <a:pt x="113" y="66"/>
                    </a:lnTo>
                    <a:lnTo>
                      <a:pt x="102" y="54"/>
                    </a:lnTo>
                    <a:lnTo>
                      <a:pt x="117" y="47"/>
                    </a:lnTo>
                    <a:lnTo>
                      <a:pt x="102" y="41"/>
                    </a:lnTo>
                    <a:lnTo>
                      <a:pt x="113" y="29"/>
                    </a:lnTo>
                    <a:lnTo>
                      <a:pt x="95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816" name="Picture 69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71"/>
                <a:ext cx="1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9644" name="Freeform 700"/>
            <p:cNvSpPr>
              <a:spLocks/>
            </p:cNvSpPr>
            <p:nvPr/>
          </p:nvSpPr>
          <p:spPr bwMode="auto">
            <a:xfrm>
              <a:off x="80" y="1871"/>
              <a:ext cx="117" cy="95"/>
            </a:xfrm>
            <a:custGeom>
              <a:avLst/>
              <a:gdLst>
                <a:gd name="T0" fmla="*/ 58 w 117"/>
                <a:gd name="T1" fmla="*/ 0 h 95"/>
                <a:gd name="T2" fmla="*/ 50 w 117"/>
                <a:gd name="T3" fmla="*/ 13 h 95"/>
                <a:gd name="T4" fmla="*/ 36 w 117"/>
                <a:gd name="T5" fmla="*/ 4 h 95"/>
                <a:gd name="T6" fmla="*/ 34 w 117"/>
                <a:gd name="T7" fmla="*/ 18 h 95"/>
                <a:gd name="T8" fmla="*/ 17 w 117"/>
                <a:gd name="T9" fmla="*/ 14 h 95"/>
                <a:gd name="T10" fmla="*/ 22 w 117"/>
                <a:gd name="T11" fmla="*/ 28 h 95"/>
                <a:gd name="T12" fmla="*/ 4 w 117"/>
                <a:gd name="T13" fmla="*/ 29 h 95"/>
                <a:gd name="T14" fmla="*/ 15 w 117"/>
                <a:gd name="T15" fmla="*/ 41 h 95"/>
                <a:gd name="T16" fmla="*/ 0 w 117"/>
                <a:gd name="T17" fmla="*/ 48 h 95"/>
                <a:gd name="T18" fmla="*/ 15 w 117"/>
                <a:gd name="T19" fmla="*/ 54 h 95"/>
                <a:gd name="T20" fmla="*/ 4 w 117"/>
                <a:gd name="T21" fmla="*/ 66 h 95"/>
                <a:gd name="T22" fmla="*/ 22 w 117"/>
                <a:gd name="T23" fmla="*/ 67 h 95"/>
                <a:gd name="T24" fmla="*/ 17 w 117"/>
                <a:gd name="T25" fmla="*/ 81 h 95"/>
                <a:gd name="T26" fmla="*/ 34 w 117"/>
                <a:gd name="T27" fmla="*/ 77 h 95"/>
                <a:gd name="T28" fmla="*/ 36 w 117"/>
                <a:gd name="T29" fmla="*/ 91 h 95"/>
                <a:gd name="T30" fmla="*/ 50 w 117"/>
                <a:gd name="T31" fmla="*/ 82 h 95"/>
                <a:gd name="T32" fmla="*/ 58 w 117"/>
                <a:gd name="T33" fmla="*/ 95 h 95"/>
                <a:gd name="T34" fmla="*/ 66 w 117"/>
                <a:gd name="T35" fmla="*/ 82 h 95"/>
                <a:gd name="T36" fmla="*/ 80 w 117"/>
                <a:gd name="T37" fmla="*/ 91 h 95"/>
                <a:gd name="T38" fmla="*/ 82 w 117"/>
                <a:gd name="T39" fmla="*/ 77 h 95"/>
                <a:gd name="T40" fmla="*/ 100 w 117"/>
                <a:gd name="T41" fmla="*/ 81 h 95"/>
                <a:gd name="T42" fmla="*/ 95 w 117"/>
                <a:gd name="T43" fmla="*/ 67 h 95"/>
                <a:gd name="T44" fmla="*/ 113 w 117"/>
                <a:gd name="T45" fmla="*/ 66 h 95"/>
                <a:gd name="T46" fmla="*/ 102 w 117"/>
                <a:gd name="T47" fmla="*/ 54 h 95"/>
                <a:gd name="T48" fmla="*/ 117 w 117"/>
                <a:gd name="T49" fmla="*/ 47 h 95"/>
                <a:gd name="T50" fmla="*/ 102 w 117"/>
                <a:gd name="T51" fmla="*/ 41 h 95"/>
                <a:gd name="T52" fmla="*/ 113 w 117"/>
                <a:gd name="T53" fmla="*/ 29 h 95"/>
                <a:gd name="T54" fmla="*/ 95 w 117"/>
                <a:gd name="T55" fmla="*/ 28 h 95"/>
                <a:gd name="T56" fmla="*/ 100 w 117"/>
                <a:gd name="T57" fmla="*/ 14 h 95"/>
                <a:gd name="T58" fmla="*/ 82 w 117"/>
                <a:gd name="T59" fmla="*/ 18 h 95"/>
                <a:gd name="T60" fmla="*/ 80 w 117"/>
                <a:gd name="T61" fmla="*/ 4 h 95"/>
                <a:gd name="T62" fmla="*/ 66 w 117"/>
                <a:gd name="T63" fmla="*/ 13 h 95"/>
                <a:gd name="T64" fmla="*/ 58 w 117"/>
                <a:gd name="T6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5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1"/>
                  </a:lnTo>
                  <a:lnTo>
                    <a:pt x="0" y="48"/>
                  </a:lnTo>
                  <a:lnTo>
                    <a:pt x="15" y="54"/>
                  </a:lnTo>
                  <a:lnTo>
                    <a:pt x="4" y="66"/>
                  </a:lnTo>
                  <a:lnTo>
                    <a:pt x="22" y="67"/>
                  </a:lnTo>
                  <a:lnTo>
                    <a:pt x="17" y="81"/>
                  </a:lnTo>
                  <a:lnTo>
                    <a:pt x="34" y="77"/>
                  </a:lnTo>
                  <a:lnTo>
                    <a:pt x="36" y="91"/>
                  </a:lnTo>
                  <a:lnTo>
                    <a:pt x="50" y="82"/>
                  </a:lnTo>
                  <a:lnTo>
                    <a:pt x="58" y="95"/>
                  </a:lnTo>
                  <a:lnTo>
                    <a:pt x="66" y="82"/>
                  </a:lnTo>
                  <a:lnTo>
                    <a:pt x="80" y="91"/>
                  </a:lnTo>
                  <a:lnTo>
                    <a:pt x="82" y="77"/>
                  </a:lnTo>
                  <a:lnTo>
                    <a:pt x="100" y="81"/>
                  </a:lnTo>
                  <a:lnTo>
                    <a:pt x="95" y="67"/>
                  </a:lnTo>
                  <a:lnTo>
                    <a:pt x="113" y="66"/>
                  </a:lnTo>
                  <a:lnTo>
                    <a:pt x="102" y="54"/>
                  </a:lnTo>
                  <a:lnTo>
                    <a:pt x="117" y="47"/>
                  </a:lnTo>
                  <a:lnTo>
                    <a:pt x="102" y="41"/>
                  </a:lnTo>
                  <a:lnTo>
                    <a:pt x="113" y="29"/>
                  </a:lnTo>
                  <a:lnTo>
                    <a:pt x="95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02" name="Group 701"/>
          <p:cNvGrpSpPr>
            <a:grpSpLocks/>
          </p:cNvGrpSpPr>
          <p:nvPr/>
        </p:nvGrpSpPr>
        <p:grpSpPr bwMode="auto">
          <a:xfrm>
            <a:off x="434975" y="2892425"/>
            <a:ext cx="187325" cy="153988"/>
            <a:chOff x="274" y="1822"/>
            <a:chExt cx="118" cy="97"/>
          </a:xfrm>
        </p:grpSpPr>
        <p:grpSp>
          <p:nvGrpSpPr>
            <p:cNvPr id="15805" name="Group 702"/>
            <p:cNvGrpSpPr>
              <a:grpSpLocks/>
            </p:cNvGrpSpPr>
            <p:nvPr/>
          </p:nvGrpSpPr>
          <p:grpSpPr bwMode="auto">
            <a:xfrm>
              <a:off x="274" y="1822"/>
              <a:ext cx="118" cy="97"/>
              <a:chOff x="274" y="1822"/>
              <a:chExt cx="118" cy="97"/>
            </a:xfrm>
          </p:grpSpPr>
          <p:pic>
            <p:nvPicPr>
              <p:cNvPr id="15807" name="Picture 70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182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9648" name="Freeform 704"/>
              <p:cNvSpPr>
                <a:spLocks/>
              </p:cNvSpPr>
              <p:nvPr/>
            </p:nvSpPr>
            <p:spPr bwMode="auto">
              <a:xfrm>
                <a:off x="274" y="182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4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29 h 96"/>
                  <a:gd name="T54" fmla="*/ 94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4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29"/>
                    </a:lnTo>
                    <a:lnTo>
                      <a:pt x="94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649" name="Freeform 705"/>
              <p:cNvSpPr>
                <a:spLocks/>
              </p:cNvSpPr>
              <p:nvPr/>
            </p:nvSpPr>
            <p:spPr bwMode="auto">
              <a:xfrm>
                <a:off x="274" y="1822"/>
                <a:ext cx="117" cy="96"/>
              </a:xfrm>
              <a:custGeom>
                <a:avLst/>
                <a:gdLst>
                  <a:gd name="T0" fmla="*/ 58 w 117"/>
                  <a:gd name="T1" fmla="*/ 0 h 96"/>
                  <a:gd name="T2" fmla="*/ 50 w 117"/>
                  <a:gd name="T3" fmla="*/ 13 h 96"/>
                  <a:gd name="T4" fmla="*/ 36 w 117"/>
                  <a:gd name="T5" fmla="*/ 4 h 96"/>
                  <a:gd name="T6" fmla="*/ 34 w 117"/>
                  <a:gd name="T7" fmla="*/ 18 h 96"/>
                  <a:gd name="T8" fmla="*/ 17 w 117"/>
                  <a:gd name="T9" fmla="*/ 14 h 96"/>
                  <a:gd name="T10" fmla="*/ 22 w 117"/>
                  <a:gd name="T11" fmla="*/ 28 h 96"/>
                  <a:gd name="T12" fmla="*/ 4 w 117"/>
                  <a:gd name="T13" fmla="*/ 29 h 96"/>
                  <a:gd name="T14" fmla="*/ 15 w 117"/>
                  <a:gd name="T15" fmla="*/ 42 h 96"/>
                  <a:gd name="T16" fmla="*/ 0 w 117"/>
                  <a:gd name="T17" fmla="*/ 49 h 96"/>
                  <a:gd name="T18" fmla="*/ 15 w 117"/>
                  <a:gd name="T19" fmla="*/ 55 h 96"/>
                  <a:gd name="T20" fmla="*/ 4 w 117"/>
                  <a:gd name="T21" fmla="*/ 67 h 96"/>
                  <a:gd name="T22" fmla="*/ 22 w 117"/>
                  <a:gd name="T23" fmla="*/ 68 h 96"/>
                  <a:gd name="T24" fmla="*/ 17 w 117"/>
                  <a:gd name="T25" fmla="*/ 82 h 96"/>
                  <a:gd name="T26" fmla="*/ 34 w 117"/>
                  <a:gd name="T27" fmla="*/ 78 h 96"/>
                  <a:gd name="T28" fmla="*/ 36 w 117"/>
                  <a:gd name="T29" fmla="*/ 92 h 96"/>
                  <a:gd name="T30" fmla="*/ 50 w 117"/>
                  <a:gd name="T31" fmla="*/ 83 h 96"/>
                  <a:gd name="T32" fmla="*/ 58 w 117"/>
                  <a:gd name="T33" fmla="*/ 96 h 96"/>
                  <a:gd name="T34" fmla="*/ 66 w 117"/>
                  <a:gd name="T35" fmla="*/ 83 h 96"/>
                  <a:gd name="T36" fmla="*/ 80 w 117"/>
                  <a:gd name="T37" fmla="*/ 92 h 96"/>
                  <a:gd name="T38" fmla="*/ 82 w 117"/>
                  <a:gd name="T39" fmla="*/ 78 h 96"/>
                  <a:gd name="T40" fmla="*/ 100 w 117"/>
                  <a:gd name="T41" fmla="*/ 82 h 96"/>
                  <a:gd name="T42" fmla="*/ 94 w 117"/>
                  <a:gd name="T43" fmla="*/ 68 h 96"/>
                  <a:gd name="T44" fmla="*/ 113 w 117"/>
                  <a:gd name="T45" fmla="*/ 67 h 96"/>
                  <a:gd name="T46" fmla="*/ 102 w 117"/>
                  <a:gd name="T47" fmla="*/ 55 h 96"/>
                  <a:gd name="T48" fmla="*/ 117 w 117"/>
                  <a:gd name="T49" fmla="*/ 48 h 96"/>
                  <a:gd name="T50" fmla="*/ 102 w 117"/>
                  <a:gd name="T51" fmla="*/ 42 h 96"/>
                  <a:gd name="T52" fmla="*/ 113 w 117"/>
                  <a:gd name="T53" fmla="*/ 29 h 96"/>
                  <a:gd name="T54" fmla="*/ 94 w 117"/>
                  <a:gd name="T55" fmla="*/ 28 h 96"/>
                  <a:gd name="T56" fmla="*/ 100 w 117"/>
                  <a:gd name="T57" fmla="*/ 14 h 96"/>
                  <a:gd name="T58" fmla="*/ 82 w 117"/>
                  <a:gd name="T59" fmla="*/ 18 h 96"/>
                  <a:gd name="T60" fmla="*/ 80 w 117"/>
                  <a:gd name="T61" fmla="*/ 4 h 96"/>
                  <a:gd name="T62" fmla="*/ 66 w 117"/>
                  <a:gd name="T63" fmla="*/ 13 h 96"/>
                  <a:gd name="T64" fmla="*/ 58 w 117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96">
                    <a:moveTo>
                      <a:pt x="58" y="0"/>
                    </a:moveTo>
                    <a:lnTo>
                      <a:pt x="50" y="13"/>
                    </a:lnTo>
                    <a:lnTo>
                      <a:pt x="36" y="4"/>
                    </a:lnTo>
                    <a:lnTo>
                      <a:pt x="34" y="18"/>
                    </a:lnTo>
                    <a:lnTo>
                      <a:pt x="17" y="14"/>
                    </a:lnTo>
                    <a:lnTo>
                      <a:pt x="22" y="28"/>
                    </a:lnTo>
                    <a:lnTo>
                      <a:pt x="4" y="29"/>
                    </a:lnTo>
                    <a:lnTo>
                      <a:pt x="15" y="42"/>
                    </a:lnTo>
                    <a:lnTo>
                      <a:pt x="0" y="49"/>
                    </a:lnTo>
                    <a:lnTo>
                      <a:pt x="15" y="55"/>
                    </a:lnTo>
                    <a:lnTo>
                      <a:pt x="4" y="67"/>
                    </a:lnTo>
                    <a:lnTo>
                      <a:pt x="22" y="68"/>
                    </a:lnTo>
                    <a:lnTo>
                      <a:pt x="17" y="82"/>
                    </a:lnTo>
                    <a:lnTo>
                      <a:pt x="34" y="78"/>
                    </a:lnTo>
                    <a:lnTo>
                      <a:pt x="36" y="92"/>
                    </a:lnTo>
                    <a:lnTo>
                      <a:pt x="50" y="83"/>
                    </a:lnTo>
                    <a:lnTo>
                      <a:pt x="58" y="96"/>
                    </a:lnTo>
                    <a:lnTo>
                      <a:pt x="66" y="83"/>
                    </a:lnTo>
                    <a:lnTo>
                      <a:pt x="80" y="92"/>
                    </a:lnTo>
                    <a:lnTo>
                      <a:pt x="82" y="78"/>
                    </a:lnTo>
                    <a:lnTo>
                      <a:pt x="100" y="82"/>
                    </a:lnTo>
                    <a:lnTo>
                      <a:pt x="94" y="68"/>
                    </a:lnTo>
                    <a:lnTo>
                      <a:pt x="113" y="67"/>
                    </a:lnTo>
                    <a:lnTo>
                      <a:pt x="102" y="55"/>
                    </a:lnTo>
                    <a:lnTo>
                      <a:pt x="117" y="48"/>
                    </a:lnTo>
                    <a:lnTo>
                      <a:pt x="102" y="42"/>
                    </a:lnTo>
                    <a:lnTo>
                      <a:pt x="113" y="29"/>
                    </a:lnTo>
                    <a:lnTo>
                      <a:pt x="94" y="28"/>
                    </a:lnTo>
                    <a:lnTo>
                      <a:pt x="100" y="14"/>
                    </a:lnTo>
                    <a:lnTo>
                      <a:pt x="82" y="18"/>
                    </a:lnTo>
                    <a:lnTo>
                      <a:pt x="80" y="4"/>
                    </a:lnTo>
                    <a:lnTo>
                      <a:pt x="66" y="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s-A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810" name="Picture 70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1822"/>
                <a:ext cx="1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9651" name="Freeform 707"/>
            <p:cNvSpPr>
              <a:spLocks/>
            </p:cNvSpPr>
            <p:nvPr/>
          </p:nvSpPr>
          <p:spPr bwMode="auto">
            <a:xfrm>
              <a:off x="274" y="1822"/>
              <a:ext cx="117" cy="96"/>
            </a:xfrm>
            <a:custGeom>
              <a:avLst/>
              <a:gdLst>
                <a:gd name="T0" fmla="*/ 58 w 117"/>
                <a:gd name="T1" fmla="*/ 0 h 96"/>
                <a:gd name="T2" fmla="*/ 50 w 117"/>
                <a:gd name="T3" fmla="*/ 13 h 96"/>
                <a:gd name="T4" fmla="*/ 36 w 117"/>
                <a:gd name="T5" fmla="*/ 4 h 96"/>
                <a:gd name="T6" fmla="*/ 34 w 117"/>
                <a:gd name="T7" fmla="*/ 18 h 96"/>
                <a:gd name="T8" fmla="*/ 17 w 117"/>
                <a:gd name="T9" fmla="*/ 14 h 96"/>
                <a:gd name="T10" fmla="*/ 22 w 117"/>
                <a:gd name="T11" fmla="*/ 28 h 96"/>
                <a:gd name="T12" fmla="*/ 4 w 117"/>
                <a:gd name="T13" fmla="*/ 29 h 96"/>
                <a:gd name="T14" fmla="*/ 15 w 117"/>
                <a:gd name="T15" fmla="*/ 42 h 96"/>
                <a:gd name="T16" fmla="*/ 0 w 117"/>
                <a:gd name="T17" fmla="*/ 49 h 96"/>
                <a:gd name="T18" fmla="*/ 15 w 117"/>
                <a:gd name="T19" fmla="*/ 55 h 96"/>
                <a:gd name="T20" fmla="*/ 4 w 117"/>
                <a:gd name="T21" fmla="*/ 67 h 96"/>
                <a:gd name="T22" fmla="*/ 22 w 117"/>
                <a:gd name="T23" fmla="*/ 68 h 96"/>
                <a:gd name="T24" fmla="*/ 17 w 117"/>
                <a:gd name="T25" fmla="*/ 82 h 96"/>
                <a:gd name="T26" fmla="*/ 34 w 117"/>
                <a:gd name="T27" fmla="*/ 78 h 96"/>
                <a:gd name="T28" fmla="*/ 36 w 117"/>
                <a:gd name="T29" fmla="*/ 92 h 96"/>
                <a:gd name="T30" fmla="*/ 50 w 117"/>
                <a:gd name="T31" fmla="*/ 83 h 96"/>
                <a:gd name="T32" fmla="*/ 58 w 117"/>
                <a:gd name="T33" fmla="*/ 96 h 96"/>
                <a:gd name="T34" fmla="*/ 66 w 117"/>
                <a:gd name="T35" fmla="*/ 83 h 96"/>
                <a:gd name="T36" fmla="*/ 80 w 117"/>
                <a:gd name="T37" fmla="*/ 92 h 96"/>
                <a:gd name="T38" fmla="*/ 82 w 117"/>
                <a:gd name="T39" fmla="*/ 78 h 96"/>
                <a:gd name="T40" fmla="*/ 100 w 117"/>
                <a:gd name="T41" fmla="*/ 82 h 96"/>
                <a:gd name="T42" fmla="*/ 94 w 117"/>
                <a:gd name="T43" fmla="*/ 68 h 96"/>
                <a:gd name="T44" fmla="*/ 113 w 117"/>
                <a:gd name="T45" fmla="*/ 67 h 96"/>
                <a:gd name="T46" fmla="*/ 102 w 117"/>
                <a:gd name="T47" fmla="*/ 55 h 96"/>
                <a:gd name="T48" fmla="*/ 117 w 117"/>
                <a:gd name="T49" fmla="*/ 48 h 96"/>
                <a:gd name="T50" fmla="*/ 102 w 117"/>
                <a:gd name="T51" fmla="*/ 42 h 96"/>
                <a:gd name="T52" fmla="*/ 113 w 117"/>
                <a:gd name="T53" fmla="*/ 29 h 96"/>
                <a:gd name="T54" fmla="*/ 94 w 117"/>
                <a:gd name="T55" fmla="*/ 28 h 96"/>
                <a:gd name="T56" fmla="*/ 100 w 117"/>
                <a:gd name="T57" fmla="*/ 14 h 96"/>
                <a:gd name="T58" fmla="*/ 82 w 117"/>
                <a:gd name="T59" fmla="*/ 18 h 96"/>
                <a:gd name="T60" fmla="*/ 80 w 117"/>
                <a:gd name="T61" fmla="*/ 4 h 96"/>
                <a:gd name="T62" fmla="*/ 66 w 117"/>
                <a:gd name="T63" fmla="*/ 13 h 96"/>
                <a:gd name="T64" fmla="*/ 58 w 117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6">
                  <a:moveTo>
                    <a:pt x="58" y="0"/>
                  </a:moveTo>
                  <a:lnTo>
                    <a:pt x="50" y="13"/>
                  </a:lnTo>
                  <a:lnTo>
                    <a:pt x="36" y="4"/>
                  </a:lnTo>
                  <a:lnTo>
                    <a:pt x="34" y="18"/>
                  </a:lnTo>
                  <a:lnTo>
                    <a:pt x="17" y="14"/>
                  </a:lnTo>
                  <a:lnTo>
                    <a:pt x="22" y="28"/>
                  </a:lnTo>
                  <a:lnTo>
                    <a:pt x="4" y="29"/>
                  </a:lnTo>
                  <a:lnTo>
                    <a:pt x="15" y="42"/>
                  </a:lnTo>
                  <a:lnTo>
                    <a:pt x="0" y="49"/>
                  </a:lnTo>
                  <a:lnTo>
                    <a:pt x="15" y="55"/>
                  </a:lnTo>
                  <a:lnTo>
                    <a:pt x="4" y="67"/>
                  </a:lnTo>
                  <a:lnTo>
                    <a:pt x="22" y="68"/>
                  </a:lnTo>
                  <a:lnTo>
                    <a:pt x="17" y="82"/>
                  </a:lnTo>
                  <a:lnTo>
                    <a:pt x="34" y="78"/>
                  </a:lnTo>
                  <a:lnTo>
                    <a:pt x="36" y="92"/>
                  </a:lnTo>
                  <a:lnTo>
                    <a:pt x="50" y="83"/>
                  </a:lnTo>
                  <a:lnTo>
                    <a:pt x="58" y="96"/>
                  </a:lnTo>
                  <a:lnTo>
                    <a:pt x="66" y="83"/>
                  </a:lnTo>
                  <a:lnTo>
                    <a:pt x="80" y="92"/>
                  </a:lnTo>
                  <a:lnTo>
                    <a:pt x="82" y="78"/>
                  </a:lnTo>
                  <a:lnTo>
                    <a:pt x="100" y="82"/>
                  </a:lnTo>
                  <a:lnTo>
                    <a:pt x="94" y="68"/>
                  </a:lnTo>
                  <a:lnTo>
                    <a:pt x="113" y="67"/>
                  </a:lnTo>
                  <a:lnTo>
                    <a:pt x="102" y="55"/>
                  </a:lnTo>
                  <a:lnTo>
                    <a:pt x="117" y="48"/>
                  </a:lnTo>
                  <a:lnTo>
                    <a:pt x="102" y="42"/>
                  </a:lnTo>
                  <a:lnTo>
                    <a:pt x="113" y="29"/>
                  </a:lnTo>
                  <a:lnTo>
                    <a:pt x="94" y="28"/>
                  </a:lnTo>
                  <a:lnTo>
                    <a:pt x="100" y="14"/>
                  </a:lnTo>
                  <a:lnTo>
                    <a:pt x="82" y="18"/>
                  </a:lnTo>
                  <a:lnTo>
                    <a:pt x="80" y="4"/>
                  </a:lnTo>
                  <a:lnTo>
                    <a:pt x="66" y="1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9525">
              <a:solidFill>
                <a:srgbClr val="101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9659" name="Rectangle 715"/>
          <p:cNvSpPr>
            <a:spLocks noChangeArrowheads="1"/>
          </p:cNvSpPr>
          <p:nvPr/>
        </p:nvSpPr>
        <p:spPr bwMode="auto">
          <a:xfrm>
            <a:off x="-26988" y="4043363"/>
            <a:ext cx="3386138" cy="10810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660" name="Rectangle 716"/>
          <p:cNvSpPr>
            <a:spLocks noChangeArrowheads="1"/>
          </p:cNvSpPr>
          <p:nvPr/>
        </p:nvSpPr>
        <p:spPr bwMode="auto">
          <a:xfrm>
            <a:off x="787400" y="4102100"/>
            <a:ext cx="11668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Histamina,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61" name="Rectangle 717"/>
          <p:cNvSpPr>
            <a:spLocks noChangeArrowheads="1"/>
          </p:cNvSpPr>
          <p:nvPr/>
        </p:nvSpPr>
        <p:spPr bwMode="auto">
          <a:xfrm>
            <a:off x="1873250" y="4102100"/>
            <a:ext cx="67945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triptasa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62" name="Rectangle 718"/>
          <p:cNvSpPr>
            <a:spLocks noChangeArrowheads="1"/>
          </p:cNvSpPr>
          <p:nvPr/>
        </p:nvSpPr>
        <p:spPr bwMode="auto">
          <a:xfrm>
            <a:off x="2490788" y="4102100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63" name="Rectangle 719"/>
          <p:cNvSpPr>
            <a:spLocks noChangeArrowheads="1"/>
          </p:cNvSpPr>
          <p:nvPr/>
        </p:nvSpPr>
        <p:spPr bwMode="auto">
          <a:xfrm>
            <a:off x="309563" y="4348163"/>
            <a:ext cx="1687512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prostaglandinas,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64" name="Rectangle 720"/>
          <p:cNvSpPr>
            <a:spLocks noChangeArrowheads="1"/>
          </p:cNvSpPr>
          <p:nvPr/>
        </p:nvSpPr>
        <p:spPr bwMode="auto">
          <a:xfrm>
            <a:off x="1900238" y="4348163"/>
            <a:ext cx="1141412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tromboxanos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65" name="Rectangle 721"/>
          <p:cNvSpPr>
            <a:spLocks noChangeArrowheads="1"/>
          </p:cNvSpPr>
          <p:nvPr/>
        </p:nvSpPr>
        <p:spPr bwMode="auto">
          <a:xfrm>
            <a:off x="2968625" y="4348163"/>
            <a:ext cx="201613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66" name="Rectangle 722"/>
          <p:cNvSpPr>
            <a:spLocks noChangeArrowheads="1"/>
          </p:cNvSpPr>
          <p:nvPr/>
        </p:nvSpPr>
        <p:spPr bwMode="auto">
          <a:xfrm>
            <a:off x="304800" y="4594225"/>
            <a:ext cx="105251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leucotrienos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67" name="Rectangle 723"/>
          <p:cNvSpPr>
            <a:spLocks noChangeArrowheads="1"/>
          </p:cNvSpPr>
          <p:nvPr/>
        </p:nvSpPr>
        <p:spPr bwMode="auto">
          <a:xfrm>
            <a:off x="1287463" y="4594225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68" name="Rectangle 724"/>
          <p:cNvSpPr>
            <a:spLocks noChangeArrowheads="1"/>
          </p:cNvSpPr>
          <p:nvPr/>
        </p:nvSpPr>
        <p:spPr bwMode="auto">
          <a:xfrm>
            <a:off x="1470025" y="4594225"/>
            <a:ext cx="10287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bradikinina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69" name="Rectangle 725"/>
          <p:cNvSpPr>
            <a:spLocks noChangeArrowheads="1"/>
          </p:cNvSpPr>
          <p:nvPr/>
        </p:nvSpPr>
        <p:spPr bwMode="auto">
          <a:xfrm>
            <a:off x="2428875" y="4594225"/>
            <a:ext cx="2016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70" name="Rectangle 726"/>
          <p:cNvSpPr>
            <a:spLocks noChangeArrowheads="1"/>
          </p:cNvSpPr>
          <p:nvPr/>
        </p:nvSpPr>
        <p:spPr bwMode="auto">
          <a:xfrm>
            <a:off x="2530475" y="4594225"/>
            <a:ext cx="5238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TNF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71" name="Rectangle 727"/>
          <p:cNvSpPr>
            <a:spLocks noChangeArrowheads="1"/>
          </p:cNvSpPr>
          <p:nvPr/>
        </p:nvSpPr>
        <p:spPr bwMode="auto">
          <a:xfrm>
            <a:off x="2940050" y="4594225"/>
            <a:ext cx="21272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α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72" name="Rectangle 728"/>
          <p:cNvSpPr>
            <a:spLocks noChangeArrowheads="1"/>
          </p:cNvSpPr>
          <p:nvPr/>
        </p:nvSpPr>
        <p:spPr bwMode="auto">
          <a:xfrm>
            <a:off x="3052763" y="4594225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73" name="Rectangle 729"/>
          <p:cNvSpPr>
            <a:spLocks noChangeArrowheads="1"/>
          </p:cNvSpPr>
          <p:nvPr/>
        </p:nvSpPr>
        <p:spPr bwMode="auto">
          <a:xfrm>
            <a:off x="82550" y="4841875"/>
            <a:ext cx="32226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74" name="Rectangle 730"/>
          <p:cNvSpPr>
            <a:spLocks noChangeArrowheads="1"/>
          </p:cNvSpPr>
          <p:nvPr/>
        </p:nvSpPr>
        <p:spPr bwMode="auto">
          <a:xfrm>
            <a:off x="300038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75" name="Rectangle 731"/>
          <p:cNvSpPr>
            <a:spLocks noChangeArrowheads="1"/>
          </p:cNvSpPr>
          <p:nvPr/>
        </p:nvSpPr>
        <p:spPr bwMode="auto">
          <a:xfrm>
            <a:off x="368300" y="4841875"/>
            <a:ext cx="53975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4,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76" name="Rectangle 732"/>
          <p:cNvSpPr>
            <a:spLocks noChangeArrowheads="1"/>
          </p:cNvSpPr>
          <p:nvPr/>
        </p:nvSpPr>
        <p:spPr bwMode="auto">
          <a:xfrm>
            <a:off x="790575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77" name="Rectangle 733"/>
          <p:cNvSpPr>
            <a:spLocks noChangeArrowheads="1"/>
          </p:cNvSpPr>
          <p:nvPr/>
        </p:nvSpPr>
        <p:spPr bwMode="auto">
          <a:xfrm>
            <a:off x="858838" y="4841875"/>
            <a:ext cx="53975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5,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78" name="Rectangle 734"/>
          <p:cNvSpPr>
            <a:spLocks noChangeArrowheads="1"/>
          </p:cNvSpPr>
          <p:nvPr/>
        </p:nvSpPr>
        <p:spPr bwMode="auto">
          <a:xfrm>
            <a:off x="1281113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79" name="Rectangle 735"/>
          <p:cNvSpPr>
            <a:spLocks noChangeArrowheads="1"/>
          </p:cNvSpPr>
          <p:nvPr/>
        </p:nvSpPr>
        <p:spPr bwMode="auto">
          <a:xfrm>
            <a:off x="1349375" y="4841875"/>
            <a:ext cx="31115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6,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80" name="Rectangle 736"/>
          <p:cNvSpPr>
            <a:spLocks noChangeArrowheads="1"/>
          </p:cNvSpPr>
          <p:nvPr/>
        </p:nvSpPr>
        <p:spPr bwMode="auto">
          <a:xfrm>
            <a:off x="1554163" y="4841875"/>
            <a:ext cx="5365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TGF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81" name="Rectangle 737"/>
          <p:cNvSpPr>
            <a:spLocks noChangeArrowheads="1"/>
          </p:cNvSpPr>
          <p:nvPr/>
        </p:nvSpPr>
        <p:spPr bwMode="auto">
          <a:xfrm>
            <a:off x="1976438" y="4964113"/>
            <a:ext cx="146050" cy="206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100" b="1">
                <a:solidFill>
                  <a:srgbClr val="000000"/>
                </a:solidFill>
              </a:rPr>
              <a:t>β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82" name="Rectangle 738"/>
          <p:cNvSpPr>
            <a:spLocks noChangeArrowheads="1"/>
          </p:cNvSpPr>
          <p:nvPr/>
        </p:nvSpPr>
        <p:spPr bwMode="auto">
          <a:xfrm>
            <a:off x="2049463" y="4841875"/>
            <a:ext cx="4318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,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83" name="Rectangle 739"/>
          <p:cNvSpPr>
            <a:spLocks noChangeArrowheads="1"/>
          </p:cNvSpPr>
          <p:nvPr/>
        </p:nvSpPr>
        <p:spPr bwMode="auto">
          <a:xfrm>
            <a:off x="2368550" y="48418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84" name="Rectangle 740"/>
          <p:cNvSpPr>
            <a:spLocks noChangeArrowheads="1"/>
          </p:cNvSpPr>
          <p:nvPr/>
        </p:nvSpPr>
        <p:spPr bwMode="auto">
          <a:xfrm>
            <a:off x="2438400" y="4841875"/>
            <a:ext cx="10017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13 y PAF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85" name="Rectangle 741"/>
          <p:cNvSpPr>
            <a:spLocks noChangeArrowheads="1"/>
          </p:cNvSpPr>
          <p:nvPr/>
        </p:nvSpPr>
        <p:spPr bwMode="auto">
          <a:xfrm>
            <a:off x="-26988" y="5194300"/>
            <a:ext cx="3386138" cy="341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686" name="Rectangle 742"/>
          <p:cNvSpPr>
            <a:spLocks noChangeArrowheads="1"/>
          </p:cNvSpPr>
          <p:nvPr/>
        </p:nvSpPr>
        <p:spPr bwMode="auto">
          <a:xfrm>
            <a:off x="196850" y="5251450"/>
            <a:ext cx="319722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Mediadores inflamatorios agudos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687" name="Freeform 743"/>
          <p:cNvSpPr>
            <a:spLocks/>
          </p:cNvSpPr>
          <p:nvPr/>
        </p:nvSpPr>
        <p:spPr bwMode="auto">
          <a:xfrm>
            <a:off x="49213" y="5032375"/>
            <a:ext cx="3232150" cy="239713"/>
          </a:xfrm>
          <a:custGeom>
            <a:avLst/>
            <a:gdLst>
              <a:gd name="T0" fmla="*/ 0 w 2036"/>
              <a:gd name="T1" fmla="*/ 0 h 151"/>
              <a:gd name="T2" fmla="*/ 1 w 2036"/>
              <a:gd name="T3" fmla="*/ 7 h 151"/>
              <a:gd name="T4" fmla="*/ 3 w 2036"/>
              <a:gd name="T5" fmla="*/ 15 h 151"/>
              <a:gd name="T6" fmla="*/ 8 w 2036"/>
              <a:gd name="T7" fmla="*/ 22 h 151"/>
              <a:gd name="T8" fmla="*/ 13 w 2036"/>
              <a:gd name="T9" fmla="*/ 28 h 151"/>
              <a:gd name="T10" fmla="*/ 20 w 2036"/>
              <a:gd name="T11" fmla="*/ 34 h 151"/>
              <a:gd name="T12" fmla="*/ 30 w 2036"/>
              <a:gd name="T13" fmla="*/ 40 h 151"/>
              <a:gd name="T14" fmla="*/ 39 w 2036"/>
              <a:gd name="T15" fmla="*/ 46 h 151"/>
              <a:gd name="T16" fmla="*/ 50 w 2036"/>
              <a:gd name="T17" fmla="*/ 51 h 151"/>
              <a:gd name="T18" fmla="*/ 62 w 2036"/>
              <a:gd name="T19" fmla="*/ 56 h 151"/>
              <a:gd name="T20" fmla="*/ 75 w 2036"/>
              <a:gd name="T21" fmla="*/ 60 h 151"/>
              <a:gd name="T22" fmla="*/ 104 w 2036"/>
              <a:gd name="T23" fmla="*/ 67 h 151"/>
              <a:gd name="T24" fmla="*/ 136 w 2036"/>
              <a:gd name="T25" fmla="*/ 71 h 151"/>
              <a:gd name="T26" fmla="*/ 170 w 2036"/>
              <a:gd name="T27" fmla="*/ 73 h 151"/>
              <a:gd name="T28" fmla="*/ 848 w 2036"/>
              <a:gd name="T29" fmla="*/ 77 h 151"/>
              <a:gd name="T30" fmla="*/ 883 w 2036"/>
              <a:gd name="T31" fmla="*/ 79 h 151"/>
              <a:gd name="T32" fmla="*/ 915 w 2036"/>
              <a:gd name="T33" fmla="*/ 84 h 151"/>
              <a:gd name="T34" fmla="*/ 943 w 2036"/>
              <a:gd name="T35" fmla="*/ 91 h 151"/>
              <a:gd name="T36" fmla="*/ 956 w 2036"/>
              <a:gd name="T37" fmla="*/ 95 h 151"/>
              <a:gd name="T38" fmla="*/ 969 w 2036"/>
              <a:gd name="T39" fmla="*/ 100 h 151"/>
              <a:gd name="T40" fmla="*/ 980 w 2036"/>
              <a:gd name="T41" fmla="*/ 105 h 151"/>
              <a:gd name="T42" fmla="*/ 989 w 2036"/>
              <a:gd name="T43" fmla="*/ 111 h 151"/>
              <a:gd name="T44" fmla="*/ 998 w 2036"/>
              <a:gd name="T45" fmla="*/ 117 h 151"/>
              <a:gd name="T46" fmla="*/ 1005 w 2036"/>
              <a:gd name="T47" fmla="*/ 123 h 151"/>
              <a:gd name="T48" fmla="*/ 1010 w 2036"/>
              <a:gd name="T49" fmla="*/ 130 h 151"/>
              <a:gd name="T50" fmla="*/ 1015 w 2036"/>
              <a:gd name="T51" fmla="*/ 136 h 151"/>
              <a:gd name="T52" fmla="*/ 1017 w 2036"/>
              <a:gd name="T53" fmla="*/ 144 h 151"/>
              <a:gd name="T54" fmla="*/ 1018 w 2036"/>
              <a:gd name="T55" fmla="*/ 151 h 151"/>
              <a:gd name="T56" fmla="*/ 1019 w 2036"/>
              <a:gd name="T57" fmla="*/ 144 h 151"/>
              <a:gd name="T58" fmla="*/ 1021 w 2036"/>
              <a:gd name="T59" fmla="*/ 136 h 151"/>
              <a:gd name="T60" fmla="*/ 1026 w 2036"/>
              <a:gd name="T61" fmla="*/ 130 h 151"/>
              <a:gd name="T62" fmla="*/ 1031 w 2036"/>
              <a:gd name="T63" fmla="*/ 123 h 151"/>
              <a:gd name="T64" fmla="*/ 1038 w 2036"/>
              <a:gd name="T65" fmla="*/ 117 h 151"/>
              <a:gd name="T66" fmla="*/ 1047 w 2036"/>
              <a:gd name="T67" fmla="*/ 111 h 151"/>
              <a:gd name="T68" fmla="*/ 1056 w 2036"/>
              <a:gd name="T69" fmla="*/ 105 h 151"/>
              <a:gd name="T70" fmla="*/ 1067 w 2036"/>
              <a:gd name="T71" fmla="*/ 100 h 151"/>
              <a:gd name="T72" fmla="*/ 1080 w 2036"/>
              <a:gd name="T73" fmla="*/ 96 h 151"/>
              <a:gd name="T74" fmla="*/ 1093 w 2036"/>
              <a:gd name="T75" fmla="*/ 92 h 151"/>
              <a:gd name="T76" fmla="*/ 1122 w 2036"/>
              <a:gd name="T77" fmla="*/ 85 h 151"/>
              <a:gd name="T78" fmla="*/ 1153 w 2036"/>
              <a:gd name="T79" fmla="*/ 81 h 151"/>
              <a:gd name="T80" fmla="*/ 1188 w 2036"/>
              <a:gd name="T81" fmla="*/ 79 h 151"/>
              <a:gd name="T82" fmla="*/ 1866 w 2036"/>
              <a:gd name="T83" fmla="*/ 84 h 151"/>
              <a:gd name="T84" fmla="*/ 1900 w 2036"/>
              <a:gd name="T85" fmla="*/ 83 h 151"/>
              <a:gd name="T86" fmla="*/ 1933 w 2036"/>
              <a:gd name="T87" fmla="*/ 78 h 151"/>
              <a:gd name="T88" fmla="*/ 1961 w 2036"/>
              <a:gd name="T89" fmla="*/ 72 h 151"/>
              <a:gd name="T90" fmla="*/ 1974 w 2036"/>
              <a:gd name="T91" fmla="*/ 67 h 151"/>
              <a:gd name="T92" fmla="*/ 1986 w 2036"/>
              <a:gd name="T93" fmla="*/ 63 h 151"/>
              <a:gd name="T94" fmla="*/ 1997 w 2036"/>
              <a:gd name="T95" fmla="*/ 58 h 151"/>
              <a:gd name="T96" fmla="*/ 2006 w 2036"/>
              <a:gd name="T97" fmla="*/ 52 h 151"/>
              <a:gd name="T98" fmla="*/ 2016 w 2036"/>
              <a:gd name="T99" fmla="*/ 46 h 151"/>
              <a:gd name="T100" fmla="*/ 2023 w 2036"/>
              <a:gd name="T101" fmla="*/ 40 h 151"/>
              <a:gd name="T102" fmla="*/ 2028 w 2036"/>
              <a:gd name="T103" fmla="*/ 34 h 151"/>
              <a:gd name="T104" fmla="*/ 2033 w 2036"/>
              <a:gd name="T105" fmla="*/ 27 h 151"/>
              <a:gd name="T106" fmla="*/ 2035 w 2036"/>
              <a:gd name="T107" fmla="*/ 19 h 151"/>
              <a:gd name="T108" fmla="*/ 2036 w 2036"/>
              <a:gd name="T109" fmla="*/ 1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36" h="151">
                <a:moveTo>
                  <a:pt x="0" y="0"/>
                </a:moveTo>
                <a:lnTo>
                  <a:pt x="1" y="7"/>
                </a:lnTo>
                <a:lnTo>
                  <a:pt x="3" y="15"/>
                </a:lnTo>
                <a:lnTo>
                  <a:pt x="8" y="22"/>
                </a:lnTo>
                <a:lnTo>
                  <a:pt x="13" y="28"/>
                </a:lnTo>
                <a:lnTo>
                  <a:pt x="20" y="34"/>
                </a:lnTo>
                <a:lnTo>
                  <a:pt x="30" y="40"/>
                </a:lnTo>
                <a:lnTo>
                  <a:pt x="39" y="46"/>
                </a:lnTo>
                <a:lnTo>
                  <a:pt x="50" y="51"/>
                </a:lnTo>
                <a:lnTo>
                  <a:pt x="62" y="56"/>
                </a:lnTo>
                <a:lnTo>
                  <a:pt x="75" y="60"/>
                </a:lnTo>
                <a:lnTo>
                  <a:pt x="104" y="67"/>
                </a:lnTo>
                <a:lnTo>
                  <a:pt x="136" y="71"/>
                </a:lnTo>
                <a:lnTo>
                  <a:pt x="170" y="73"/>
                </a:lnTo>
                <a:lnTo>
                  <a:pt x="848" y="77"/>
                </a:lnTo>
                <a:lnTo>
                  <a:pt x="883" y="79"/>
                </a:lnTo>
                <a:lnTo>
                  <a:pt x="915" y="84"/>
                </a:lnTo>
                <a:lnTo>
                  <a:pt x="943" y="91"/>
                </a:lnTo>
                <a:lnTo>
                  <a:pt x="956" y="95"/>
                </a:lnTo>
                <a:lnTo>
                  <a:pt x="969" y="100"/>
                </a:lnTo>
                <a:lnTo>
                  <a:pt x="980" y="105"/>
                </a:lnTo>
                <a:lnTo>
                  <a:pt x="989" y="111"/>
                </a:lnTo>
                <a:lnTo>
                  <a:pt x="998" y="117"/>
                </a:lnTo>
                <a:lnTo>
                  <a:pt x="1005" y="123"/>
                </a:lnTo>
                <a:lnTo>
                  <a:pt x="1010" y="130"/>
                </a:lnTo>
                <a:lnTo>
                  <a:pt x="1015" y="136"/>
                </a:lnTo>
                <a:lnTo>
                  <a:pt x="1017" y="144"/>
                </a:lnTo>
                <a:lnTo>
                  <a:pt x="1018" y="151"/>
                </a:lnTo>
                <a:lnTo>
                  <a:pt x="1019" y="144"/>
                </a:lnTo>
                <a:lnTo>
                  <a:pt x="1021" y="136"/>
                </a:lnTo>
                <a:lnTo>
                  <a:pt x="1026" y="130"/>
                </a:lnTo>
                <a:lnTo>
                  <a:pt x="1031" y="123"/>
                </a:lnTo>
                <a:lnTo>
                  <a:pt x="1038" y="117"/>
                </a:lnTo>
                <a:lnTo>
                  <a:pt x="1047" y="111"/>
                </a:lnTo>
                <a:lnTo>
                  <a:pt x="1056" y="105"/>
                </a:lnTo>
                <a:lnTo>
                  <a:pt x="1067" y="100"/>
                </a:lnTo>
                <a:lnTo>
                  <a:pt x="1080" y="96"/>
                </a:lnTo>
                <a:lnTo>
                  <a:pt x="1093" y="92"/>
                </a:lnTo>
                <a:lnTo>
                  <a:pt x="1122" y="85"/>
                </a:lnTo>
                <a:lnTo>
                  <a:pt x="1153" y="81"/>
                </a:lnTo>
                <a:lnTo>
                  <a:pt x="1188" y="79"/>
                </a:lnTo>
                <a:lnTo>
                  <a:pt x="1866" y="84"/>
                </a:lnTo>
                <a:lnTo>
                  <a:pt x="1900" y="83"/>
                </a:lnTo>
                <a:lnTo>
                  <a:pt x="1933" y="78"/>
                </a:lnTo>
                <a:lnTo>
                  <a:pt x="1961" y="72"/>
                </a:lnTo>
                <a:lnTo>
                  <a:pt x="1974" y="67"/>
                </a:lnTo>
                <a:lnTo>
                  <a:pt x="1986" y="63"/>
                </a:lnTo>
                <a:lnTo>
                  <a:pt x="1997" y="58"/>
                </a:lnTo>
                <a:lnTo>
                  <a:pt x="2006" y="52"/>
                </a:lnTo>
                <a:lnTo>
                  <a:pt x="2016" y="46"/>
                </a:lnTo>
                <a:lnTo>
                  <a:pt x="2023" y="40"/>
                </a:lnTo>
                <a:lnTo>
                  <a:pt x="2028" y="34"/>
                </a:lnTo>
                <a:lnTo>
                  <a:pt x="2033" y="27"/>
                </a:lnTo>
                <a:lnTo>
                  <a:pt x="2035" y="19"/>
                </a:lnTo>
                <a:lnTo>
                  <a:pt x="2036" y="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432" name="Group 744"/>
          <p:cNvGrpSpPr>
            <a:grpSpLocks/>
          </p:cNvGrpSpPr>
          <p:nvPr/>
        </p:nvGrpSpPr>
        <p:grpSpPr bwMode="auto">
          <a:xfrm>
            <a:off x="7612063" y="3425825"/>
            <a:ext cx="1209675" cy="850900"/>
            <a:chOff x="4795" y="2158"/>
            <a:chExt cx="762" cy="536"/>
          </a:xfrm>
        </p:grpSpPr>
        <p:sp>
          <p:nvSpPr>
            <p:cNvPr id="339689" name="Oval 745"/>
            <p:cNvSpPr>
              <a:spLocks noChangeArrowheads="1"/>
            </p:cNvSpPr>
            <p:nvPr/>
          </p:nvSpPr>
          <p:spPr bwMode="auto">
            <a:xfrm>
              <a:off x="4795" y="2158"/>
              <a:ext cx="762" cy="536"/>
            </a:xfrm>
            <a:prstGeom prst="ellipse">
              <a:avLst/>
            </a:prstGeom>
            <a:solidFill>
              <a:srgbClr val="ED8FD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90" name="Oval 746"/>
            <p:cNvSpPr>
              <a:spLocks noChangeArrowheads="1"/>
            </p:cNvSpPr>
            <p:nvPr/>
          </p:nvSpPr>
          <p:spPr bwMode="auto">
            <a:xfrm>
              <a:off x="4800" y="2161"/>
              <a:ext cx="752" cy="530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91" name="Oval 747"/>
            <p:cNvSpPr>
              <a:spLocks noChangeArrowheads="1"/>
            </p:cNvSpPr>
            <p:nvPr/>
          </p:nvSpPr>
          <p:spPr bwMode="auto">
            <a:xfrm>
              <a:off x="4802" y="2163"/>
              <a:ext cx="748" cy="526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92" name="Oval 748"/>
            <p:cNvSpPr>
              <a:spLocks noChangeArrowheads="1"/>
            </p:cNvSpPr>
            <p:nvPr/>
          </p:nvSpPr>
          <p:spPr bwMode="auto">
            <a:xfrm>
              <a:off x="4805" y="2165"/>
              <a:ext cx="742" cy="522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93" name="Oval 749"/>
            <p:cNvSpPr>
              <a:spLocks noChangeArrowheads="1"/>
            </p:cNvSpPr>
            <p:nvPr/>
          </p:nvSpPr>
          <p:spPr bwMode="auto">
            <a:xfrm>
              <a:off x="4808" y="2167"/>
              <a:ext cx="736" cy="518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94" name="Oval 750"/>
            <p:cNvSpPr>
              <a:spLocks noChangeArrowheads="1"/>
            </p:cNvSpPr>
            <p:nvPr/>
          </p:nvSpPr>
          <p:spPr bwMode="auto">
            <a:xfrm>
              <a:off x="4810" y="2169"/>
              <a:ext cx="732" cy="514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95" name="Oval 751"/>
            <p:cNvSpPr>
              <a:spLocks noChangeArrowheads="1"/>
            </p:cNvSpPr>
            <p:nvPr/>
          </p:nvSpPr>
          <p:spPr bwMode="auto">
            <a:xfrm>
              <a:off x="4813" y="2170"/>
              <a:ext cx="726" cy="512"/>
            </a:xfrm>
            <a:prstGeom prst="ellipse">
              <a:avLst/>
            </a:prstGeom>
            <a:solidFill>
              <a:srgbClr val="EC8E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96" name="Oval 752"/>
            <p:cNvSpPr>
              <a:spLocks noChangeArrowheads="1"/>
            </p:cNvSpPr>
            <p:nvPr/>
          </p:nvSpPr>
          <p:spPr bwMode="auto">
            <a:xfrm>
              <a:off x="4816" y="2172"/>
              <a:ext cx="720" cy="508"/>
            </a:xfrm>
            <a:prstGeom prst="ellipse">
              <a:avLst/>
            </a:prstGeom>
            <a:solidFill>
              <a:srgbClr val="EC8D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97" name="Oval 753"/>
            <p:cNvSpPr>
              <a:spLocks noChangeArrowheads="1"/>
            </p:cNvSpPr>
            <p:nvPr/>
          </p:nvSpPr>
          <p:spPr bwMode="auto">
            <a:xfrm>
              <a:off x="4818" y="2174"/>
              <a:ext cx="716" cy="504"/>
            </a:xfrm>
            <a:prstGeom prst="ellipse">
              <a:avLst/>
            </a:prstGeom>
            <a:solidFill>
              <a:srgbClr val="EC8D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98" name="Oval 754"/>
            <p:cNvSpPr>
              <a:spLocks noChangeArrowheads="1"/>
            </p:cNvSpPr>
            <p:nvPr/>
          </p:nvSpPr>
          <p:spPr bwMode="auto">
            <a:xfrm>
              <a:off x="4821" y="2176"/>
              <a:ext cx="710" cy="500"/>
            </a:xfrm>
            <a:prstGeom prst="ellipse">
              <a:avLst/>
            </a:prstGeom>
            <a:solidFill>
              <a:srgbClr val="EC8DC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99" name="Oval 755"/>
            <p:cNvSpPr>
              <a:spLocks noChangeArrowheads="1"/>
            </p:cNvSpPr>
            <p:nvPr/>
          </p:nvSpPr>
          <p:spPr bwMode="auto">
            <a:xfrm>
              <a:off x="4823" y="2178"/>
              <a:ext cx="706" cy="496"/>
            </a:xfrm>
            <a:prstGeom prst="ellipse">
              <a:avLst/>
            </a:prstGeom>
            <a:solidFill>
              <a:srgbClr val="EC8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00" name="Oval 756"/>
            <p:cNvSpPr>
              <a:spLocks noChangeArrowheads="1"/>
            </p:cNvSpPr>
            <p:nvPr/>
          </p:nvSpPr>
          <p:spPr bwMode="auto">
            <a:xfrm>
              <a:off x="4826" y="2180"/>
              <a:ext cx="700" cy="491"/>
            </a:xfrm>
            <a:prstGeom prst="ellipse">
              <a:avLst/>
            </a:prstGeom>
            <a:solidFill>
              <a:srgbClr val="EC8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01" name="Oval 757"/>
            <p:cNvSpPr>
              <a:spLocks noChangeArrowheads="1"/>
            </p:cNvSpPr>
            <p:nvPr/>
          </p:nvSpPr>
          <p:spPr bwMode="auto">
            <a:xfrm>
              <a:off x="4829" y="2182"/>
              <a:ext cx="694" cy="487"/>
            </a:xfrm>
            <a:prstGeom prst="ellipse">
              <a:avLst/>
            </a:prstGeom>
            <a:solidFill>
              <a:srgbClr val="EC8D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02" name="Oval 758"/>
            <p:cNvSpPr>
              <a:spLocks noChangeArrowheads="1"/>
            </p:cNvSpPr>
            <p:nvPr/>
          </p:nvSpPr>
          <p:spPr bwMode="auto">
            <a:xfrm>
              <a:off x="4831" y="2183"/>
              <a:ext cx="690" cy="485"/>
            </a:xfrm>
            <a:prstGeom prst="ellipse">
              <a:avLst/>
            </a:prstGeom>
            <a:solidFill>
              <a:srgbClr val="EC8C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03" name="Oval 759"/>
            <p:cNvSpPr>
              <a:spLocks noChangeArrowheads="1"/>
            </p:cNvSpPr>
            <p:nvPr/>
          </p:nvSpPr>
          <p:spPr bwMode="auto">
            <a:xfrm>
              <a:off x="4834" y="2185"/>
              <a:ext cx="684" cy="481"/>
            </a:xfrm>
            <a:prstGeom prst="ellipse">
              <a:avLst/>
            </a:prstGeom>
            <a:solidFill>
              <a:srgbClr val="EC8C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04" name="Oval 760"/>
            <p:cNvSpPr>
              <a:spLocks noChangeArrowheads="1"/>
            </p:cNvSpPr>
            <p:nvPr/>
          </p:nvSpPr>
          <p:spPr bwMode="auto">
            <a:xfrm>
              <a:off x="4837" y="2187"/>
              <a:ext cx="678" cy="477"/>
            </a:xfrm>
            <a:prstGeom prst="ellipse">
              <a:avLst/>
            </a:prstGeom>
            <a:solidFill>
              <a:srgbClr val="EC8CC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05" name="Oval 761"/>
            <p:cNvSpPr>
              <a:spLocks noChangeArrowheads="1"/>
            </p:cNvSpPr>
            <p:nvPr/>
          </p:nvSpPr>
          <p:spPr bwMode="auto">
            <a:xfrm>
              <a:off x="4839" y="2189"/>
              <a:ext cx="674" cy="473"/>
            </a:xfrm>
            <a:prstGeom prst="ellipse">
              <a:avLst/>
            </a:prstGeom>
            <a:solidFill>
              <a:srgbClr val="EC8C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06" name="Oval 762"/>
            <p:cNvSpPr>
              <a:spLocks noChangeArrowheads="1"/>
            </p:cNvSpPr>
            <p:nvPr/>
          </p:nvSpPr>
          <p:spPr bwMode="auto">
            <a:xfrm>
              <a:off x="4842" y="2191"/>
              <a:ext cx="668" cy="469"/>
            </a:xfrm>
            <a:prstGeom prst="ellipse">
              <a:avLst/>
            </a:prstGeom>
            <a:solidFill>
              <a:srgbClr val="EC8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07" name="Oval 763"/>
            <p:cNvSpPr>
              <a:spLocks noChangeArrowheads="1"/>
            </p:cNvSpPr>
            <p:nvPr/>
          </p:nvSpPr>
          <p:spPr bwMode="auto">
            <a:xfrm>
              <a:off x="4844" y="2193"/>
              <a:ext cx="664" cy="465"/>
            </a:xfrm>
            <a:prstGeom prst="ellipse">
              <a:avLst/>
            </a:prstGeom>
            <a:solidFill>
              <a:srgbClr val="EB8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08" name="Oval 764"/>
            <p:cNvSpPr>
              <a:spLocks noChangeArrowheads="1"/>
            </p:cNvSpPr>
            <p:nvPr/>
          </p:nvSpPr>
          <p:spPr bwMode="auto">
            <a:xfrm>
              <a:off x="4847" y="2194"/>
              <a:ext cx="658" cy="463"/>
            </a:xfrm>
            <a:prstGeom prst="ellipse">
              <a:avLst/>
            </a:prstGeom>
            <a:solidFill>
              <a:srgbClr val="EB8B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09" name="Oval 765"/>
            <p:cNvSpPr>
              <a:spLocks noChangeArrowheads="1"/>
            </p:cNvSpPr>
            <p:nvPr/>
          </p:nvSpPr>
          <p:spPr bwMode="auto">
            <a:xfrm>
              <a:off x="4850" y="2196"/>
              <a:ext cx="652" cy="459"/>
            </a:xfrm>
            <a:prstGeom prst="ellipse">
              <a:avLst/>
            </a:prstGeom>
            <a:solidFill>
              <a:srgbClr val="EB8AC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10" name="Oval 766"/>
            <p:cNvSpPr>
              <a:spLocks noChangeArrowheads="1"/>
            </p:cNvSpPr>
            <p:nvPr/>
          </p:nvSpPr>
          <p:spPr bwMode="auto">
            <a:xfrm>
              <a:off x="4852" y="2198"/>
              <a:ext cx="648" cy="455"/>
            </a:xfrm>
            <a:prstGeom prst="ellipse">
              <a:avLst/>
            </a:prstGeom>
            <a:solidFill>
              <a:srgbClr val="EB8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11" name="Oval 767"/>
            <p:cNvSpPr>
              <a:spLocks noChangeArrowheads="1"/>
            </p:cNvSpPr>
            <p:nvPr/>
          </p:nvSpPr>
          <p:spPr bwMode="auto">
            <a:xfrm>
              <a:off x="4855" y="2200"/>
              <a:ext cx="642" cy="451"/>
            </a:xfrm>
            <a:prstGeom prst="ellipse">
              <a:avLst/>
            </a:prstGeom>
            <a:solidFill>
              <a:srgbClr val="EB8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12" name="Oval 768"/>
            <p:cNvSpPr>
              <a:spLocks noChangeArrowheads="1"/>
            </p:cNvSpPr>
            <p:nvPr/>
          </p:nvSpPr>
          <p:spPr bwMode="auto">
            <a:xfrm>
              <a:off x="4859" y="2202"/>
              <a:ext cx="635" cy="447"/>
            </a:xfrm>
            <a:prstGeom prst="ellipse">
              <a:avLst/>
            </a:prstGeom>
            <a:solidFill>
              <a:srgbClr val="EB8A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13" name="Oval 769"/>
            <p:cNvSpPr>
              <a:spLocks noChangeArrowheads="1"/>
            </p:cNvSpPr>
            <p:nvPr/>
          </p:nvSpPr>
          <p:spPr bwMode="auto">
            <a:xfrm>
              <a:off x="4861" y="2204"/>
              <a:ext cx="631" cy="443"/>
            </a:xfrm>
            <a:prstGeom prst="ellipse">
              <a:avLst/>
            </a:prstGeom>
            <a:solidFill>
              <a:srgbClr val="EB89C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14" name="Oval 770"/>
            <p:cNvSpPr>
              <a:spLocks noChangeArrowheads="1"/>
            </p:cNvSpPr>
            <p:nvPr/>
          </p:nvSpPr>
          <p:spPr bwMode="auto">
            <a:xfrm>
              <a:off x="4864" y="2206"/>
              <a:ext cx="625" cy="439"/>
            </a:xfrm>
            <a:prstGeom prst="ellipse">
              <a:avLst/>
            </a:prstGeom>
            <a:solidFill>
              <a:srgbClr val="EB89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15" name="Oval 771"/>
            <p:cNvSpPr>
              <a:spLocks noChangeArrowheads="1"/>
            </p:cNvSpPr>
            <p:nvPr/>
          </p:nvSpPr>
          <p:spPr bwMode="auto">
            <a:xfrm>
              <a:off x="4866" y="2207"/>
              <a:ext cx="621" cy="437"/>
            </a:xfrm>
            <a:prstGeom prst="ellipse">
              <a:avLst/>
            </a:prstGeom>
            <a:solidFill>
              <a:srgbClr val="EB88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16" name="Oval 772"/>
            <p:cNvSpPr>
              <a:spLocks noChangeArrowheads="1"/>
            </p:cNvSpPr>
            <p:nvPr/>
          </p:nvSpPr>
          <p:spPr bwMode="auto">
            <a:xfrm>
              <a:off x="4869" y="2210"/>
              <a:ext cx="615" cy="432"/>
            </a:xfrm>
            <a:prstGeom prst="ellipse">
              <a:avLst/>
            </a:prstGeom>
            <a:solidFill>
              <a:srgbClr val="EB88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17" name="Oval 773"/>
            <p:cNvSpPr>
              <a:spLocks noChangeArrowheads="1"/>
            </p:cNvSpPr>
            <p:nvPr/>
          </p:nvSpPr>
          <p:spPr bwMode="auto">
            <a:xfrm>
              <a:off x="4872" y="2212"/>
              <a:ext cx="608" cy="428"/>
            </a:xfrm>
            <a:prstGeom prst="ellipse">
              <a:avLst/>
            </a:prstGeom>
            <a:solidFill>
              <a:srgbClr val="EA88C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18" name="Oval 774"/>
            <p:cNvSpPr>
              <a:spLocks noChangeArrowheads="1"/>
            </p:cNvSpPr>
            <p:nvPr/>
          </p:nvSpPr>
          <p:spPr bwMode="auto">
            <a:xfrm>
              <a:off x="4874" y="2214"/>
              <a:ext cx="604" cy="424"/>
            </a:xfrm>
            <a:prstGeom prst="ellipse">
              <a:avLst/>
            </a:prstGeom>
            <a:solidFill>
              <a:srgbClr val="EA87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19" name="Oval 775"/>
            <p:cNvSpPr>
              <a:spLocks noChangeArrowheads="1"/>
            </p:cNvSpPr>
            <p:nvPr/>
          </p:nvSpPr>
          <p:spPr bwMode="auto">
            <a:xfrm>
              <a:off x="4877" y="2216"/>
              <a:ext cx="598" cy="420"/>
            </a:xfrm>
            <a:prstGeom prst="ellipse">
              <a:avLst/>
            </a:prstGeom>
            <a:solidFill>
              <a:srgbClr val="EA87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20" name="Oval 776"/>
            <p:cNvSpPr>
              <a:spLocks noChangeArrowheads="1"/>
            </p:cNvSpPr>
            <p:nvPr/>
          </p:nvSpPr>
          <p:spPr bwMode="auto">
            <a:xfrm>
              <a:off x="4880" y="2218"/>
              <a:ext cx="592" cy="416"/>
            </a:xfrm>
            <a:prstGeom prst="ellipse">
              <a:avLst/>
            </a:prstGeom>
            <a:solidFill>
              <a:srgbClr val="EA86C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21" name="Oval 777"/>
            <p:cNvSpPr>
              <a:spLocks noChangeArrowheads="1"/>
            </p:cNvSpPr>
            <p:nvPr/>
          </p:nvSpPr>
          <p:spPr bwMode="auto">
            <a:xfrm>
              <a:off x="4882" y="2219"/>
              <a:ext cx="588" cy="414"/>
            </a:xfrm>
            <a:prstGeom prst="ellipse">
              <a:avLst/>
            </a:prstGeom>
            <a:solidFill>
              <a:srgbClr val="EA86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22" name="Oval 778"/>
            <p:cNvSpPr>
              <a:spLocks noChangeArrowheads="1"/>
            </p:cNvSpPr>
            <p:nvPr/>
          </p:nvSpPr>
          <p:spPr bwMode="auto">
            <a:xfrm>
              <a:off x="4885" y="2221"/>
              <a:ext cx="582" cy="410"/>
            </a:xfrm>
            <a:prstGeom prst="ellipse">
              <a:avLst/>
            </a:prstGeom>
            <a:solidFill>
              <a:srgbClr val="EA85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23" name="Oval 779"/>
            <p:cNvSpPr>
              <a:spLocks noChangeArrowheads="1"/>
            </p:cNvSpPr>
            <p:nvPr/>
          </p:nvSpPr>
          <p:spPr bwMode="auto">
            <a:xfrm>
              <a:off x="4887" y="2223"/>
              <a:ext cx="578" cy="406"/>
            </a:xfrm>
            <a:prstGeom prst="ellipse">
              <a:avLst/>
            </a:prstGeom>
            <a:solidFill>
              <a:srgbClr val="EA85C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24" name="Oval 780"/>
            <p:cNvSpPr>
              <a:spLocks noChangeArrowheads="1"/>
            </p:cNvSpPr>
            <p:nvPr/>
          </p:nvSpPr>
          <p:spPr bwMode="auto">
            <a:xfrm>
              <a:off x="4890" y="2225"/>
              <a:ext cx="572" cy="402"/>
            </a:xfrm>
            <a:prstGeom prst="ellipse">
              <a:avLst/>
            </a:prstGeom>
            <a:solidFill>
              <a:srgbClr val="E984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25" name="Oval 781"/>
            <p:cNvSpPr>
              <a:spLocks noChangeArrowheads="1"/>
            </p:cNvSpPr>
            <p:nvPr/>
          </p:nvSpPr>
          <p:spPr bwMode="auto">
            <a:xfrm>
              <a:off x="4893" y="2227"/>
              <a:ext cx="567" cy="399"/>
            </a:xfrm>
            <a:prstGeom prst="ellipse">
              <a:avLst/>
            </a:prstGeom>
            <a:solidFill>
              <a:srgbClr val="E984C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26" name="Oval 782"/>
            <p:cNvSpPr>
              <a:spLocks noChangeArrowheads="1"/>
            </p:cNvSpPr>
            <p:nvPr/>
          </p:nvSpPr>
          <p:spPr bwMode="auto">
            <a:xfrm>
              <a:off x="4895" y="2229"/>
              <a:ext cx="563" cy="395"/>
            </a:xfrm>
            <a:prstGeom prst="ellipse">
              <a:avLst/>
            </a:prstGeom>
            <a:solidFill>
              <a:srgbClr val="E983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27" name="Oval 783"/>
            <p:cNvSpPr>
              <a:spLocks noChangeArrowheads="1"/>
            </p:cNvSpPr>
            <p:nvPr/>
          </p:nvSpPr>
          <p:spPr bwMode="auto">
            <a:xfrm>
              <a:off x="4898" y="2231"/>
              <a:ext cx="557" cy="391"/>
            </a:xfrm>
            <a:prstGeom prst="ellipse">
              <a:avLst/>
            </a:prstGeom>
            <a:solidFill>
              <a:srgbClr val="E983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28" name="Oval 784"/>
            <p:cNvSpPr>
              <a:spLocks noChangeArrowheads="1"/>
            </p:cNvSpPr>
            <p:nvPr/>
          </p:nvSpPr>
          <p:spPr bwMode="auto">
            <a:xfrm>
              <a:off x="4901" y="2232"/>
              <a:ext cx="551" cy="389"/>
            </a:xfrm>
            <a:prstGeom prst="ellipse">
              <a:avLst/>
            </a:prstGeom>
            <a:solidFill>
              <a:srgbClr val="E982C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29" name="Oval 785"/>
            <p:cNvSpPr>
              <a:spLocks noChangeArrowheads="1"/>
            </p:cNvSpPr>
            <p:nvPr/>
          </p:nvSpPr>
          <p:spPr bwMode="auto">
            <a:xfrm>
              <a:off x="4903" y="2234"/>
              <a:ext cx="547" cy="385"/>
            </a:xfrm>
            <a:prstGeom prst="ellipse">
              <a:avLst/>
            </a:prstGeom>
            <a:solidFill>
              <a:srgbClr val="E981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30" name="Oval 786"/>
            <p:cNvSpPr>
              <a:spLocks noChangeArrowheads="1"/>
            </p:cNvSpPr>
            <p:nvPr/>
          </p:nvSpPr>
          <p:spPr bwMode="auto">
            <a:xfrm>
              <a:off x="4906" y="2236"/>
              <a:ext cx="541" cy="381"/>
            </a:xfrm>
            <a:prstGeom prst="ellipse">
              <a:avLst/>
            </a:prstGeom>
            <a:solidFill>
              <a:srgbClr val="E881C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31" name="Oval 787"/>
            <p:cNvSpPr>
              <a:spLocks noChangeArrowheads="1"/>
            </p:cNvSpPr>
            <p:nvPr/>
          </p:nvSpPr>
          <p:spPr bwMode="auto">
            <a:xfrm>
              <a:off x="4908" y="2238"/>
              <a:ext cx="537" cy="377"/>
            </a:xfrm>
            <a:prstGeom prst="ellipse">
              <a:avLst/>
            </a:prstGeom>
            <a:solidFill>
              <a:srgbClr val="E880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32" name="Oval 788"/>
            <p:cNvSpPr>
              <a:spLocks noChangeArrowheads="1"/>
            </p:cNvSpPr>
            <p:nvPr/>
          </p:nvSpPr>
          <p:spPr bwMode="auto">
            <a:xfrm>
              <a:off x="4911" y="2240"/>
              <a:ext cx="531" cy="373"/>
            </a:xfrm>
            <a:prstGeom prst="ellipse">
              <a:avLst/>
            </a:prstGeom>
            <a:solidFill>
              <a:srgbClr val="E87FC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33" name="Oval 789"/>
            <p:cNvSpPr>
              <a:spLocks noChangeArrowheads="1"/>
            </p:cNvSpPr>
            <p:nvPr/>
          </p:nvSpPr>
          <p:spPr bwMode="auto">
            <a:xfrm>
              <a:off x="4914" y="2242"/>
              <a:ext cx="525" cy="369"/>
            </a:xfrm>
            <a:prstGeom prst="ellipse">
              <a:avLst/>
            </a:prstGeom>
            <a:solidFill>
              <a:srgbClr val="E87F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34" name="Oval 790"/>
            <p:cNvSpPr>
              <a:spLocks noChangeArrowheads="1"/>
            </p:cNvSpPr>
            <p:nvPr/>
          </p:nvSpPr>
          <p:spPr bwMode="auto">
            <a:xfrm>
              <a:off x="4916" y="2243"/>
              <a:ext cx="521" cy="367"/>
            </a:xfrm>
            <a:prstGeom prst="ellipse">
              <a:avLst/>
            </a:prstGeom>
            <a:solidFill>
              <a:srgbClr val="E87EC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35" name="Oval 791"/>
            <p:cNvSpPr>
              <a:spLocks noChangeArrowheads="1"/>
            </p:cNvSpPr>
            <p:nvPr/>
          </p:nvSpPr>
          <p:spPr bwMode="auto">
            <a:xfrm>
              <a:off x="4919" y="2245"/>
              <a:ext cx="515" cy="363"/>
            </a:xfrm>
            <a:prstGeom prst="ellipse">
              <a:avLst/>
            </a:prstGeom>
            <a:solidFill>
              <a:srgbClr val="E87D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36" name="Oval 792"/>
            <p:cNvSpPr>
              <a:spLocks noChangeArrowheads="1"/>
            </p:cNvSpPr>
            <p:nvPr/>
          </p:nvSpPr>
          <p:spPr bwMode="auto">
            <a:xfrm>
              <a:off x="4922" y="2247"/>
              <a:ext cx="509" cy="359"/>
            </a:xfrm>
            <a:prstGeom prst="ellipse">
              <a:avLst/>
            </a:prstGeom>
            <a:solidFill>
              <a:srgbClr val="E77DC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37" name="Oval 793"/>
            <p:cNvSpPr>
              <a:spLocks noChangeArrowheads="1"/>
            </p:cNvSpPr>
            <p:nvPr/>
          </p:nvSpPr>
          <p:spPr bwMode="auto">
            <a:xfrm>
              <a:off x="4924" y="2249"/>
              <a:ext cx="505" cy="355"/>
            </a:xfrm>
            <a:prstGeom prst="ellipse">
              <a:avLst/>
            </a:prstGeom>
            <a:solidFill>
              <a:srgbClr val="E77CC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38" name="Oval 794"/>
            <p:cNvSpPr>
              <a:spLocks noChangeArrowheads="1"/>
            </p:cNvSpPr>
            <p:nvPr/>
          </p:nvSpPr>
          <p:spPr bwMode="auto">
            <a:xfrm>
              <a:off x="4927" y="2251"/>
              <a:ext cx="499" cy="351"/>
            </a:xfrm>
            <a:prstGeom prst="ellipse">
              <a:avLst/>
            </a:prstGeom>
            <a:solidFill>
              <a:srgbClr val="E77BC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39" name="Oval 795"/>
            <p:cNvSpPr>
              <a:spLocks noChangeArrowheads="1"/>
            </p:cNvSpPr>
            <p:nvPr/>
          </p:nvSpPr>
          <p:spPr bwMode="auto">
            <a:xfrm>
              <a:off x="4929" y="2253"/>
              <a:ext cx="495" cy="347"/>
            </a:xfrm>
            <a:prstGeom prst="ellipse">
              <a:avLst/>
            </a:prstGeom>
            <a:solidFill>
              <a:srgbClr val="E77A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40" name="Oval 796"/>
            <p:cNvSpPr>
              <a:spLocks noChangeArrowheads="1"/>
            </p:cNvSpPr>
            <p:nvPr/>
          </p:nvSpPr>
          <p:spPr bwMode="auto">
            <a:xfrm>
              <a:off x="4932" y="2255"/>
              <a:ext cx="489" cy="343"/>
            </a:xfrm>
            <a:prstGeom prst="ellipse">
              <a:avLst/>
            </a:prstGeom>
            <a:solidFill>
              <a:srgbClr val="E679C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41" name="Oval 797"/>
            <p:cNvSpPr>
              <a:spLocks noChangeArrowheads="1"/>
            </p:cNvSpPr>
            <p:nvPr/>
          </p:nvSpPr>
          <p:spPr bwMode="auto">
            <a:xfrm>
              <a:off x="4935" y="2256"/>
              <a:ext cx="483" cy="341"/>
            </a:xfrm>
            <a:prstGeom prst="ellipse">
              <a:avLst/>
            </a:prstGeom>
            <a:solidFill>
              <a:srgbClr val="E678C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42" name="Oval 798"/>
            <p:cNvSpPr>
              <a:spLocks noChangeArrowheads="1"/>
            </p:cNvSpPr>
            <p:nvPr/>
          </p:nvSpPr>
          <p:spPr bwMode="auto">
            <a:xfrm>
              <a:off x="4937" y="2258"/>
              <a:ext cx="479" cy="337"/>
            </a:xfrm>
            <a:prstGeom prst="ellipse">
              <a:avLst/>
            </a:prstGeom>
            <a:solidFill>
              <a:srgbClr val="E678B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43" name="Oval 799"/>
            <p:cNvSpPr>
              <a:spLocks noChangeArrowheads="1"/>
            </p:cNvSpPr>
            <p:nvPr/>
          </p:nvSpPr>
          <p:spPr bwMode="auto">
            <a:xfrm>
              <a:off x="4940" y="2260"/>
              <a:ext cx="473" cy="333"/>
            </a:xfrm>
            <a:prstGeom prst="ellipse">
              <a:avLst/>
            </a:prstGeom>
            <a:solidFill>
              <a:srgbClr val="E677B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44" name="Oval 800"/>
            <p:cNvSpPr>
              <a:spLocks noChangeArrowheads="1"/>
            </p:cNvSpPr>
            <p:nvPr/>
          </p:nvSpPr>
          <p:spPr bwMode="auto">
            <a:xfrm>
              <a:off x="4943" y="2262"/>
              <a:ext cx="467" cy="329"/>
            </a:xfrm>
            <a:prstGeom prst="ellipse">
              <a:avLst/>
            </a:prstGeom>
            <a:solidFill>
              <a:srgbClr val="E676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45" name="Oval 801"/>
            <p:cNvSpPr>
              <a:spLocks noChangeArrowheads="1"/>
            </p:cNvSpPr>
            <p:nvPr/>
          </p:nvSpPr>
          <p:spPr bwMode="auto">
            <a:xfrm>
              <a:off x="4945" y="2264"/>
              <a:ext cx="463" cy="325"/>
            </a:xfrm>
            <a:prstGeom prst="ellipse">
              <a:avLst/>
            </a:prstGeom>
            <a:solidFill>
              <a:srgbClr val="E575B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46" name="Oval 802"/>
            <p:cNvSpPr>
              <a:spLocks noChangeArrowheads="1"/>
            </p:cNvSpPr>
            <p:nvPr/>
          </p:nvSpPr>
          <p:spPr bwMode="auto">
            <a:xfrm>
              <a:off x="4948" y="2266"/>
              <a:ext cx="457" cy="321"/>
            </a:xfrm>
            <a:prstGeom prst="ellipse">
              <a:avLst/>
            </a:prstGeom>
            <a:solidFill>
              <a:srgbClr val="E574B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47" name="Oval 803"/>
            <p:cNvSpPr>
              <a:spLocks noChangeArrowheads="1"/>
            </p:cNvSpPr>
            <p:nvPr/>
          </p:nvSpPr>
          <p:spPr bwMode="auto">
            <a:xfrm>
              <a:off x="4950" y="2267"/>
              <a:ext cx="453" cy="319"/>
            </a:xfrm>
            <a:prstGeom prst="ellipse">
              <a:avLst/>
            </a:prstGeom>
            <a:solidFill>
              <a:srgbClr val="E573B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48" name="Oval 804"/>
            <p:cNvSpPr>
              <a:spLocks noChangeArrowheads="1"/>
            </p:cNvSpPr>
            <p:nvPr/>
          </p:nvSpPr>
          <p:spPr bwMode="auto">
            <a:xfrm>
              <a:off x="4953" y="2269"/>
              <a:ext cx="447" cy="315"/>
            </a:xfrm>
            <a:prstGeom prst="ellipse">
              <a:avLst/>
            </a:prstGeom>
            <a:solidFill>
              <a:srgbClr val="E572B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49" name="Oval 805"/>
            <p:cNvSpPr>
              <a:spLocks noChangeArrowheads="1"/>
            </p:cNvSpPr>
            <p:nvPr/>
          </p:nvSpPr>
          <p:spPr bwMode="auto">
            <a:xfrm>
              <a:off x="4956" y="2271"/>
              <a:ext cx="441" cy="311"/>
            </a:xfrm>
            <a:prstGeom prst="ellipse">
              <a:avLst/>
            </a:prstGeom>
            <a:solidFill>
              <a:srgbClr val="E471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50" name="Oval 806"/>
            <p:cNvSpPr>
              <a:spLocks noChangeArrowheads="1"/>
            </p:cNvSpPr>
            <p:nvPr/>
          </p:nvSpPr>
          <p:spPr bwMode="auto">
            <a:xfrm>
              <a:off x="4958" y="2273"/>
              <a:ext cx="437" cy="307"/>
            </a:xfrm>
            <a:prstGeom prst="ellipse">
              <a:avLst/>
            </a:prstGeom>
            <a:solidFill>
              <a:srgbClr val="E470B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51" name="Oval 807"/>
            <p:cNvSpPr>
              <a:spLocks noChangeArrowheads="1"/>
            </p:cNvSpPr>
            <p:nvPr/>
          </p:nvSpPr>
          <p:spPr bwMode="auto">
            <a:xfrm>
              <a:off x="4962" y="2275"/>
              <a:ext cx="430" cy="303"/>
            </a:xfrm>
            <a:prstGeom prst="ellipse">
              <a:avLst/>
            </a:prstGeom>
            <a:solidFill>
              <a:srgbClr val="E46FB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52" name="Oval 808"/>
            <p:cNvSpPr>
              <a:spLocks noChangeArrowheads="1"/>
            </p:cNvSpPr>
            <p:nvPr/>
          </p:nvSpPr>
          <p:spPr bwMode="auto">
            <a:xfrm>
              <a:off x="4965" y="2277"/>
              <a:ext cx="424" cy="299"/>
            </a:xfrm>
            <a:prstGeom prst="ellipse">
              <a:avLst/>
            </a:prstGeom>
            <a:solidFill>
              <a:srgbClr val="E46EB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53" name="Oval 809"/>
            <p:cNvSpPr>
              <a:spLocks noChangeArrowheads="1"/>
            </p:cNvSpPr>
            <p:nvPr/>
          </p:nvSpPr>
          <p:spPr bwMode="auto">
            <a:xfrm>
              <a:off x="4967" y="2279"/>
              <a:ext cx="420" cy="295"/>
            </a:xfrm>
            <a:prstGeom prst="ellipse">
              <a:avLst/>
            </a:prstGeom>
            <a:solidFill>
              <a:srgbClr val="E36DB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54" name="Oval 810"/>
            <p:cNvSpPr>
              <a:spLocks noChangeArrowheads="1"/>
            </p:cNvSpPr>
            <p:nvPr/>
          </p:nvSpPr>
          <p:spPr bwMode="auto">
            <a:xfrm>
              <a:off x="4970" y="2280"/>
              <a:ext cx="414" cy="293"/>
            </a:xfrm>
            <a:prstGeom prst="ellipse">
              <a:avLst/>
            </a:prstGeom>
            <a:solidFill>
              <a:srgbClr val="E36CB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55" name="Oval 811"/>
            <p:cNvSpPr>
              <a:spLocks noChangeArrowheads="1"/>
            </p:cNvSpPr>
            <p:nvPr/>
          </p:nvSpPr>
          <p:spPr bwMode="auto">
            <a:xfrm>
              <a:off x="4972" y="2282"/>
              <a:ext cx="410" cy="289"/>
            </a:xfrm>
            <a:prstGeom prst="ellipse">
              <a:avLst/>
            </a:prstGeom>
            <a:solidFill>
              <a:srgbClr val="E36BB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56" name="Oval 812"/>
            <p:cNvSpPr>
              <a:spLocks noChangeArrowheads="1"/>
            </p:cNvSpPr>
            <p:nvPr/>
          </p:nvSpPr>
          <p:spPr bwMode="auto">
            <a:xfrm>
              <a:off x="4975" y="2284"/>
              <a:ext cx="404" cy="285"/>
            </a:xfrm>
            <a:prstGeom prst="ellipse">
              <a:avLst/>
            </a:prstGeom>
            <a:solidFill>
              <a:srgbClr val="E269B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57" name="Oval 813"/>
            <p:cNvSpPr>
              <a:spLocks noChangeArrowheads="1"/>
            </p:cNvSpPr>
            <p:nvPr/>
          </p:nvSpPr>
          <p:spPr bwMode="auto">
            <a:xfrm>
              <a:off x="4978" y="2286"/>
              <a:ext cx="397" cy="281"/>
            </a:xfrm>
            <a:prstGeom prst="ellipse">
              <a:avLst/>
            </a:prstGeom>
            <a:solidFill>
              <a:srgbClr val="E269B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58" name="Oval 814"/>
            <p:cNvSpPr>
              <a:spLocks noChangeArrowheads="1"/>
            </p:cNvSpPr>
            <p:nvPr/>
          </p:nvSpPr>
          <p:spPr bwMode="auto">
            <a:xfrm>
              <a:off x="4980" y="2288"/>
              <a:ext cx="393" cy="277"/>
            </a:xfrm>
            <a:prstGeom prst="ellipse">
              <a:avLst/>
            </a:prstGeom>
            <a:solidFill>
              <a:srgbClr val="E268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59" name="Oval 815"/>
            <p:cNvSpPr>
              <a:spLocks noChangeArrowheads="1"/>
            </p:cNvSpPr>
            <p:nvPr/>
          </p:nvSpPr>
          <p:spPr bwMode="auto">
            <a:xfrm>
              <a:off x="4983" y="2290"/>
              <a:ext cx="387" cy="273"/>
            </a:xfrm>
            <a:prstGeom prst="ellipse">
              <a:avLst/>
            </a:prstGeom>
            <a:solidFill>
              <a:srgbClr val="E266B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60" name="Oval 816"/>
            <p:cNvSpPr>
              <a:spLocks noChangeArrowheads="1"/>
            </p:cNvSpPr>
            <p:nvPr/>
          </p:nvSpPr>
          <p:spPr bwMode="auto">
            <a:xfrm>
              <a:off x="4986" y="2292"/>
              <a:ext cx="381" cy="269"/>
            </a:xfrm>
            <a:prstGeom prst="ellipse">
              <a:avLst/>
            </a:prstGeom>
            <a:solidFill>
              <a:srgbClr val="E165B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61" name="Oval 817"/>
            <p:cNvSpPr>
              <a:spLocks noChangeArrowheads="1"/>
            </p:cNvSpPr>
            <p:nvPr/>
          </p:nvSpPr>
          <p:spPr bwMode="auto">
            <a:xfrm>
              <a:off x="4988" y="2293"/>
              <a:ext cx="377" cy="267"/>
            </a:xfrm>
            <a:prstGeom prst="ellipse">
              <a:avLst/>
            </a:prstGeom>
            <a:solidFill>
              <a:srgbClr val="E164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62" name="Oval 818"/>
            <p:cNvSpPr>
              <a:spLocks noChangeArrowheads="1"/>
            </p:cNvSpPr>
            <p:nvPr/>
          </p:nvSpPr>
          <p:spPr bwMode="auto">
            <a:xfrm>
              <a:off x="4991" y="2295"/>
              <a:ext cx="371" cy="263"/>
            </a:xfrm>
            <a:prstGeom prst="ellipse">
              <a:avLst/>
            </a:prstGeom>
            <a:solidFill>
              <a:srgbClr val="E163B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63" name="Oval 819"/>
            <p:cNvSpPr>
              <a:spLocks noChangeArrowheads="1"/>
            </p:cNvSpPr>
            <p:nvPr/>
          </p:nvSpPr>
          <p:spPr bwMode="auto">
            <a:xfrm>
              <a:off x="4993" y="2297"/>
              <a:ext cx="367" cy="258"/>
            </a:xfrm>
            <a:prstGeom prst="ellipse">
              <a:avLst/>
            </a:prstGeom>
            <a:solidFill>
              <a:srgbClr val="E162B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64" name="Oval 820"/>
            <p:cNvSpPr>
              <a:spLocks noChangeArrowheads="1"/>
            </p:cNvSpPr>
            <p:nvPr/>
          </p:nvSpPr>
          <p:spPr bwMode="auto">
            <a:xfrm>
              <a:off x="4996" y="2299"/>
              <a:ext cx="361" cy="254"/>
            </a:xfrm>
            <a:prstGeom prst="ellipse">
              <a:avLst/>
            </a:prstGeom>
            <a:solidFill>
              <a:srgbClr val="E060B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65" name="Oval 821"/>
            <p:cNvSpPr>
              <a:spLocks noChangeArrowheads="1"/>
            </p:cNvSpPr>
            <p:nvPr/>
          </p:nvSpPr>
          <p:spPr bwMode="auto">
            <a:xfrm>
              <a:off x="4999" y="2301"/>
              <a:ext cx="355" cy="250"/>
            </a:xfrm>
            <a:prstGeom prst="ellipse">
              <a:avLst/>
            </a:prstGeom>
            <a:solidFill>
              <a:srgbClr val="E05F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66" name="Oval 822"/>
            <p:cNvSpPr>
              <a:spLocks noChangeArrowheads="1"/>
            </p:cNvSpPr>
            <p:nvPr/>
          </p:nvSpPr>
          <p:spPr bwMode="auto">
            <a:xfrm>
              <a:off x="5001" y="2303"/>
              <a:ext cx="351" cy="246"/>
            </a:xfrm>
            <a:prstGeom prst="ellipse">
              <a:avLst/>
            </a:prstGeom>
            <a:solidFill>
              <a:srgbClr val="E05EB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67" name="Oval 823"/>
            <p:cNvSpPr>
              <a:spLocks noChangeArrowheads="1"/>
            </p:cNvSpPr>
            <p:nvPr/>
          </p:nvSpPr>
          <p:spPr bwMode="auto">
            <a:xfrm>
              <a:off x="5004" y="2304"/>
              <a:ext cx="345" cy="244"/>
            </a:xfrm>
            <a:prstGeom prst="ellipse">
              <a:avLst/>
            </a:prstGeom>
            <a:solidFill>
              <a:srgbClr val="E05DA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68" name="Oval 824"/>
            <p:cNvSpPr>
              <a:spLocks noChangeArrowheads="1"/>
            </p:cNvSpPr>
            <p:nvPr/>
          </p:nvSpPr>
          <p:spPr bwMode="auto">
            <a:xfrm>
              <a:off x="5007" y="2306"/>
              <a:ext cx="339" cy="240"/>
            </a:xfrm>
            <a:prstGeom prst="ellipse">
              <a:avLst/>
            </a:prstGeom>
            <a:solidFill>
              <a:srgbClr val="DF5BA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69" name="Oval 825"/>
            <p:cNvSpPr>
              <a:spLocks noChangeArrowheads="1"/>
            </p:cNvSpPr>
            <p:nvPr/>
          </p:nvSpPr>
          <p:spPr bwMode="auto">
            <a:xfrm>
              <a:off x="5009" y="2308"/>
              <a:ext cx="335" cy="236"/>
            </a:xfrm>
            <a:prstGeom prst="ellipse">
              <a:avLst/>
            </a:prstGeom>
            <a:solidFill>
              <a:srgbClr val="DF5AA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70" name="Oval 826"/>
            <p:cNvSpPr>
              <a:spLocks noChangeArrowheads="1"/>
            </p:cNvSpPr>
            <p:nvPr/>
          </p:nvSpPr>
          <p:spPr bwMode="auto">
            <a:xfrm>
              <a:off x="5012" y="2310"/>
              <a:ext cx="329" cy="232"/>
            </a:xfrm>
            <a:prstGeom prst="ellipse">
              <a:avLst/>
            </a:prstGeom>
            <a:solidFill>
              <a:srgbClr val="DF59A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71" name="Oval 827"/>
            <p:cNvSpPr>
              <a:spLocks noChangeArrowheads="1"/>
            </p:cNvSpPr>
            <p:nvPr/>
          </p:nvSpPr>
          <p:spPr bwMode="auto">
            <a:xfrm>
              <a:off x="5014" y="2312"/>
              <a:ext cx="325" cy="228"/>
            </a:xfrm>
            <a:prstGeom prst="ellipse">
              <a:avLst/>
            </a:prstGeom>
            <a:solidFill>
              <a:srgbClr val="DF58A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72" name="Oval 828"/>
            <p:cNvSpPr>
              <a:spLocks noChangeArrowheads="1"/>
            </p:cNvSpPr>
            <p:nvPr/>
          </p:nvSpPr>
          <p:spPr bwMode="auto">
            <a:xfrm>
              <a:off x="5017" y="2314"/>
              <a:ext cx="319" cy="224"/>
            </a:xfrm>
            <a:prstGeom prst="ellipse">
              <a:avLst/>
            </a:prstGeom>
            <a:solidFill>
              <a:srgbClr val="DE56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73" name="Oval 829"/>
            <p:cNvSpPr>
              <a:spLocks noChangeArrowheads="1"/>
            </p:cNvSpPr>
            <p:nvPr/>
          </p:nvSpPr>
          <p:spPr bwMode="auto">
            <a:xfrm>
              <a:off x="5020" y="2316"/>
              <a:ext cx="313" cy="220"/>
            </a:xfrm>
            <a:prstGeom prst="ellipse">
              <a:avLst/>
            </a:prstGeom>
            <a:solidFill>
              <a:srgbClr val="DE55A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74" name="Oval 830"/>
            <p:cNvSpPr>
              <a:spLocks noChangeArrowheads="1"/>
            </p:cNvSpPr>
            <p:nvPr/>
          </p:nvSpPr>
          <p:spPr bwMode="auto">
            <a:xfrm>
              <a:off x="5022" y="2317"/>
              <a:ext cx="309" cy="218"/>
            </a:xfrm>
            <a:prstGeom prst="ellipse">
              <a:avLst/>
            </a:prstGeom>
            <a:solidFill>
              <a:srgbClr val="DE53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75" name="Oval 831"/>
            <p:cNvSpPr>
              <a:spLocks noChangeArrowheads="1"/>
            </p:cNvSpPr>
            <p:nvPr/>
          </p:nvSpPr>
          <p:spPr bwMode="auto">
            <a:xfrm>
              <a:off x="5025" y="2319"/>
              <a:ext cx="303" cy="214"/>
            </a:xfrm>
            <a:prstGeom prst="ellipse">
              <a:avLst/>
            </a:prstGeom>
            <a:solidFill>
              <a:srgbClr val="DE53A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76" name="Oval 832"/>
            <p:cNvSpPr>
              <a:spLocks noChangeArrowheads="1"/>
            </p:cNvSpPr>
            <p:nvPr/>
          </p:nvSpPr>
          <p:spPr bwMode="auto">
            <a:xfrm>
              <a:off x="5028" y="2321"/>
              <a:ext cx="297" cy="210"/>
            </a:xfrm>
            <a:prstGeom prst="ellipse">
              <a:avLst/>
            </a:prstGeom>
            <a:solidFill>
              <a:srgbClr val="DD51A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77" name="Oval 833"/>
            <p:cNvSpPr>
              <a:spLocks noChangeArrowheads="1"/>
            </p:cNvSpPr>
            <p:nvPr/>
          </p:nvSpPr>
          <p:spPr bwMode="auto">
            <a:xfrm>
              <a:off x="5030" y="2323"/>
              <a:ext cx="293" cy="206"/>
            </a:xfrm>
            <a:prstGeom prst="ellipse">
              <a:avLst/>
            </a:prstGeom>
            <a:solidFill>
              <a:srgbClr val="DD50A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78" name="Oval 834"/>
            <p:cNvSpPr>
              <a:spLocks noChangeArrowheads="1"/>
            </p:cNvSpPr>
            <p:nvPr/>
          </p:nvSpPr>
          <p:spPr bwMode="auto">
            <a:xfrm>
              <a:off x="5033" y="2326"/>
              <a:ext cx="287" cy="201"/>
            </a:xfrm>
            <a:prstGeom prst="ellipse">
              <a:avLst/>
            </a:prstGeom>
            <a:solidFill>
              <a:srgbClr val="DD4EA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79" name="Oval 835"/>
            <p:cNvSpPr>
              <a:spLocks noChangeArrowheads="1"/>
            </p:cNvSpPr>
            <p:nvPr/>
          </p:nvSpPr>
          <p:spPr bwMode="auto">
            <a:xfrm>
              <a:off x="5035" y="2328"/>
              <a:ext cx="283" cy="197"/>
            </a:xfrm>
            <a:prstGeom prst="ellipse">
              <a:avLst/>
            </a:prstGeom>
            <a:solidFill>
              <a:srgbClr val="DD4DA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80" name="Oval 836"/>
            <p:cNvSpPr>
              <a:spLocks noChangeArrowheads="1"/>
            </p:cNvSpPr>
            <p:nvPr/>
          </p:nvSpPr>
          <p:spPr bwMode="auto">
            <a:xfrm>
              <a:off x="5038" y="2329"/>
              <a:ext cx="277" cy="195"/>
            </a:xfrm>
            <a:prstGeom prst="ellipse">
              <a:avLst/>
            </a:prstGeom>
            <a:solidFill>
              <a:srgbClr val="DC4CA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81" name="Oval 837"/>
            <p:cNvSpPr>
              <a:spLocks noChangeArrowheads="1"/>
            </p:cNvSpPr>
            <p:nvPr/>
          </p:nvSpPr>
          <p:spPr bwMode="auto">
            <a:xfrm>
              <a:off x="5041" y="2331"/>
              <a:ext cx="271" cy="191"/>
            </a:xfrm>
            <a:prstGeom prst="ellipse">
              <a:avLst/>
            </a:prstGeom>
            <a:solidFill>
              <a:srgbClr val="DC4AA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82" name="Oval 838"/>
            <p:cNvSpPr>
              <a:spLocks noChangeArrowheads="1"/>
            </p:cNvSpPr>
            <p:nvPr/>
          </p:nvSpPr>
          <p:spPr bwMode="auto">
            <a:xfrm>
              <a:off x="5043" y="2333"/>
              <a:ext cx="267" cy="187"/>
            </a:xfrm>
            <a:prstGeom prst="ellipse">
              <a:avLst/>
            </a:prstGeom>
            <a:solidFill>
              <a:srgbClr val="DC49A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83" name="Oval 839"/>
            <p:cNvSpPr>
              <a:spLocks noChangeArrowheads="1"/>
            </p:cNvSpPr>
            <p:nvPr/>
          </p:nvSpPr>
          <p:spPr bwMode="auto">
            <a:xfrm>
              <a:off x="5046" y="2335"/>
              <a:ext cx="261" cy="183"/>
            </a:xfrm>
            <a:prstGeom prst="ellipse">
              <a:avLst/>
            </a:prstGeom>
            <a:solidFill>
              <a:srgbClr val="DC47A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84" name="Oval 840"/>
            <p:cNvSpPr>
              <a:spLocks noChangeArrowheads="1"/>
            </p:cNvSpPr>
            <p:nvPr/>
          </p:nvSpPr>
          <p:spPr bwMode="auto">
            <a:xfrm>
              <a:off x="5049" y="2337"/>
              <a:ext cx="255" cy="179"/>
            </a:xfrm>
            <a:prstGeom prst="ellipse">
              <a:avLst/>
            </a:prstGeom>
            <a:solidFill>
              <a:srgbClr val="DB46A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85" name="Oval 841"/>
            <p:cNvSpPr>
              <a:spLocks noChangeArrowheads="1"/>
            </p:cNvSpPr>
            <p:nvPr/>
          </p:nvSpPr>
          <p:spPr bwMode="auto">
            <a:xfrm>
              <a:off x="5051" y="2339"/>
              <a:ext cx="251" cy="175"/>
            </a:xfrm>
            <a:prstGeom prst="ellipse">
              <a:avLst/>
            </a:prstGeom>
            <a:solidFill>
              <a:srgbClr val="DB45A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86" name="Oval 842"/>
            <p:cNvSpPr>
              <a:spLocks noChangeArrowheads="1"/>
            </p:cNvSpPr>
            <p:nvPr/>
          </p:nvSpPr>
          <p:spPr bwMode="auto">
            <a:xfrm>
              <a:off x="5054" y="2341"/>
              <a:ext cx="245" cy="171"/>
            </a:xfrm>
            <a:prstGeom prst="ellipse">
              <a:avLst/>
            </a:prstGeom>
            <a:solidFill>
              <a:srgbClr val="DB43A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87" name="Oval 843"/>
            <p:cNvSpPr>
              <a:spLocks noChangeArrowheads="1"/>
            </p:cNvSpPr>
            <p:nvPr/>
          </p:nvSpPr>
          <p:spPr bwMode="auto">
            <a:xfrm>
              <a:off x="5056" y="2342"/>
              <a:ext cx="241" cy="169"/>
            </a:xfrm>
            <a:prstGeom prst="ellipse">
              <a:avLst/>
            </a:prstGeom>
            <a:solidFill>
              <a:srgbClr val="DB42A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88" name="Oval 844"/>
            <p:cNvSpPr>
              <a:spLocks noChangeArrowheads="1"/>
            </p:cNvSpPr>
            <p:nvPr/>
          </p:nvSpPr>
          <p:spPr bwMode="auto">
            <a:xfrm>
              <a:off x="5059" y="2344"/>
              <a:ext cx="235" cy="165"/>
            </a:xfrm>
            <a:prstGeom prst="ellipse">
              <a:avLst/>
            </a:prstGeom>
            <a:solidFill>
              <a:srgbClr val="DB41A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89" name="Oval 845"/>
            <p:cNvSpPr>
              <a:spLocks noChangeArrowheads="1"/>
            </p:cNvSpPr>
            <p:nvPr/>
          </p:nvSpPr>
          <p:spPr bwMode="auto">
            <a:xfrm>
              <a:off x="5062" y="2346"/>
              <a:ext cx="229" cy="161"/>
            </a:xfrm>
            <a:prstGeom prst="ellipse">
              <a:avLst/>
            </a:prstGeom>
            <a:solidFill>
              <a:srgbClr val="DA40A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90" name="Oval 846"/>
            <p:cNvSpPr>
              <a:spLocks noChangeArrowheads="1"/>
            </p:cNvSpPr>
            <p:nvPr/>
          </p:nvSpPr>
          <p:spPr bwMode="auto">
            <a:xfrm>
              <a:off x="5064" y="2348"/>
              <a:ext cx="225" cy="157"/>
            </a:xfrm>
            <a:prstGeom prst="ellipse">
              <a:avLst/>
            </a:prstGeom>
            <a:solidFill>
              <a:srgbClr val="DA3EA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91" name="Oval 847"/>
            <p:cNvSpPr>
              <a:spLocks noChangeArrowheads="1"/>
            </p:cNvSpPr>
            <p:nvPr/>
          </p:nvSpPr>
          <p:spPr bwMode="auto">
            <a:xfrm>
              <a:off x="5068" y="2350"/>
              <a:ext cx="218" cy="153"/>
            </a:xfrm>
            <a:prstGeom prst="ellipse">
              <a:avLst/>
            </a:prstGeom>
            <a:solidFill>
              <a:srgbClr val="DA3C9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92" name="Oval 848"/>
            <p:cNvSpPr>
              <a:spLocks noChangeArrowheads="1"/>
            </p:cNvSpPr>
            <p:nvPr/>
          </p:nvSpPr>
          <p:spPr bwMode="auto">
            <a:xfrm>
              <a:off x="5071" y="2352"/>
              <a:ext cx="212" cy="149"/>
            </a:xfrm>
            <a:prstGeom prst="ellipse">
              <a:avLst/>
            </a:prstGeom>
            <a:solidFill>
              <a:srgbClr val="DA3B9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93" name="Oval 849"/>
            <p:cNvSpPr>
              <a:spLocks noChangeArrowheads="1"/>
            </p:cNvSpPr>
            <p:nvPr/>
          </p:nvSpPr>
          <p:spPr bwMode="auto">
            <a:xfrm>
              <a:off x="5073" y="2353"/>
              <a:ext cx="208" cy="147"/>
            </a:xfrm>
            <a:prstGeom prst="ellipse">
              <a:avLst/>
            </a:prstGeom>
            <a:solidFill>
              <a:srgbClr val="DA3A9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94" name="Oval 850"/>
            <p:cNvSpPr>
              <a:spLocks noChangeArrowheads="1"/>
            </p:cNvSpPr>
            <p:nvPr/>
          </p:nvSpPr>
          <p:spPr bwMode="auto">
            <a:xfrm>
              <a:off x="5076" y="2355"/>
              <a:ext cx="202" cy="143"/>
            </a:xfrm>
            <a:prstGeom prst="ellipse">
              <a:avLst/>
            </a:prstGeom>
            <a:solidFill>
              <a:srgbClr val="D9399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95" name="Oval 851"/>
            <p:cNvSpPr>
              <a:spLocks noChangeArrowheads="1"/>
            </p:cNvSpPr>
            <p:nvPr/>
          </p:nvSpPr>
          <p:spPr bwMode="auto">
            <a:xfrm>
              <a:off x="5078" y="2357"/>
              <a:ext cx="198" cy="139"/>
            </a:xfrm>
            <a:prstGeom prst="ellipse">
              <a:avLst/>
            </a:prstGeom>
            <a:solidFill>
              <a:srgbClr val="D9379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96" name="Oval 852"/>
            <p:cNvSpPr>
              <a:spLocks noChangeArrowheads="1"/>
            </p:cNvSpPr>
            <p:nvPr/>
          </p:nvSpPr>
          <p:spPr bwMode="auto">
            <a:xfrm>
              <a:off x="5081" y="2359"/>
              <a:ext cx="191" cy="135"/>
            </a:xfrm>
            <a:prstGeom prst="ellipse">
              <a:avLst/>
            </a:prstGeom>
            <a:solidFill>
              <a:srgbClr val="D9369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97" name="Oval 853"/>
            <p:cNvSpPr>
              <a:spLocks noChangeArrowheads="1"/>
            </p:cNvSpPr>
            <p:nvPr/>
          </p:nvSpPr>
          <p:spPr bwMode="auto">
            <a:xfrm>
              <a:off x="5084" y="2361"/>
              <a:ext cx="186" cy="132"/>
            </a:xfrm>
            <a:prstGeom prst="ellipse">
              <a:avLst/>
            </a:prstGeom>
            <a:solidFill>
              <a:srgbClr val="D9359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98" name="Oval 854"/>
            <p:cNvSpPr>
              <a:spLocks noChangeArrowheads="1"/>
            </p:cNvSpPr>
            <p:nvPr/>
          </p:nvSpPr>
          <p:spPr bwMode="auto">
            <a:xfrm>
              <a:off x="5086" y="2363"/>
              <a:ext cx="182" cy="128"/>
            </a:xfrm>
            <a:prstGeom prst="ellipse">
              <a:avLst/>
            </a:prstGeom>
            <a:solidFill>
              <a:srgbClr val="D9339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99" name="Oval 855"/>
            <p:cNvSpPr>
              <a:spLocks noChangeArrowheads="1"/>
            </p:cNvSpPr>
            <p:nvPr/>
          </p:nvSpPr>
          <p:spPr bwMode="auto">
            <a:xfrm>
              <a:off x="5089" y="2365"/>
              <a:ext cx="176" cy="124"/>
            </a:xfrm>
            <a:prstGeom prst="ellipse">
              <a:avLst/>
            </a:prstGeom>
            <a:solidFill>
              <a:srgbClr val="D8329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00" name="Oval 856"/>
            <p:cNvSpPr>
              <a:spLocks noChangeArrowheads="1"/>
            </p:cNvSpPr>
            <p:nvPr/>
          </p:nvSpPr>
          <p:spPr bwMode="auto">
            <a:xfrm>
              <a:off x="5092" y="2366"/>
              <a:ext cx="170" cy="122"/>
            </a:xfrm>
            <a:prstGeom prst="ellipse">
              <a:avLst/>
            </a:prstGeom>
            <a:solidFill>
              <a:srgbClr val="D8309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01" name="Oval 857"/>
            <p:cNvSpPr>
              <a:spLocks noChangeArrowheads="1"/>
            </p:cNvSpPr>
            <p:nvPr/>
          </p:nvSpPr>
          <p:spPr bwMode="auto">
            <a:xfrm>
              <a:off x="5094" y="2368"/>
              <a:ext cx="166" cy="118"/>
            </a:xfrm>
            <a:prstGeom prst="ellipse">
              <a:avLst/>
            </a:prstGeom>
            <a:solidFill>
              <a:srgbClr val="D82F9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02" name="Oval 858"/>
            <p:cNvSpPr>
              <a:spLocks noChangeArrowheads="1"/>
            </p:cNvSpPr>
            <p:nvPr/>
          </p:nvSpPr>
          <p:spPr bwMode="auto">
            <a:xfrm>
              <a:off x="5097" y="2370"/>
              <a:ext cx="160" cy="114"/>
            </a:xfrm>
            <a:prstGeom prst="ellipse">
              <a:avLst/>
            </a:prstGeom>
            <a:solidFill>
              <a:srgbClr val="D82E9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03" name="Oval 859"/>
            <p:cNvSpPr>
              <a:spLocks noChangeArrowheads="1"/>
            </p:cNvSpPr>
            <p:nvPr/>
          </p:nvSpPr>
          <p:spPr bwMode="auto">
            <a:xfrm>
              <a:off x="5099" y="2372"/>
              <a:ext cx="156" cy="110"/>
            </a:xfrm>
            <a:prstGeom prst="ellipse">
              <a:avLst/>
            </a:prstGeom>
            <a:solidFill>
              <a:srgbClr val="D82D9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04" name="Oval 860"/>
            <p:cNvSpPr>
              <a:spLocks noChangeArrowheads="1"/>
            </p:cNvSpPr>
            <p:nvPr/>
          </p:nvSpPr>
          <p:spPr bwMode="auto">
            <a:xfrm>
              <a:off x="5102" y="2374"/>
              <a:ext cx="150" cy="106"/>
            </a:xfrm>
            <a:prstGeom prst="ellipse">
              <a:avLst/>
            </a:prstGeom>
            <a:solidFill>
              <a:srgbClr val="D82B9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05" name="Oval 861"/>
            <p:cNvSpPr>
              <a:spLocks noChangeArrowheads="1"/>
            </p:cNvSpPr>
            <p:nvPr/>
          </p:nvSpPr>
          <p:spPr bwMode="auto">
            <a:xfrm>
              <a:off x="5105" y="2376"/>
              <a:ext cx="144" cy="102"/>
            </a:xfrm>
            <a:prstGeom prst="ellipse">
              <a:avLst/>
            </a:prstGeom>
            <a:solidFill>
              <a:srgbClr val="D82A9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06" name="Oval 862"/>
            <p:cNvSpPr>
              <a:spLocks noChangeArrowheads="1"/>
            </p:cNvSpPr>
            <p:nvPr/>
          </p:nvSpPr>
          <p:spPr bwMode="auto">
            <a:xfrm>
              <a:off x="5107" y="2377"/>
              <a:ext cx="140" cy="100"/>
            </a:xfrm>
            <a:prstGeom prst="ellipse">
              <a:avLst/>
            </a:prstGeom>
            <a:solidFill>
              <a:srgbClr val="D8299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07" name="Oval 863"/>
            <p:cNvSpPr>
              <a:spLocks noChangeArrowheads="1"/>
            </p:cNvSpPr>
            <p:nvPr/>
          </p:nvSpPr>
          <p:spPr bwMode="auto">
            <a:xfrm>
              <a:off x="5110" y="2379"/>
              <a:ext cx="134" cy="96"/>
            </a:xfrm>
            <a:prstGeom prst="ellipse">
              <a:avLst/>
            </a:prstGeom>
            <a:solidFill>
              <a:srgbClr val="D728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08" name="Oval 864"/>
            <p:cNvSpPr>
              <a:spLocks noChangeArrowheads="1"/>
            </p:cNvSpPr>
            <p:nvPr/>
          </p:nvSpPr>
          <p:spPr bwMode="auto">
            <a:xfrm>
              <a:off x="5113" y="2381"/>
              <a:ext cx="128" cy="92"/>
            </a:xfrm>
            <a:prstGeom prst="ellipse">
              <a:avLst/>
            </a:prstGeom>
            <a:solidFill>
              <a:srgbClr val="D7269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09" name="Oval 865"/>
            <p:cNvSpPr>
              <a:spLocks noChangeArrowheads="1"/>
            </p:cNvSpPr>
            <p:nvPr/>
          </p:nvSpPr>
          <p:spPr bwMode="auto">
            <a:xfrm>
              <a:off x="5115" y="2383"/>
              <a:ext cx="124" cy="88"/>
            </a:xfrm>
            <a:prstGeom prst="ellipse">
              <a:avLst/>
            </a:prstGeom>
            <a:solidFill>
              <a:srgbClr val="D725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10" name="Oval 866"/>
            <p:cNvSpPr>
              <a:spLocks noChangeArrowheads="1"/>
            </p:cNvSpPr>
            <p:nvPr/>
          </p:nvSpPr>
          <p:spPr bwMode="auto">
            <a:xfrm>
              <a:off x="5118" y="2385"/>
              <a:ext cx="118" cy="84"/>
            </a:xfrm>
            <a:prstGeom prst="ellipse">
              <a:avLst/>
            </a:prstGeom>
            <a:solidFill>
              <a:srgbClr val="D723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11" name="Oval 867"/>
            <p:cNvSpPr>
              <a:spLocks noChangeArrowheads="1"/>
            </p:cNvSpPr>
            <p:nvPr/>
          </p:nvSpPr>
          <p:spPr bwMode="auto">
            <a:xfrm>
              <a:off x="5120" y="2387"/>
              <a:ext cx="114" cy="80"/>
            </a:xfrm>
            <a:prstGeom prst="ellipse">
              <a:avLst/>
            </a:prstGeom>
            <a:solidFill>
              <a:srgbClr val="D723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12" name="Oval 868"/>
            <p:cNvSpPr>
              <a:spLocks noChangeArrowheads="1"/>
            </p:cNvSpPr>
            <p:nvPr/>
          </p:nvSpPr>
          <p:spPr bwMode="auto">
            <a:xfrm>
              <a:off x="5123" y="2389"/>
              <a:ext cx="108" cy="76"/>
            </a:xfrm>
            <a:prstGeom prst="ellipse">
              <a:avLst/>
            </a:prstGeom>
            <a:solidFill>
              <a:srgbClr val="D7219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13" name="Oval 869"/>
            <p:cNvSpPr>
              <a:spLocks noChangeArrowheads="1"/>
            </p:cNvSpPr>
            <p:nvPr/>
          </p:nvSpPr>
          <p:spPr bwMode="auto">
            <a:xfrm>
              <a:off x="5126" y="2390"/>
              <a:ext cx="102" cy="74"/>
            </a:xfrm>
            <a:prstGeom prst="ellipse">
              <a:avLst/>
            </a:prstGeom>
            <a:solidFill>
              <a:srgbClr val="D720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14" name="Oval 870"/>
            <p:cNvSpPr>
              <a:spLocks noChangeArrowheads="1"/>
            </p:cNvSpPr>
            <p:nvPr/>
          </p:nvSpPr>
          <p:spPr bwMode="auto">
            <a:xfrm>
              <a:off x="5128" y="2392"/>
              <a:ext cx="98" cy="70"/>
            </a:xfrm>
            <a:prstGeom prst="ellipse">
              <a:avLst/>
            </a:prstGeom>
            <a:solidFill>
              <a:srgbClr val="D71E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15" name="Oval 871"/>
            <p:cNvSpPr>
              <a:spLocks noChangeArrowheads="1"/>
            </p:cNvSpPr>
            <p:nvPr/>
          </p:nvSpPr>
          <p:spPr bwMode="auto">
            <a:xfrm>
              <a:off x="5131" y="2394"/>
              <a:ext cx="92" cy="66"/>
            </a:xfrm>
            <a:prstGeom prst="ellipse">
              <a:avLst/>
            </a:prstGeom>
            <a:solidFill>
              <a:srgbClr val="D71E9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16" name="Oval 872"/>
            <p:cNvSpPr>
              <a:spLocks noChangeArrowheads="1"/>
            </p:cNvSpPr>
            <p:nvPr/>
          </p:nvSpPr>
          <p:spPr bwMode="auto">
            <a:xfrm>
              <a:off x="5134" y="2396"/>
              <a:ext cx="86" cy="62"/>
            </a:xfrm>
            <a:prstGeom prst="ellipse">
              <a:avLst/>
            </a:prstGeom>
            <a:solidFill>
              <a:srgbClr val="D61C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17" name="Oval 873"/>
            <p:cNvSpPr>
              <a:spLocks noChangeArrowheads="1"/>
            </p:cNvSpPr>
            <p:nvPr/>
          </p:nvSpPr>
          <p:spPr bwMode="auto">
            <a:xfrm>
              <a:off x="5136" y="2398"/>
              <a:ext cx="82" cy="58"/>
            </a:xfrm>
            <a:prstGeom prst="ellipse">
              <a:avLst/>
            </a:prstGeom>
            <a:solidFill>
              <a:srgbClr val="D61B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18" name="Oval 874"/>
            <p:cNvSpPr>
              <a:spLocks noChangeArrowheads="1"/>
            </p:cNvSpPr>
            <p:nvPr/>
          </p:nvSpPr>
          <p:spPr bwMode="auto">
            <a:xfrm>
              <a:off x="5139" y="2400"/>
              <a:ext cx="76" cy="54"/>
            </a:xfrm>
            <a:prstGeom prst="ellipse">
              <a:avLst/>
            </a:prstGeom>
            <a:solidFill>
              <a:srgbClr val="D619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19" name="Oval 875"/>
            <p:cNvSpPr>
              <a:spLocks noChangeArrowheads="1"/>
            </p:cNvSpPr>
            <p:nvPr/>
          </p:nvSpPr>
          <p:spPr bwMode="auto">
            <a:xfrm>
              <a:off x="5141" y="2401"/>
              <a:ext cx="72" cy="52"/>
            </a:xfrm>
            <a:prstGeom prst="ellipse">
              <a:avLst/>
            </a:prstGeom>
            <a:solidFill>
              <a:srgbClr val="D618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20" name="Oval 876"/>
            <p:cNvSpPr>
              <a:spLocks noChangeArrowheads="1"/>
            </p:cNvSpPr>
            <p:nvPr/>
          </p:nvSpPr>
          <p:spPr bwMode="auto">
            <a:xfrm>
              <a:off x="5144" y="2403"/>
              <a:ext cx="66" cy="48"/>
            </a:xfrm>
            <a:prstGeom prst="ellipse">
              <a:avLst/>
            </a:prstGeom>
            <a:solidFill>
              <a:srgbClr val="D6179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21" name="Oval 877"/>
            <p:cNvSpPr>
              <a:spLocks noChangeArrowheads="1"/>
            </p:cNvSpPr>
            <p:nvPr/>
          </p:nvSpPr>
          <p:spPr bwMode="auto">
            <a:xfrm>
              <a:off x="5147" y="2405"/>
              <a:ext cx="60" cy="44"/>
            </a:xfrm>
            <a:prstGeom prst="ellipse">
              <a:avLst/>
            </a:prstGeom>
            <a:solidFill>
              <a:srgbClr val="D616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22" name="Oval 878"/>
            <p:cNvSpPr>
              <a:spLocks noChangeArrowheads="1"/>
            </p:cNvSpPr>
            <p:nvPr/>
          </p:nvSpPr>
          <p:spPr bwMode="auto">
            <a:xfrm>
              <a:off x="5149" y="2407"/>
              <a:ext cx="56" cy="40"/>
            </a:xfrm>
            <a:prstGeom prst="ellipse">
              <a:avLst/>
            </a:prstGeom>
            <a:solidFill>
              <a:srgbClr val="D614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23" name="Oval 879"/>
            <p:cNvSpPr>
              <a:spLocks noChangeArrowheads="1"/>
            </p:cNvSpPr>
            <p:nvPr/>
          </p:nvSpPr>
          <p:spPr bwMode="auto">
            <a:xfrm>
              <a:off x="5152" y="2409"/>
              <a:ext cx="50" cy="36"/>
            </a:xfrm>
            <a:prstGeom prst="ellipse">
              <a:avLst/>
            </a:prstGeom>
            <a:solidFill>
              <a:srgbClr val="D613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24" name="Oval 880"/>
            <p:cNvSpPr>
              <a:spLocks noChangeArrowheads="1"/>
            </p:cNvSpPr>
            <p:nvPr/>
          </p:nvSpPr>
          <p:spPr bwMode="auto">
            <a:xfrm>
              <a:off x="5155" y="2411"/>
              <a:ext cx="44" cy="32"/>
            </a:xfrm>
            <a:prstGeom prst="ellipse">
              <a:avLst/>
            </a:prstGeom>
            <a:solidFill>
              <a:srgbClr val="D612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25" name="Oval 881"/>
            <p:cNvSpPr>
              <a:spLocks noChangeArrowheads="1"/>
            </p:cNvSpPr>
            <p:nvPr/>
          </p:nvSpPr>
          <p:spPr bwMode="auto">
            <a:xfrm>
              <a:off x="5157" y="2413"/>
              <a:ext cx="40" cy="28"/>
            </a:xfrm>
            <a:prstGeom prst="ellipse">
              <a:avLst/>
            </a:prstGeom>
            <a:solidFill>
              <a:srgbClr val="D6119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26" name="Oval 882"/>
            <p:cNvSpPr>
              <a:spLocks noChangeArrowheads="1"/>
            </p:cNvSpPr>
            <p:nvPr/>
          </p:nvSpPr>
          <p:spPr bwMode="auto">
            <a:xfrm>
              <a:off x="5160" y="2414"/>
              <a:ext cx="34" cy="25"/>
            </a:xfrm>
            <a:prstGeom prst="ellipse">
              <a:avLst/>
            </a:prstGeom>
            <a:solidFill>
              <a:srgbClr val="D60F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27" name="Oval 883"/>
            <p:cNvSpPr>
              <a:spLocks noChangeArrowheads="1"/>
            </p:cNvSpPr>
            <p:nvPr/>
          </p:nvSpPr>
          <p:spPr bwMode="auto">
            <a:xfrm>
              <a:off x="5162" y="2416"/>
              <a:ext cx="30" cy="21"/>
            </a:xfrm>
            <a:prstGeom prst="ellipse">
              <a:avLst/>
            </a:prstGeom>
            <a:solidFill>
              <a:srgbClr val="D60D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28" name="Oval 884"/>
            <p:cNvSpPr>
              <a:spLocks noChangeArrowheads="1"/>
            </p:cNvSpPr>
            <p:nvPr/>
          </p:nvSpPr>
          <p:spPr bwMode="auto">
            <a:xfrm>
              <a:off x="5165" y="2418"/>
              <a:ext cx="24" cy="17"/>
            </a:xfrm>
            <a:prstGeom prst="ellipse">
              <a:avLst/>
            </a:prstGeom>
            <a:solidFill>
              <a:srgbClr val="D60B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29" name="Oval 885"/>
            <p:cNvSpPr>
              <a:spLocks noChangeArrowheads="1"/>
            </p:cNvSpPr>
            <p:nvPr/>
          </p:nvSpPr>
          <p:spPr bwMode="auto">
            <a:xfrm>
              <a:off x="5168" y="2420"/>
              <a:ext cx="18" cy="13"/>
            </a:xfrm>
            <a:prstGeom prst="ellipse">
              <a:avLst/>
            </a:prstGeom>
            <a:solidFill>
              <a:srgbClr val="D60A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30" name="Oval 886"/>
            <p:cNvSpPr>
              <a:spLocks noChangeArrowheads="1"/>
            </p:cNvSpPr>
            <p:nvPr/>
          </p:nvSpPr>
          <p:spPr bwMode="auto">
            <a:xfrm>
              <a:off x="5171" y="2422"/>
              <a:ext cx="13" cy="9"/>
            </a:xfrm>
            <a:prstGeom prst="ellipse">
              <a:avLst/>
            </a:prstGeom>
            <a:solidFill>
              <a:srgbClr val="D608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31" name="Oval 887"/>
            <p:cNvSpPr>
              <a:spLocks noChangeArrowheads="1"/>
            </p:cNvSpPr>
            <p:nvPr/>
          </p:nvSpPr>
          <p:spPr bwMode="auto">
            <a:xfrm>
              <a:off x="5174" y="2424"/>
              <a:ext cx="7" cy="5"/>
            </a:xfrm>
            <a:prstGeom prst="ellipse">
              <a:avLst/>
            </a:prstGeom>
            <a:solidFill>
              <a:srgbClr val="D6069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9832" name="Rectangle 888"/>
          <p:cNvSpPr>
            <a:spLocks noChangeArrowheads="1"/>
          </p:cNvSpPr>
          <p:nvPr/>
        </p:nvSpPr>
        <p:spPr bwMode="auto">
          <a:xfrm>
            <a:off x="7696200" y="3698875"/>
            <a:ext cx="839788" cy="423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834" name="Rectangle 890"/>
          <p:cNvSpPr>
            <a:spLocks noChangeArrowheads="1"/>
          </p:cNvSpPr>
          <p:nvPr/>
        </p:nvSpPr>
        <p:spPr bwMode="auto">
          <a:xfrm>
            <a:off x="7772400" y="3744913"/>
            <a:ext cx="10001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FFF7"/>
                </a:solidFill>
                <a:latin typeface="Tahoma" pitchFamily="34" charset="0"/>
              </a:rPr>
              <a:t>Eosinófilo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835" name="Freeform 891"/>
          <p:cNvSpPr>
            <a:spLocks/>
          </p:cNvSpPr>
          <p:nvPr/>
        </p:nvSpPr>
        <p:spPr bwMode="auto">
          <a:xfrm>
            <a:off x="203200" y="5503863"/>
            <a:ext cx="307975" cy="846137"/>
          </a:xfrm>
          <a:custGeom>
            <a:avLst/>
            <a:gdLst>
              <a:gd name="T0" fmla="*/ 194 w 194"/>
              <a:gd name="T1" fmla="*/ 381 h 533"/>
              <a:gd name="T2" fmla="*/ 129 w 194"/>
              <a:gd name="T3" fmla="*/ 228 h 533"/>
              <a:gd name="T4" fmla="*/ 129 w 194"/>
              <a:gd name="T5" fmla="*/ 327 h 533"/>
              <a:gd name="T6" fmla="*/ 49 w 194"/>
              <a:gd name="T7" fmla="*/ 327 h 533"/>
              <a:gd name="T8" fmla="*/ 49 w 194"/>
              <a:gd name="T9" fmla="*/ 0 h 533"/>
              <a:gd name="T10" fmla="*/ 0 w 194"/>
              <a:gd name="T11" fmla="*/ 0 h 533"/>
              <a:gd name="T12" fmla="*/ 0 w 194"/>
              <a:gd name="T13" fmla="*/ 435 h 533"/>
              <a:gd name="T14" fmla="*/ 129 w 194"/>
              <a:gd name="T15" fmla="*/ 435 h 533"/>
              <a:gd name="T16" fmla="*/ 129 w 194"/>
              <a:gd name="T17" fmla="*/ 533 h 533"/>
              <a:gd name="T18" fmla="*/ 194 w 194"/>
              <a:gd name="T19" fmla="*/ 381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4" h="533">
                <a:moveTo>
                  <a:pt x="194" y="381"/>
                </a:moveTo>
                <a:lnTo>
                  <a:pt x="129" y="228"/>
                </a:lnTo>
                <a:lnTo>
                  <a:pt x="129" y="327"/>
                </a:lnTo>
                <a:lnTo>
                  <a:pt x="49" y="327"/>
                </a:lnTo>
                <a:lnTo>
                  <a:pt x="49" y="0"/>
                </a:lnTo>
                <a:lnTo>
                  <a:pt x="0" y="0"/>
                </a:lnTo>
                <a:lnTo>
                  <a:pt x="0" y="435"/>
                </a:lnTo>
                <a:lnTo>
                  <a:pt x="129" y="435"/>
                </a:lnTo>
                <a:lnTo>
                  <a:pt x="129" y="533"/>
                </a:lnTo>
                <a:lnTo>
                  <a:pt x="194" y="38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836" name="Rectangle 892"/>
          <p:cNvSpPr>
            <a:spLocks noChangeArrowheads="1"/>
          </p:cNvSpPr>
          <p:nvPr/>
        </p:nvSpPr>
        <p:spPr bwMode="auto">
          <a:xfrm>
            <a:off x="3819525" y="5241925"/>
            <a:ext cx="2617788" cy="341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837" name="Rectangle 893"/>
          <p:cNvSpPr>
            <a:spLocks noChangeArrowheads="1"/>
          </p:cNvSpPr>
          <p:nvPr/>
        </p:nvSpPr>
        <p:spPr bwMode="auto">
          <a:xfrm>
            <a:off x="3913188" y="5299075"/>
            <a:ext cx="14890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C3a, C5a, ECF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838" name="Rectangle 894"/>
          <p:cNvSpPr>
            <a:spLocks noChangeArrowheads="1"/>
          </p:cNvSpPr>
          <p:nvPr/>
        </p:nvSpPr>
        <p:spPr bwMode="auto">
          <a:xfrm>
            <a:off x="5232400" y="52990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839" name="Rectangle 895"/>
          <p:cNvSpPr>
            <a:spLocks noChangeArrowheads="1"/>
          </p:cNvSpPr>
          <p:nvPr/>
        </p:nvSpPr>
        <p:spPr bwMode="auto">
          <a:xfrm>
            <a:off x="5300663" y="5299075"/>
            <a:ext cx="7366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A, e IL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840" name="Rectangle 896"/>
          <p:cNvSpPr>
            <a:spLocks noChangeArrowheads="1"/>
          </p:cNvSpPr>
          <p:nvPr/>
        </p:nvSpPr>
        <p:spPr bwMode="auto">
          <a:xfrm>
            <a:off x="5910263" y="5299075"/>
            <a:ext cx="165100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841" name="Rectangle 897"/>
          <p:cNvSpPr>
            <a:spLocks noChangeArrowheads="1"/>
          </p:cNvSpPr>
          <p:nvPr/>
        </p:nvSpPr>
        <p:spPr bwMode="auto">
          <a:xfrm>
            <a:off x="5978525" y="5299075"/>
            <a:ext cx="201613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5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842" name="Rectangle 898"/>
          <p:cNvSpPr>
            <a:spLocks noChangeArrowheads="1"/>
          </p:cNvSpPr>
          <p:nvPr/>
        </p:nvSpPr>
        <p:spPr bwMode="auto">
          <a:xfrm>
            <a:off x="7589838" y="2030413"/>
            <a:ext cx="1539875" cy="1016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843" name="Rectangle 899"/>
          <p:cNvSpPr>
            <a:spLocks noChangeArrowheads="1"/>
          </p:cNvSpPr>
          <p:nvPr/>
        </p:nvSpPr>
        <p:spPr bwMode="auto">
          <a:xfrm>
            <a:off x="7770813" y="2076450"/>
            <a:ext cx="1392237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Reclutamiento,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844" name="Rectangle 900"/>
          <p:cNvSpPr>
            <a:spLocks noChangeArrowheads="1"/>
          </p:cNvSpPr>
          <p:nvPr/>
        </p:nvSpPr>
        <p:spPr bwMode="auto">
          <a:xfrm>
            <a:off x="7835900" y="2260600"/>
            <a:ext cx="125730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maduración 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845" name="Rectangle 901"/>
          <p:cNvSpPr>
            <a:spLocks noChangeArrowheads="1"/>
          </p:cNvSpPr>
          <p:nvPr/>
        </p:nvSpPr>
        <p:spPr bwMode="auto">
          <a:xfrm>
            <a:off x="7848600" y="2444750"/>
            <a:ext cx="1225550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activación de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846" name="Rectangle 902"/>
          <p:cNvSpPr>
            <a:spLocks noChangeArrowheads="1"/>
          </p:cNvSpPr>
          <p:nvPr/>
        </p:nvSpPr>
        <p:spPr bwMode="auto">
          <a:xfrm>
            <a:off x="7958138" y="2628900"/>
            <a:ext cx="8651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eosinófilos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847" name="Rectangle 903"/>
          <p:cNvSpPr>
            <a:spLocks noChangeArrowheads="1"/>
          </p:cNvSpPr>
          <p:nvPr/>
        </p:nvSpPr>
        <p:spPr bwMode="auto">
          <a:xfrm>
            <a:off x="8751888" y="2628900"/>
            <a:ext cx="22542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848" name="Rectangle 904"/>
          <p:cNvSpPr>
            <a:spLocks noChangeArrowheads="1"/>
          </p:cNvSpPr>
          <p:nvPr/>
        </p:nvSpPr>
        <p:spPr bwMode="auto">
          <a:xfrm>
            <a:off x="8085138" y="2813050"/>
            <a:ext cx="68103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FF6699"/>
                </a:solidFill>
                <a:latin typeface="Tahoma" pitchFamily="34" charset="0"/>
              </a:rPr>
              <a:t>basófilos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5449" name="Group 905"/>
          <p:cNvGrpSpPr>
            <a:grpSpLocks/>
          </p:cNvGrpSpPr>
          <p:nvPr/>
        </p:nvGrpSpPr>
        <p:grpSpPr bwMode="auto">
          <a:xfrm>
            <a:off x="1895475" y="3352800"/>
            <a:ext cx="2078038" cy="1920875"/>
            <a:chOff x="1194" y="2112"/>
            <a:chExt cx="1309" cy="1210"/>
          </a:xfrm>
        </p:grpSpPr>
        <p:sp>
          <p:nvSpPr>
            <p:cNvPr id="339850" name="Line 906"/>
            <p:cNvSpPr>
              <a:spLocks noChangeShapeType="1"/>
            </p:cNvSpPr>
            <p:nvPr/>
          </p:nvSpPr>
          <p:spPr bwMode="auto">
            <a:xfrm>
              <a:off x="1194" y="2112"/>
              <a:ext cx="1266" cy="11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51" name="Freeform 907"/>
            <p:cNvSpPr>
              <a:spLocks/>
            </p:cNvSpPr>
            <p:nvPr/>
          </p:nvSpPr>
          <p:spPr bwMode="auto">
            <a:xfrm>
              <a:off x="2435" y="3256"/>
              <a:ext cx="68" cy="66"/>
            </a:xfrm>
            <a:custGeom>
              <a:avLst/>
              <a:gdLst>
                <a:gd name="T0" fmla="*/ 0 w 68"/>
                <a:gd name="T1" fmla="*/ 47 h 66"/>
                <a:gd name="T2" fmla="*/ 68 w 68"/>
                <a:gd name="T3" fmla="*/ 66 h 66"/>
                <a:gd name="T4" fmla="*/ 44 w 68"/>
                <a:gd name="T5" fmla="*/ 0 h 66"/>
                <a:gd name="T6" fmla="*/ 0 w 68"/>
                <a:gd name="T7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6">
                  <a:moveTo>
                    <a:pt x="0" y="47"/>
                  </a:moveTo>
                  <a:lnTo>
                    <a:pt x="68" y="66"/>
                  </a:lnTo>
                  <a:lnTo>
                    <a:pt x="44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50" name="Group 908"/>
          <p:cNvGrpSpPr>
            <a:grpSpLocks/>
          </p:cNvGrpSpPr>
          <p:nvPr/>
        </p:nvGrpSpPr>
        <p:grpSpPr bwMode="auto">
          <a:xfrm>
            <a:off x="6127750" y="4351338"/>
            <a:ext cx="1924050" cy="1000125"/>
            <a:chOff x="3860" y="2741"/>
            <a:chExt cx="1212" cy="630"/>
          </a:xfrm>
        </p:grpSpPr>
        <p:sp>
          <p:nvSpPr>
            <p:cNvPr id="339853" name="Line 909"/>
            <p:cNvSpPr>
              <a:spLocks noChangeShapeType="1"/>
            </p:cNvSpPr>
            <p:nvPr/>
          </p:nvSpPr>
          <p:spPr bwMode="auto">
            <a:xfrm flipV="1">
              <a:off x="3860" y="2768"/>
              <a:ext cx="1158" cy="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54" name="Freeform 910"/>
            <p:cNvSpPr>
              <a:spLocks/>
            </p:cNvSpPr>
            <p:nvPr/>
          </p:nvSpPr>
          <p:spPr bwMode="auto">
            <a:xfrm>
              <a:off x="5001" y="2741"/>
              <a:ext cx="71" cy="59"/>
            </a:xfrm>
            <a:custGeom>
              <a:avLst/>
              <a:gdLst>
                <a:gd name="T0" fmla="*/ 29 w 71"/>
                <a:gd name="T1" fmla="*/ 59 h 59"/>
                <a:gd name="T2" fmla="*/ 71 w 71"/>
                <a:gd name="T3" fmla="*/ 0 h 59"/>
                <a:gd name="T4" fmla="*/ 0 w 71"/>
                <a:gd name="T5" fmla="*/ 2 h 59"/>
                <a:gd name="T6" fmla="*/ 29 w 71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9">
                  <a:moveTo>
                    <a:pt x="29" y="59"/>
                  </a:moveTo>
                  <a:lnTo>
                    <a:pt x="71" y="0"/>
                  </a:lnTo>
                  <a:lnTo>
                    <a:pt x="0" y="2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51" name="Group 911"/>
          <p:cNvGrpSpPr>
            <a:grpSpLocks/>
          </p:cNvGrpSpPr>
          <p:nvPr/>
        </p:nvGrpSpPr>
        <p:grpSpPr bwMode="auto">
          <a:xfrm>
            <a:off x="5972175" y="3267075"/>
            <a:ext cx="1617663" cy="496888"/>
            <a:chOff x="3762" y="2058"/>
            <a:chExt cx="1019" cy="313"/>
          </a:xfrm>
        </p:grpSpPr>
        <p:sp>
          <p:nvSpPr>
            <p:cNvPr id="339856" name="Freeform 912"/>
            <p:cNvSpPr>
              <a:spLocks/>
            </p:cNvSpPr>
            <p:nvPr/>
          </p:nvSpPr>
          <p:spPr bwMode="auto">
            <a:xfrm>
              <a:off x="3762" y="2058"/>
              <a:ext cx="948" cy="281"/>
            </a:xfrm>
            <a:custGeom>
              <a:avLst/>
              <a:gdLst>
                <a:gd name="T0" fmla="*/ 3 w 948"/>
                <a:gd name="T1" fmla="*/ 0 h 281"/>
                <a:gd name="T2" fmla="*/ 0 w 948"/>
                <a:gd name="T3" fmla="*/ 11 h 281"/>
                <a:gd name="T4" fmla="*/ 945 w 948"/>
                <a:gd name="T5" fmla="*/ 281 h 281"/>
                <a:gd name="T6" fmla="*/ 948 w 948"/>
                <a:gd name="T7" fmla="*/ 270 h 281"/>
                <a:gd name="T8" fmla="*/ 3 w 948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8" h="281">
                  <a:moveTo>
                    <a:pt x="3" y="0"/>
                  </a:moveTo>
                  <a:lnTo>
                    <a:pt x="0" y="11"/>
                  </a:lnTo>
                  <a:lnTo>
                    <a:pt x="945" y="281"/>
                  </a:lnTo>
                  <a:lnTo>
                    <a:pt x="948" y="27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57" name="Freeform 913"/>
            <p:cNvSpPr>
              <a:spLocks/>
            </p:cNvSpPr>
            <p:nvPr/>
          </p:nvSpPr>
          <p:spPr bwMode="auto">
            <a:xfrm>
              <a:off x="4695" y="2295"/>
              <a:ext cx="86" cy="76"/>
            </a:xfrm>
            <a:custGeom>
              <a:avLst/>
              <a:gdLst>
                <a:gd name="T0" fmla="*/ 0 w 86"/>
                <a:gd name="T1" fmla="*/ 76 h 76"/>
                <a:gd name="T2" fmla="*/ 86 w 86"/>
                <a:gd name="T3" fmla="*/ 59 h 76"/>
                <a:gd name="T4" fmla="*/ 21 w 86"/>
                <a:gd name="T5" fmla="*/ 0 h 76"/>
                <a:gd name="T6" fmla="*/ 0 w 8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6">
                  <a:moveTo>
                    <a:pt x="0" y="76"/>
                  </a:moveTo>
                  <a:lnTo>
                    <a:pt x="86" y="59"/>
                  </a:lnTo>
                  <a:lnTo>
                    <a:pt x="21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9861" name="Rectangle 917"/>
          <p:cNvSpPr>
            <a:spLocks noChangeArrowheads="1"/>
          </p:cNvSpPr>
          <p:nvPr/>
        </p:nvSpPr>
        <p:spPr bwMode="auto">
          <a:xfrm>
            <a:off x="4292600" y="1784350"/>
            <a:ext cx="606425" cy="4635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864" name="Rectangle 920"/>
          <p:cNvSpPr>
            <a:spLocks noChangeArrowheads="1"/>
          </p:cNvSpPr>
          <p:nvPr/>
        </p:nvSpPr>
        <p:spPr bwMode="auto">
          <a:xfrm>
            <a:off x="4519613" y="1836738"/>
            <a:ext cx="1397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870" name="Rectangle 926"/>
          <p:cNvSpPr>
            <a:spLocks noChangeArrowheads="1"/>
          </p:cNvSpPr>
          <p:nvPr/>
        </p:nvSpPr>
        <p:spPr bwMode="auto">
          <a:xfrm>
            <a:off x="4519613" y="2020888"/>
            <a:ext cx="139700" cy="249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200" b="1">
                <a:solidFill>
                  <a:srgbClr val="C0C0C0"/>
                </a:solidFill>
                <a:latin typeface="Trebuchet MS" pitchFamily="34" charset="0"/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5455" name="Group 930"/>
          <p:cNvGrpSpPr>
            <a:grpSpLocks/>
          </p:cNvGrpSpPr>
          <p:nvPr/>
        </p:nvGrpSpPr>
        <p:grpSpPr bwMode="auto">
          <a:xfrm>
            <a:off x="1462088" y="3429000"/>
            <a:ext cx="100012" cy="692150"/>
            <a:chOff x="921" y="2160"/>
            <a:chExt cx="63" cy="436"/>
          </a:xfrm>
        </p:grpSpPr>
        <p:sp>
          <p:nvSpPr>
            <p:cNvPr id="339875" name="Line 931"/>
            <p:cNvSpPr>
              <a:spLocks noChangeShapeType="1"/>
            </p:cNvSpPr>
            <p:nvPr/>
          </p:nvSpPr>
          <p:spPr bwMode="auto">
            <a:xfrm>
              <a:off x="952" y="2160"/>
              <a:ext cx="1" cy="3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76" name="Freeform 932"/>
            <p:cNvSpPr>
              <a:spLocks/>
            </p:cNvSpPr>
            <p:nvPr/>
          </p:nvSpPr>
          <p:spPr bwMode="auto">
            <a:xfrm>
              <a:off x="921" y="2533"/>
              <a:ext cx="63" cy="63"/>
            </a:xfrm>
            <a:custGeom>
              <a:avLst/>
              <a:gdLst>
                <a:gd name="T0" fmla="*/ 0 w 63"/>
                <a:gd name="T1" fmla="*/ 0 h 63"/>
                <a:gd name="T2" fmla="*/ 31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1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9950" name="Freeform 1006"/>
          <p:cNvSpPr>
            <a:spLocks/>
          </p:cNvSpPr>
          <p:nvPr/>
        </p:nvSpPr>
        <p:spPr bwMode="auto">
          <a:xfrm>
            <a:off x="7737475" y="3314700"/>
            <a:ext cx="331788" cy="249238"/>
          </a:xfrm>
          <a:custGeom>
            <a:avLst/>
            <a:gdLst>
              <a:gd name="T0" fmla="*/ 0 w 209"/>
              <a:gd name="T1" fmla="*/ 84 h 157"/>
              <a:gd name="T2" fmla="*/ 2 w 209"/>
              <a:gd name="T3" fmla="*/ 80 h 157"/>
              <a:gd name="T4" fmla="*/ 6 w 209"/>
              <a:gd name="T5" fmla="*/ 75 h 157"/>
              <a:gd name="T6" fmla="*/ 12 w 209"/>
              <a:gd name="T7" fmla="*/ 69 h 157"/>
              <a:gd name="T8" fmla="*/ 20 w 209"/>
              <a:gd name="T9" fmla="*/ 62 h 157"/>
              <a:gd name="T10" fmla="*/ 33 w 209"/>
              <a:gd name="T11" fmla="*/ 54 h 157"/>
              <a:gd name="T12" fmla="*/ 48 w 209"/>
              <a:gd name="T13" fmla="*/ 45 h 157"/>
              <a:gd name="T14" fmla="*/ 63 w 209"/>
              <a:gd name="T15" fmla="*/ 36 h 157"/>
              <a:gd name="T16" fmla="*/ 80 w 209"/>
              <a:gd name="T17" fmla="*/ 28 h 157"/>
              <a:gd name="T18" fmla="*/ 114 w 209"/>
              <a:gd name="T19" fmla="*/ 15 h 157"/>
              <a:gd name="T20" fmla="*/ 145 w 209"/>
              <a:gd name="T21" fmla="*/ 3 h 157"/>
              <a:gd name="T22" fmla="*/ 155 w 209"/>
              <a:gd name="T23" fmla="*/ 1 h 157"/>
              <a:gd name="T24" fmla="*/ 163 w 209"/>
              <a:gd name="T25" fmla="*/ 0 h 157"/>
              <a:gd name="T26" fmla="*/ 170 w 209"/>
              <a:gd name="T27" fmla="*/ 0 h 157"/>
              <a:gd name="T28" fmla="*/ 174 w 209"/>
              <a:gd name="T29" fmla="*/ 1 h 157"/>
              <a:gd name="T30" fmla="*/ 209 w 209"/>
              <a:gd name="T31" fmla="*/ 75 h 157"/>
              <a:gd name="T32" fmla="*/ 205 w 209"/>
              <a:gd name="T33" fmla="*/ 74 h 157"/>
              <a:gd name="T34" fmla="*/ 198 w 209"/>
              <a:gd name="T35" fmla="*/ 73 h 157"/>
              <a:gd name="T36" fmla="*/ 189 w 209"/>
              <a:gd name="T37" fmla="*/ 74 h 157"/>
              <a:gd name="T38" fmla="*/ 179 w 209"/>
              <a:gd name="T39" fmla="*/ 76 h 157"/>
              <a:gd name="T40" fmla="*/ 148 w 209"/>
              <a:gd name="T41" fmla="*/ 87 h 157"/>
              <a:gd name="T42" fmla="*/ 115 w 209"/>
              <a:gd name="T43" fmla="*/ 101 h 157"/>
              <a:gd name="T44" fmla="*/ 98 w 209"/>
              <a:gd name="T45" fmla="*/ 109 h 157"/>
              <a:gd name="T46" fmla="*/ 82 w 209"/>
              <a:gd name="T47" fmla="*/ 118 h 157"/>
              <a:gd name="T48" fmla="*/ 67 w 209"/>
              <a:gd name="T49" fmla="*/ 127 h 157"/>
              <a:gd name="T50" fmla="*/ 54 w 209"/>
              <a:gd name="T51" fmla="*/ 135 h 157"/>
              <a:gd name="T52" fmla="*/ 46 w 209"/>
              <a:gd name="T53" fmla="*/ 142 h 157"/>
              <a:gd name="T54" fmla="*/ 40 w 209"/>
              <a:gd name="T55" fmla="*/ 148 h 157"/>
              <a:gd name="T56" fmla="*/ 36 w 209"/>
              <a:gd name="T57" fmla="*/ 153 h 157"/>
              <a:gd name="T58" fmla="*/ 34 w 209"/>
              <a:gd name="T59" fmla="*/ 157 h 157"/>
              <a:gd name="T60" fmla="*/ 0 w 209"/>
              <a:gd name="T61" fmla="*/ 84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9" h="157">
                <a:moveTo>
                  <a:pt x="0" y="84"/>
                </a:moveTo>
                <a:lnTo>
                  <a:pt x="2" y="80"/>
                </a:lnTo>
                <a:lnTo>
                  <a:pt x="6" y="75"/>
                </a:lnTo>
                <a:lnTo>
                  <a:pt x="12" y="69"/>
                </a:lnTo>
                <a:lnTo>
                  <a:pt x="20" y="62"/>
                </a:lnTo>
                <a:lnTo>
                  <a:pt x="33" y="54"/>
                </a:lnTo>
                <a:lnTo>
                  <a:pt x="48" y="45"/>
                </a:lnTo>
                <a:lnTo>
                  <a:pt x="63" y="36"/>
                </a:lnTo>
                <a:lnTo>
                  <a:pt x="80" y="28"/>
                </a:lnTo>
                <a:lnTo>
                  <a:pt x="114" y="15"/>
                </a:lnTo>
                <a:lnTo>
                  <a:pt x="145" y="3"/>
                </a:lnTo>
                <a:lnTo>
                  <a:pt x="155" y="1"/>
                </a:lnTo>
                <a:lnTo>
                  <a:pt x="163" y="0"/>
                </a:lnTo>
                <a:lnTo>
                  <a:pt x="170" y="0"/>
                </a:lnTo>
                <a:lnTo>
                  <a:pt x="174" y="1"/>
                </a:lnTo>
                <a:lnTo>
                  <a:pt x="209" y="75"/>
                </a:lnTo>
                <a:lnTo>
                  <a:pt x="205" y="74"/>
                </a:lnTo>
                <a:lnTo>
                  <a:pt x="198" y="73"/>
                </a:lnTo>
                <a:lnTo>
                  <a:pt x="189" y="74"/>
                </a:lnTo>
                <a:lnTo>
                  <a:pt x="179" y="76"/>
                </a:lnTo>
                <a:lnTo>
                  <a:pt x="148" y="87"/>
                </a:lnTo>
                <a:lnTo>
                  <a:pt x="115" y="101"/>
                </a:lnTo>
                <a:lnTo>
                  <a:pt x="98" y="109"/>
                </a:lnTo>
                <a:lnTo>
                  <a:pt x="82" y="118"/>
                </a:lnTo>
                <a:lnTo>
                  <a:pt x="67" y="127"/>
                </a:lnTo>
                <a:lnTo>
                  <a:pt x="54" y="135"/>
                </a:lnTo>
                <a:lnTo>
                  <a:pt x="46" y="142"/>
                </a:lnTo>
                <a:lnTo>
                  <a:pt x="40" y="148"/>
                </a:lnTo>
                <a:lnTo>
                  <a:pt x="36" y="153"/>
                </a:lnTo>
                <a:lnTo>
                  <a:pt x="34" y="157"/>
                </a:lnTo>
                <a:lnTo>
                  <a:pt x="0" y="84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951" name="Freeform 1007"/>
          <p:cNvSpPr>
            <a:spLocks/>
          </p:cNvSpPr>
          <p:nvPr/>
        </p:nvSpPr>
        <p:spPr bwMode="auto">
          <a:xfrm>
            <a:off x="7556500" y="3575050"/>
            <a:ext cx="241300" cy="333375"/>
          </a:xfrm>
          <a:custGeom>
            <a:avLst/>
            <a:gdLst>
              <a:gd name="T0" fmla="*/ 1 w 152"/>
              <a:gd name="T1" fmla="*/ 177 h 210"/>
              <a:gd name="T2" fmla="*/ 0 w 152"/>
              <a:gd name="T3" fmla="*/ 172 h 210"/>
              <a:gd name="T4" fmla="*/ 0 w 152"/>
              <a:gd name="T5" fmla="*/ 166 h 210"/>
              <a:gd name="T6" fmla="*/ 1 w 152"/>
              <a:gd name="T7" fmla="*/ 157 h 210"/>
              <a:gd name="T8" fmla="*/ 2 w 152"/>
              <a:gd name="T9" fmla="*/ 147 h 210"/>
              <a:gd name="T10" fmla="*/ 7 w 152"/>
              <a:gd name="T11" fmla="*/ 132 h 210"/>
              <a:gd name="T12" fmla="*/ 12 w 152"/>
              <a:gd name="T13" fmla="*/ 117 h 210"/>
              <a:gd name="T14" fmla="*/ 18 w 152"/>
              <a:gd name="T15" fmla="*/ 100 h 210"/>
              <a:gd name="T16" fmla="*/ 25 w 152"/>
              <a:gd name="T17" fmla="*/ 83 h 210"/>
              <a:gd name="T18" fmla="*/ 33 w 152"/>
              <a:gd name="T19" fmla="*/ 65 h 210"/>
              <a:gd name="T20" fmla="*/ 41 w 152"/>
              <a:gd name="T21" fmla="*/ 50 h 210"/>
              <a:gd name="T22" fmla="*/ 57 w 152"/>
              <a:gd name="T23" fmla="*/ 21 h 210"/>
              <a:gd name="T24" fmla="*/ 63 w 152"/>
              <a:gd name="T25" fmla="*/ 13 h 210"/>
              <a:gd name="T26" fmla="*/ 69 w 152"/>
              <a:gd name="T27" fmla="*/ 6 h 210"/>
              <a:gd name="T28" fmla="*/ 74 w 152"/>
              <a:gd name="T29" fmla="*/ 2 h 210"/>
              <a:gd name="T30" fmla="*/ 78 w 152"/>
              <a:gd name="T31" fmla="*/ 0 h 210"/>
              <a:gd name="T32" fmla="*/ 152 w 152"/>
              <a:gd name="T33" fmla="*/ 32 h 210"/>
              <a:gd name="T34" fmla="*/ 148 w 152"/>
              <a:gd name="T35" fmla="*/ 34 h 210"/>
              <a:gd name="T36" fmla="*/ 143 w 152"/>
              <a:gd name="T37" fmla="*/ 38 h 210"/>
              <a:gd name="T38" fmla="*/ 137 w 152"/>
              <a:gd name="T39" fmla="*/ 44 h 210"/>
              <a:gd name="T40" fmla="*/ 131 w 152"/>
              <a:gd name="T41" fmla="*/ 52 h 210"/>
              <a:gd name="T42" fmla="*/ 115 w 152"/>
              <a:gd name="T43" fmla="*/ 82 h 210"/>
              <a:gd name="T44" fmla="*/ 99 w 152"/>
              <a:gd name="T45" fmla="*/ 114 h 210"/>
              <a:gd name="T46" fmla="*/ 86 w 152"/>
              <a:gd name="T47" fmla="*/ 148 h 210"/>
              <a:gd name="T48" fmla="*/ 80 w 152"/>
              <a:gd name="T49" fmla="*/ 164 h 210"/>
              <a:gd name="T50" fmla="*/ 76 w 152"/>
              <a:gd name="T51" fmla="*/ 179 h 210"/>
              <a:gd name="T52" fmla="*/ 74 w 152"/>
              <a:gd name="T53" fmla="*/ 190 h 210"/>
              <a:gd name="T54" fmla="*/ 73 w 152"/>
              <a:gd name="T55" fmla="*/ 199 h 210"/>
              <a:gd name="T56" fmla="*/ 74 w 152"/>
              <a:gd name="T57" fmla="*/ 205 h 210"/>
              <a:gd name="T58" fmla="*/ 75 w 152"/>
              <a:gd name="T59" fmla="*/ 210 h 210"/>
              <a:gd name="T60" fmla="*/ 1 w 152"/>
              <a:gd name="T61" fmla="*/ 17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210">
                <a:moveTo>
                  <a:pt x="1" y="177"/>
                </a:moveTo>
                <a:lnTo>
                  <a:pt x="0" y="172"/>
                </a:lnTo>
                <a:lnTo>
                  <a:pt x="0" y="166"/>
                </a:lnTo>
                <a:lnTo>
                  <a:pt x="1" y="157"/>
                </a:lnTo>
                <a:lnTo>
                  <a:pt x="2" y="147"/>
                </a:lnTo>
                <a:lnTo>
                  <a:pt x="7" y="132"/>
                </a:lnTo>
                <a:lnTo>
                  <a:pt x="12" y="117"/>
                </a:lnTo>
                <a:lnTo>
                  <a:pt x="18" y="100"/>
                </a:lnTo>
                <a:lnTo>
                  <a:pt x="25" y="83"/>
                </a:lnTo>
                <a:lnTo>
                  <a:pt x="33" y="65"/>
                </a:lnTo>
                <a:lnTo>
                  <a:pt x="41" y="50"/>
                </a:lnTo>
                <a:lnTo>
                  <a:pt x="57" y="21"/>
                </a:lnTo>
                <a:lnTo>
                  <a:pt x="63" y="13"/>
                </a:lnTo>
                <a:lnTo>
                  <a:pt x="69" y="6"/>
                </a:lnTo>
                <a:lnTo>
                  <a:pt x="74" y="2"/>
                </a:lnTo>
                <a:lnTo>
                  <a:pt x="78" y="0"/>
                </a:lnTo>
                <a:lnTo>
                  <a:pt x="152" y="32"/>
                </a:lnTo>
                <a:lnTo>
                  <a:pt x="148" y="34"/>
                </a:lnTo>
                <a:lnTo>
                  <a:pt x="143" y="38"/>
                </a:lnTo>
                <a:lnTo>
                  <a:pt x="137" y="44"/>
                </a:lnTo>
                <a:lnTo>
                  <a:pt x="131" y="52"/>
                </a:lnTo>
                <a:lnTo>
                  <a:pt x="115" y="82"/>
                </a:lnTo>
                <a:lnTo>
                  <a:pt x="99" y="114"/>
                </a:lnTo>
                <a:lnTo>
                  <a:pt x="86" y="148"/>
                </a:lnTo>
                <a:lnTo>
                  <a:pt x="80" y="164"/>
                </a:lnTo>
                <a:lnTo>
                  <a:pt x="76" y="179"/>
                </a:lnTo>
                <a:lnTo>
                  <a:pt x="74" y="190"/>
                </a:lnTo>
                <a:lnTo>
                  <a:pt x="73" y="199"/>
                </a:lnTo>
                <a:lnTo>
                  <a:pt x="74" y="205"/>
                </a:lnTo>
                <a:lnTo>
                  <a:pt x="75" y="210"/>
                </a:lnTo>
                <a:lnTo>
                  <a:pt x="1" y="177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952" name="Rectangle 1008"/>
          <p:cNvSpPr>
            <a:spLocks noChangeArrowheads="1"/>
          </p:cNvSpPr>
          <p:nvPr/>
        </p:nvSpPr>
        <p:spPr bwMode="auto">
          <a:xfrm>
            <a:off x="7589838" y="3567113"/>
            <a:ext cx="1847850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953" name="Rectangle 1009"/>
          <p:cNvSpPr>
            <a:spLocks noChangeArrowheads="1"/>
          </p:cNvSpPr>
          <p:nvPr/>
        </p:nvSpPr>
        <p:spPr bwMode="auto">
          <a:xfrm>
            <a:off x="7681913" y="3619500"/>
            <a:ext cx="1552575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000000"/>
                </a:solidFill>
              </a:rPr>
              <a:t>Receptor CC (Ej. CCR5)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5460" name="Group 1010"/>
          <p:cNvGrpSpPr>
            <a:grpSpLocks/>
          </p:cNvGrpSpPr>
          <p:nvPr/>
        </p:nvGrpSpPr>
        <p:grpSpPr bwMode="auto">
          <a:xfrm>
            <a:off x="4924425" y="3813175"/>
            <a:ext cx="100013" cy="307975"/>
            <a:chOff x="3102" y="2402"/>
            <a:chExt cx="63" cy="194"/>
          </a:xfrm>
        </p:grpSpPr>
        <p:sp>
          <p:nvSpPr>
            <p:cNvPr id="339955" name="Line 1011"/>
            <p:cNvSpPr>
              <a:spLocks noChangeShapeType="1"/>
            </p:cNvSpPr>
            <p:nvPr/>
          </p:nvSpPr>
          <p:spPr bwMode="auto">
            <a:xfrm flipV="1">
              <a:off x="3133" y="2463"/>
              <a:ext cx="1" cy="1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56" name="Freeform 1012"/>
            <p:cNvSpPr>
              <a:spLocks/>
            </p:cNvSpPr>
            <p:nvPr/>
          </p:nvSpPr>
          <p:spPr bwMode="auto">
            <a:xfrm>
              <a:off x="3102" y="2402"/>
              <a:ext cx="63" cy="64"/>
            </a:xfrm>
            <a:custGeom>
              <a:avLst/>
              <a:gdLst>
                <a:gd name="T0" fmla="*/ 63 w 63"/>
                <a:gd name="T1" fmla="*/ 64 h 64"/>
                <a:gd name="T2" fmla="*/ 31 w 63"/>
                <a:gd name="T3" fmla="*/ 0 h 64"/>
                <a:gd name="T4" fmla="*/ 0 w 63"/>
                <a:gd name="T5" fmla="*/ 64 h 64"/>
                <a:gd name="T6" fmla="*/ 63 w 6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63" y="64"/>
                  </a:moveTo>
                  <a:lnTo>
                    <a:pt x="31" y="0"/>
                  </a:lnTo>
                  <a:lnTo>
                    <a:pt x="0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9957" name="Rectangle 1013"/>
          <p:cNvSpPr>
            <a:spLocks noChangeArrowheads="1"/>
          </p:cNvSpPr>
          <p:nvPr/>
        </p:nvSpPr>
        <p:spPr bwMode="auto">
          <a:xfrm>
            <a:off x="4049713" y="2814638"/>
            <a:ext cx="1925637" cy="10287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958" name="Rectangle 1014"/>
          <p:cNvSpPr>
            <a:spLocks noChangeArrowheads="1"/>
          </p:cNvSpPr>
          <p:nvPr/>
        </p:nvSpPr>
        <p:spPr bwMode="auto">
          <a:xfrm>
            <a:off x="4216400" y="2878138"/>
            <a:ext cx="249238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C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59" name="Rectangle 1015"/>
          <p:cNvSpPr>
            <a:spLocks noChangeArrowheads="1"/>
          </p:cNvSpPr>
          <p:nvPr/>
        </p:nvSpPr>
        <p:spPr bwMode="auto">
          <a:xfrm>
            <a:off x="4364038" y="2878138"/>
            <a:ext cx="165100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60" name="Rectangle 1016"/>
          <p:cNvSpPr>
            <a:spLocks noChangeArrowheads="1"/>
          </p:cNvSpPr>
          <p:nvPr/>
        </p:nvSpPr>
        <p:spPr bwMode="auto">
          <a:xfrm>
            <a:off x="4433888" y="2878138"/>
            <a:ext cx="303212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C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61" name="Rectangle 1017"/>
          <p:cNvSpPr>
            <a:spLocks noChangeArrowheads="1"/>
          </p:cNvSpPr>
          <p:nvPr/>
        </p:nvSpPr>
        <p:spPr bwMode="auto">
          <a:xfrm>
            <a:off x="4716463" y="2878138"/>
            <a:ext cx="1163637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000000"/>
                </a:solidFill>
              </a:rPr>
              <a:t>quemoquinas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62" name="Rectangle 1018"/>
          <p:cNvSpPr>
            <a:spLocks noChangeArrowheads="1"/>
          </p:cNvSpPr>
          <p:nvPr/>
        </p:nvSpPr>
        <p:spPr bwMode="auto">
          <a:xfrm>
            <a:off x="4248150" y="3125788"/>
            <a:ext cx="97948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(RANTES,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63" name="Rectangle 1019"/>
          <p:cNvSpPr>
            <a:spLocks noChangeArrowheads="1"/>
          </p:cNvSpPr>
          <p:nvPr/>
        </p:nvSpPr>
        <p:spPr bwMode="auto">
          <a:xfrm>
            <a:off x="5157788" y="3125788"/>
            <a:ext cx="631825" cy="212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Eotaxina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64" name="Rectangle 1020"/>
          <p:cNvSpPr>
            <a:spLocks noChangeArrowheads="1"/>
          </p:cNvSpPr>
          <p:nvPr/>
        </p:nvSpPr>
        <p:spPr bwMode="auto">
          <a:xfrm>
            <a:off x="5732463" y="3125788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65" name="Rectangle 1021"/>
          <p:cNvSpPr>
            <a:spLocks noChangeArrowheads="1"/>
          </p:cNvSpPr>
          <p:nvPr/>
        </p:nvSpPr>
        <p:spPr bwMode="auto">
          <a:xfrm>
            <a:off x="4383088" y="3340100"/>
            <a:ext cx="417512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MIP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66" name="Rectangle 1022"/>
          <p:cNvSpPr>
            <a:spLocks noChangeArrowheads="1"/>
          </p:cNvSpPr>
          <p:nvPr/>
        </p:nvSpPr>
        <p:spPr bwMode="auto">
          <a:xfrm>
            <a:off x="4702175" y="3340100"/>
            <a:ext cx="14128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67" name="Rectangle 1023"/>
          <p:cNvSpPr>
            <a:spLocks noChangeArrowheads="1"/>
          </p:cNvSpPr>
          <p:nvPr/>
        </p:nvSpPr>
        <p:spPr bwMode="auto">
          <a:xfrm>
            <a:off x="4762500" y="3340100"/>
            <a:ext cx="173038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1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68" name="Rectangle 1024"/>
          <p:cNvSpPr>
            <a:spLocks noChangeArrowheads="1"/>
          </p:cNvSpPr>
          <p:nvPr/>
        </p:nvSpPr>
        <p:spPr bwMode="auto">
          <a:xfrm>
            <a:off x="4851400" y="3340100"/>
            <a:ext cx="176213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α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69" name="Rectangle 1025"/>
          <p:cNvSpPr>
            <a:spLocks noChangeArrowheads="1"/>
          </p:cNvSpPr>
          <p:nvPr/>
        </p:nvSpPr>
        <p:spPr bwMode="auto">
          <a:xfrm>
            <a:off x="4946650" y="3340100"/>
            <a:ext cx="512763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MIP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70" name="Rectangle 1026"/>
          <p:cNvSpPr>
            <a:spLocks noChangeArrowheads="1"/>
          </p:cNvSpPr>
          <p:nvPr/>
        </p:nvSpPr>
        <p:spPr bwMode="auto">
          <a:xfrm>
            <a:off x="5354638" y="3340100"/>
            <a:ext cx="14128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71" name="Rectangle 1027"/>
          <p:cNvSpPr>
            <a:spLocks noChangeArrowheads="1"/>
          </p:cNvSpPr>
          <p:nvPr/>
        </p:nvSpPr>
        <p:spPr bwMode="auto">
          <a:xfrm>
            <a:off x="5414963" y="3340100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1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72" name="Rectangle 1028"/>
          <p:cNvSpPr>
            <a:spLocks noChangeArrowheads="1"/>
          </p:cNvSpPr>
          <p:nvPr/>
        </p:nvSpPr>
        <p:spPr bwMode="auto">
          <a:xfrm>
            <a:off x="5503863" y="3340100"/>
            <a:ext cx="174625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β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73" name="Rectangle 1029"/>
          <p:cNvSpPr>
            <a:spLocks noChangeArrowheads="1"/>
          </p:cNvSpPr>
          <p:nvPr/>
        </p:nvSpPr>
        <p:spPr bwMode="auto">
          <a:xfrm>
            <a:off x="5595938" y="3340100"/>
            <a:ext cx="17303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,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74" name="Rectangle 1030"/>
          <p:cNvSpPr>
            <a:spLocks noChangeArrowheads="1"/>
          </p:cNvSpPr>
          <p:nvPr/>
        </p:nvSpPr>
        <p:spPr bwMode="auto">
          <a:xfrm>
            <a:off x="4448175" y="3581400"/>
            <a:ext cx="479425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MCP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75" name="Rectangle 1031"/>
          <p:cNvSpPr>
            <a:spLocks noChangeArrowheads="1"/>
          </p:cNvSpPr>
          <p:nvPr/>
        </p:nvSpPr>
        <p:spPr bwMode="auto">
          <a:xfrm>
            <a:off x="4827588" y="3581400"/>
            <a:ext cx="141287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-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9976" name="Rectangle 1032"/>
          <p:cNvSpPr>
            <a:spLocks noChangeArrowheads="1"/>
          </p:cNvSpPr>
          <p:nvPr/>
        </p:nvSpPr>
        <p:spPr bwMode="auto">
          <a:xfrm>
            <a:off x="4886325" y="3581400"/>
            <a:ext cx="809625" cy="263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1,2,3 y 4)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5481" name="Group 1033"/>
          <p:cNvGrpSpPr>
            <a:grpSpLocks/>
          </p:cNvGrpSpPr>
          <p:nvPr/>
        </p:nvGrpSpPr>
        <p:grpSpPr bwMode="auto">
          <a:xfrm>
            <a:off x="4357688" y="4043363"/>
            <a:ext cx="1309687" cy="1081087"/>
            <a:chOff x="2745" y="2547"/>
            <a:chExt cx="825" cy="681"/>
          </a:xfrm>
        </p:grpSpPr>
        <p:sp>
          <p:nvSpPr>
            <p:cNvPr id="339978" name="Oval 1034"/>
            <p:cNvSpPr>
              <a:spLocks noChangeArrowheads="1"/>
            </p:cNvSpPr>
            <p:nvPr/>
          </p:nvSpPr>
          <p:spPr bwMode="auto">
            <a:xfrm>
              <a:off x="2745" y="2547"/>
              <a:ext cx="825" cy="681"/>
            </a:xfrm>
            <a:prstGeom prst="ellipse">
              <a:avLst/>
            </a:prstGeom>
            <a:solidFill>
              <a:srgbClr val="C8C88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79" name="Oval 1035"/>
            <p:cNvSpPr>
              <a:spLocks noChangeArrowheads="1"/>
            </p:cNvSpPr>
            <p:nvPr/>
          </p:nvSpPr>
          <p:spPr bwMode="auto">
            <a:xfrm>
              <a:off x="2750" y="2551"/>
              <a:ext cx="815" cy="673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80" name="Oval 1036"/>
            <p:cNvSpPr>
              <a:spLocks noChangeArrowheads="1"/>
            </p:cNvSpPr>
            <p:nvPr/>
          </p:nvSpPr>
          <p:spPr bwMode="auto">
            <a:xfrm>
              <a:off x="2753" y="2554"/>
              <a:ext cx="809" cy="667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81" name="Oval 1037"/>
            <p:cNvSpPr>
              <a:spLocks noChangeArrowheads="1"/>
            </p:cNvSpPr>
            <p:nvPr/>
          </p:nvSpPr>
          <p:spPr bwMode="auto">
            <a:xfrm>
              <a:off x="2756" y="2557"/>
              <a:ext cx="803" cy="662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82" name="Oval 1038"/>
            <p:cNvSpPr>
              <a:spLocks noChangeArrowheads="1"/>
            </p:cNvSpPr>
            <p:nvPr/>
          </p:nvSpPr>
          <p:spPr bwMode="auto">
            <a:xfrm>
              <a:off x="2759" y="2559"/>
              <a:ext cx="797" cy="658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83" name="Oval 1039"/>
            <p:cNvSpPr>
              <a:spLocks noChangeArrowheads="1"/>
            </p:cNvSpPr>
            <p:nvPr/>
          </p:nvSpPr>
          <p:spPr bwMode="auto">
            <a:xfrm>
              <a:off x="2762" y="2562"/>
              <a:ext cx="791" cy="652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84" name="Oval 1040"/>
            <p:cNvSpPr>
              <a:spLocks noChangeArrowheads="1"/>
            </p:cNvSpPr>
            <p:nvPr/>
          </p:nvSpPr>
          <p:spPr bwMode="auto">
            <a:xfrm>
              <a:off x="2764" y="2564"/>
              <a:ext cx="787" cy="648"/>
            </a:xfrm>
            <a:prstGeom prst="ellipse">
              <a:avLst/>
            </a:prstGeom>
            <a:solidFill>
              <a:srgbClr val="C7C78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85" name="Oval 1041"/>
            <p:cNvSpPr>
              <a:spLocks noChangeArrowheads="1"/>
            </p:cNvSpPr>
            <p:nvPr/>
          </p:nvSpPr>
          <p:spPr bwMode="auto">
            <a:xfrm>
              <a:off x="2767" y="2566"/>
              <a:ext cx="781" cy="644"/>
            </a:xfrm>
            <a:prstGeom prst="ellipse">
              <a:avLst/>
            </a:prstGeom>
            <a:solidFill>
              <a:srgbClr val="C7C7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86" name="Oval 1042"/>
            <p:cNvSpPr>
              <a:spLocks noChangeArrowheads="1"/>
            </p:cNvSpPr>
            <p:nvPr/>
          </p:nvSpPr>
          <p:spPr bwMode="auto">
            <a:xfrm>
              <a:off x="2770" y="2569"/>
              <a:ext cx="775" cy="638"/>
            </a:xfrm>
            <a:prstGeom prst="ellipse">
              <a:avLst/>
            </a:prstGeom>
            <a:solidFill>
              <a:srgbClr val="C7C7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87" name="Oval 1043"/>
            <p:cNvSpPr>
              <a:spLocks noChangeArrowheads="1"/>
            </p:cNvSpPr>
            <p:nvPr/>
          </p:nvSpPr>
          <p:spPr bwMode="auto">
            <a:xfrm>
              <a:off x="2774" y="2571"/>
              <a:ext cx="768" cy="634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88" name="Oval 1044"/>
            <p:cNvSpPr>
              <a:spLocks noChangeArrowheads="1"/>
            </p:cNvSpPr>
            <p:nvPr/>
          </p:nvSpPr>
          <p:spPr bwMode="auto">
            <a:xfrm>
              <a:off x="2777" y="2573"/>
              <a:ext cx="762" cy="630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89" name="Oval 1045"/>
            <p:cNvSpPr>
              <a:spLocks noChangeArrowheads="1"/>
            </p:cNvSpPr>
            <p:nvPr/>
          </p:nvSpPr>
          <p:spPr bwMode="auto">
            <a:xfrm>
              <a:off x="2780" y="2576"/>
              <a:ext cx="756" cy="624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90" name="Oval 1046"/>
            <p:cNvSpPr>
              <a:spLocks noChangeArrowheads="1"/>
            </p:cNvSpPr>
            <p:nvPr/>
          </p:nvSpPr>
          <p:spPr bwMode="auto">
            <a:xfrm>
              <a:off x="2782" y="2578"/>
              <a:ext cx="752" cy="620"/>
            </a:xfrm>
            <a:prstGeom prst="ellipse">
              <a:avLst/>
            </a:prstGeom>
            <a:solidFill>
              <a:srgbClr val="C6C68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91" name="Oval 1047"/>
            <p:cNvSpPr>
              <a:spLocks noChangeArrowheads="1"/>
            </p:cNvSpPr>
            <p:nvPr/>
          </p:nvSpPr>
          <p:spPr bwMode="auto">
            <a:xfrm>
              <a:off x="2785" y="2580"/>
              <a:ext cx="746" cy="616"/>
            </a:xfrm>
            <a:prstGeom prst="ellipse">
              <a:avLst/>
            </a:prstGeom>
            <a:solidFill>
              <a:srgbClr val="C6C6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92" name="Oval 1048"/>
            <p:cNvSpPr>
              <a:spLocks noChangeArrowheads="1"/>
            </p:cNvSpPr>
            <p:nvPr/>
          </p:nvSpPr>
          <p:spPr bwMode="auto">
            <a:xfrm>
              <a:off x="2788" y="2583"/>
              <a:ext cx="740" cy="610"/>
            </a:xfrm>
            <a:prstGeom prst="ellipse">
              <a:avLst/>
            </a:prstGeom>
            <a:solidFill>
              <a:srgbClr val="C6C6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93" name="Oval 1049"/>
            <p:cNvSpPr>
              <a:spLocks noChangeArrowheads="1"/>
            </p:cNvSpPr>
            <p:nvPr/>
          </p:nvSpPr>
          <p:spPr bwMode="auto">
            <a:xfrm>
              <a:off x="2791" y="2585"/>
              <a:ext cx="734" cy="606"/>
            </a:xfrm>
            <a:prstGeom prst="ellipse">
              <a:avLst/>
            </a:prstGeom>
            <a:solidFill>
              <a:srgbClr val="C5C5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94" name="Oval 1050"/>
            <p:cNvSpPr>
              <a:spLocks noChangeArrowheads="1"/>
            </p:cNvSpPr>
            <p:nvPr/>
          </p:nvSpPr>
          <p:spPr bwMode="auto">
            <a:xfrm>
              <a:off x="2794" y="2587"/>
              <a:ext cx="728" cy="602"/>
            </a:xfrm>
            <a:prstGeom prst="ellipse">
              <a:avLst/>
            </a:prstGeom>
            <a:solidFill>
              <a:srgbClr val="C5C58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95" name="Oval 1051"/>
            <p:cNvSpPr>
              <a:spLocks noChangeArrowheads="1"/>
            </p:cNvSpPr>
            <p:nvPr/>
          </p:nvSpPr>
          <p:spPr bwMode="auto">
            <a:xfrm>
              <a:off x="2797" y="2590"/>
              <a:ext cx="722" cy="596"/>
            </a:xfrm>
            <a:prstGeom prst="ellipse">
              <a:avLst/>
            </a:prstGeom>
            <a:solidFill>
              <a:srgbClr val="C5C5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96" name="Oval 1052"/>
            <p:cNvSpPr>
              <a:spLocks noChangeArrowheads="1"/>
            </p:cNvSpPr>
            <p:nvPr/>
          </p:nvSpPr>
          <p:spPr bwMode="auto">
            <a:xfrm>
              <a:off x="2799" y="2592"/>
              <a:ext cx="718" cy="592"/>
            </a:xfrm>
            <a:prstGeom prst="ellipse">
              <a:avLst/>
            </a:prstGeom>
            <a:solidFill>
              <a:srgbClr val="C5C5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97" name="Oval 1053"/>
            <p:cNvSpPr>
              <a:spLocks noChangeArrowheads="1"/>
            </p:cNvSpPr>
            <p:nvPr/>
          </p:nvSpPr>
          <p:spPr bwMode="auto">
            <a:xfrm>
              <a:off x="2802" y="2594"/>
              <a:ext cx="712" cy="588"/>
            </a:xfrm>
            <a:prstGeom prst="ellipse">
              <a:avLst/>
            </a:prstGeom>
            <a:solidFill>
              <a:srgbClr val="C4C48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98" name="Oval 1054"/>
            <p:cNvSpPr>
              <a:spLocks noChangeArrowheads="1"/>
            </p:cNvSpPr>
            <p:nvPr/>
          </p:nvSpPr>
          <p:spPr bwMode="auto">
            <a:xfrm>
              <a:off x="2805" y="2597"/>
              <a:ext cx="706" cy="582"/>
            </a:xfrm>
            <a:prstGeom prst="ellipse">
              <a:avLst/>
            </a:prstGeom>
            <a:solidFill>
              <a:srgbClr val="C4C4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99" name="Oval 1055"/>
            <p:cNvSpPr>
              <a:spLocks noChangeArrowheads="1"/>
            </p:cNvSpPr>
            <p:nvPr/>
          </p:nvSpPr>
          <p:spPr bwMode="auto">
            <a:xfrm>
              <a:off x="2808" y="2599"/>
              <a:ext cx="700" cy="578"/>
            </a:xfrm>
            <a:prstGeom prst="ellipse">
              <a:avLst/>
            </a:prstGeom>
            <a:solidFill>
              <a:srgbClr val="C4C4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00" name="Oval 1056"/>
            <p:cNvSpPr>
              <a:spLocks noChangeArrowheads="1"/>
            </p:cNvSpPr>
            <p:nvPr/>
          </p:nvSpPr>
          <p:spPr bwMode="auto">
            <a:xfrm>
              <a:off x="2811" y="2601"/>
              <a:ext cx="694" cy="574"/>
            </a:xfrm>
            <a:prstGeom prst="ellipse">
              <a:avLst/>
            </a:prstGeom>
            <a:solidFill>
              <a:srgbClr val="C4C4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01" name="Oval 1057"/>
            <p:cNvSpPr>
              <a:spLocks noChangeArrowheads="1"/>
            </p:cNvSpPr>
            <p:nvPr/>
          </p:nvSpPr>
          <p:spPr bwMode="auto">
            <a:xfrm>
              <a:off x="2814" y="2604"/>
              <a:ext cx="687" cy="568"/>
            </a:xfrm>
            <a:prstGeom prst="ellipse">
              <a:avLst/>
            </a:prstGeom>
            <a:solidFill>
              <a:srgbClr val="C3C38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02" name="Oval 1058"/>
            <p:cNvSpPr>
              <a:spLocks noChangeArrowheads="1"/>
            </p:cNvSpPr>
            <p:nvPr/>
          </p:nvSpPr>
          <p:spPr bwMode="auto">
            <a:xfrm>
              <a:off x="2817" y="2606"/>
              <a:ext cx="681" cy="564"/>
            </a:xfrm>
            <a:prstGeom prst="ellipse">
              <a:avLst/>
            </a:prstGeom>
            <a:solidFill>
              <a:srgbClr val="C3C3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03" name="Oval 1059"/>
            <p:cNvSpPr>
              <a:spLocks noChangeArrowheads="1"/>
            </p:cNvSpPr>
            <p:nvPr/>
          </p:nvSpPr>
          <p:spPr bwMode="auto">
            <a:xfrm>
              <a:off x="2819" y="2609"/>
              <a:ext cx="677" cy="558"/>
            </a:xfrm>
            <a:prstGeom prst="ellipse">
              <a:avLst/>
            </a:prstGeom>
            <a:solidFill>
              <a:srgbClr val="C3C38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04" name="Oval 1060"/>
            <p:cNvSpPr>
              <a:spLocks noChangeArrowheads="1"/>
            </p:cNvSpPr>
            <p:nvPr/>
          </p:nvSpPr>
          <p:spPr bwMode="auto">
            <a:xfrm>
              <a:off x="2822" y="2611"/>
              <a:ext cx="671" cy="554"/>
            </a:xfrm>
            <a:prstGeom prst="ellipse">
              <a:avLst/>
            </a:prstGeom>
            <a:solidFill>
              <a:srgbClr val="C2C2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05" name="Oval 1061"/>
            <p:cNvSpPr>
              <a:spLocks noChangeArrowheads="1"/>
            </p:cNvSpPr>
            <p:nvPr/>
          </p:nvSpPr>
          <p:spPr bwMode="auto">
            <a:xfrm>
              <a:off x="2825" y="2613"/>
              <a:ext cx="665" cy="550"/>
            </a:xfrm>
            <a:prstGeom prst="ellipse">
              <a:avLst/>
            </a:prstGeom>
            <a:solidFill>
              <a:srgbClr val="C2C2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06" name="Oval 1062"/>
            <p:cNvSpPr>
              <a:spLocks noChangeArrowheads="1"/>
            </p:cNvSpPr>
            <p:nvPr/>
          </p:nvSpPr>
          <p:spPr bwMode="auto">
            <a:xfrm>
              <a:off x="2828" y="2616"/>
              <a:ext cx="659" cy="544"/>
            </a:xfrm>
            <a:prstGeom prst="ellipse">
              <a:avLst/>
            </a:prstGeom>
            <a:solidFill>
              <a:srgbClr val="C2C28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07" name="Oval 1063"/>
            <p:cNvSpPr>
              <a:spLocks noChangeArrowheads="1"/>
            </p:cNvSpPr>
            <p:nvPr/>
          </p:nvSpPr>
          <p:spPr bwMode="auto">
            <a:xfrm>
              <a:off x="2831" y="2618"/>
              <a:ext cx="653" cy="540"/>
            </a:xfrm>
            <a:prstGeom prst="ellipse">
              <a:avLst/>
            </a:prstGeom>
            <a:solidFill>
              <a:srgbClr val="C2C28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08" name="Oval 1064"/>
            <p:cNvSpPr>
              <a:spLocks noChangeArrowheads="1"/>
            </p:cNvSpPr>
            <p:nvPr/>
          </p:nvSpPr>
          <p:spPr bwMode="auto">
            <a:xfrm>
              <a:off x="2834" y="2620"/>
              <a:ext cx="647" cy="536"/>
            </a:xfrm>
            <a:prstGeom prst="ellipse">
              <a:avLst/>
            </a:prstGeom>
            <a:solidFill>
              <a:srgbClr val="C1C18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09" name="Oval 1065"/>
            <p:cNvSpPr>
              <a:spLocks noChangeArrowheads="1"/>
            </p:cNvSpPr>
            <p:nvPr/>
          </p:nvSpPr>
          <p:spPr bwMode="auto">
            <a:xfrm>
              <a:off x="2836" y="2623"/>
              <a:ext cx="643" cy="530"/>
            </a:xfrm>
            <a:prstGeom prst="ellipse">
              <a:avLst/>
            </a:prstGeom>
            <a:solidFill>
              <a:srgbClr val="C1C18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10" name="Oval 1066"/>
            <p:cNvSpPr>
              <a:spLocks noChangeArrowheads="1"/>
            </p:cNvSpPr>
            <p:nvPr/>
          </p:nvSpPr>
          <p:spPr bwMode="auto">
            <a:xfrm>
              <a:off x="2839" y="2625"/>
              <a:ext cx="637" cy="526"/>
            </a:xfrm>
            <a:prstGeom prst="ellipse">
              <a:avLst/>
            </a:prstGeom>
            <a:solidFill>
              <a:srgbClr val="C0C08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11" name="Oval 1067"/>
            <p:cNvSpPr>
              <a:spLocks noChangeArrowheads="1"/>
            </p:cNvSpPr>
            <p:nvPr/>
          </p:nvSpPr>
          <p:spPr bwMode="auto">
            <a:xfrm>
              <a:off x="2842" y="2627"/>
              <a:ext cx="631" cy="522"/>
            </a:xfrm>
            <a:prstGeom prst="ellipse">
              <a:avLst/>
            </a:prstGeom>
            <a:solidFill>
              <a:srgbClr val="C0C08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12" name="Oval 1068"/>
            <p:cNvSpPr>
              <a:spLocks noChangeArrowheads="1"/>
            </p:cNvSpPr>
            <p:nvPr/>
          </p:nvSpPr>
          <p:spPr bwMode="auto">
            <a:xfrm>
              <a:off x="2845" y="2630"/>
              <a:ext cx="625" cy="516"/>
            </a:xfrm>
            <a:prstGeom prst="ellipse">
              <a:avLst/>
            </a:prstGeom>
            <a:solidFill>
              <a:srgbClr val="C0C08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13" name="Oval 1069"/>
            <p:cNvSpPr>
              <a:spLocks noChangeArrowheads="1"/>
            </p:cNvSpPr>
            <p:nvPr/>
          </p:nvSpPr>
          <p:spPr bwMode="auto">
            <a:xfrm>
              <a:off x="2848" y="2632"/>
              <a:ext cx="619" cy="512"/>
            </a:xfrm>
            <a:prstGeom prst="ellipse">
              <a:avLst/>
            </a:prstGeom>
            <a:solidFill>
              <a:srgbClr val="BFBF8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14" name="Oval 1070"/>
            <p:cNvSpPr>
              <a:spLocks noChangeArrowheads="1"/>
            </p:cNvSpPr>
            <p:nvPr/>
          </p:nvSpPr>
          <p:spPr bwMode="auto">
            <a:xfrm>
              <a:off x="2851" y="2634"/>
              <a:ext cx="614" cy="509"/>
            </a:xfrm>
            <a:prstGeom prst="ellipse">
              <a:avLst/>
            </a:prstGeom>
            <a:solidFill>
              <a:srgbClr val="BFBF8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15" name="Oval 1071"/>
            <p:cNvSpPr>
              <a:spLocks noChangeArrowheads="1"/>
            </p:cNvSpPr>
            <p:nvPr/>
          </p:nvSpPr>
          <p:spPr bwMode="auto">
            <a:xfrm>
              <a:off x="2853" y="2637"/>
              <a:ext cx="610" cy="503"/>
            </a:xfrm>
            <a:prstGeom prst="ellipse">
              <a:avLst/>
            </a:prstGeom>
            <a:solidFill>
              <a:srgbClr val="BEBE8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16" name="Oval 1072"/>
            <p:cNvSpPr>
              <a:spLocks noChangeArrowheads="1"/>
            </p:cNvSpPr>
            <p:nvPr/>
          </p:nvSpPr>
          <p:spPr bwMode="auto">
            <a:xfrm>
              <a:off x="2856" y="2639"/>
              <a:ext cx="604" cy="499"/>
            </a:xfrm>
            <a:prstGeom prst="ellipse">
              <a:avLst/>
            </a:prstGeom>
            <a:solidFill>
              <a:srgbClr val="BEBE8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17" name="Oval 1073"/>
            <p:cNvSpPr>
              <a:spLocks noChangeArrowheads="1"/>
            </p:cNvSpPr>
            <p:nvPr/>
          </p:nvSpPr>
          <p:spPr bwMode="auto">
            <a:xfrm>
              <a:off x="2859" y="2641"/>
              <a:ext cx="598" cy="495"/>
            </a:xfrm>
            <a:prstGeom prst="ellipse">
              <a:avLst/>
            </a:prstGeom>
            <a:solidFill>
              <a:srgbClr val="BDBD8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18" name="Oval 1074"/>
            <p:cNvSpPr>
              <a:spLocks noChangeArrowheads="1"/>
            </p:cNvSpPr>
            <p:nvPr/>
          </p:nvSpPr>
          <p:spPr bwMode="auto">
            <a:xfrm>
              <a:off x="2862" y="2644"/>
              <a:ext cx="592" cy="488"/>
            </a:xfrm>
            <a:prstGeom prst="ellipse">
              <a:avLst/>
            </a:prstGeom>
            <a:solidFill>
              <a:srgbClr val="BDBD8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19" name="Oval 1075"/>
            <p:cNvSpPr>
              <a:spLocks noChangeArrowheads="1"/>
            </p:cNvSpPr>
            <p:nvPr/>
          </p:nvSpPr>
          <p:spPr bwMode="auto">
            <a:xfrm>
              <a:off x="2865" y="2646"/>
              <a:ext cx="586" cy="484"/>
            </a:xfrm>
            <a:prstGeom prst="ellipse">
              <a:avLst/>
            </a:prstGeom>
            <a:solidFill>
              <a:srgbClr val="BCBC8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20" name="Oval 1076"/>
            <p:cNvSpPr>
              <a:spLocks noChangeArrowheads="1"/>
            </p:cNvSpPr>
            <p:nvPr/>
          </p:nvSpPr>
          <p:spPr bwMode="auto">
            <a:xfrm>
              <a:off x="2868" y="2648"/>
              <a:ext cx="580" cy="480"/>
            </a:xfrm>
            <a:prstGeom prst="ellipse">
              <a:avLst/>
            </a:prstGeom>
            <a:solidFill>
              <a:srgbClr val="BCBC8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21" name="Oval 1077"/>
            <p:cNvSpPr>
              <a:spLocks noChangeArrowheads="1"/>
            </p:cNvSpPr>
            <p:nvPr/>
          </p:nvSpPr>
          <p:spPr bwMode="auto">
            <a:xfrm>
              <a:off x="2870" y="2651"/>
              <a:ext cx="576" cy="474"/>
            </a:xfrm>
            <a:prstGeom prst="ellipse">
              <a:avLst/>
            </a:prstGeom>
            <a:solidFill>
              <a:srgbClr val="BBBB7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22" name="Oval 1078"/>
            <p:cNvSpPr>
              <a:spLocks noChangeArrowheads="1"/>
            </p:cNvSpPr>
            <p:nvPr/>
          </p:nvSpPr>
          <p:spPr bwMode="auto">
            <a:xfrm>
              <a:off x="2873" y="2653"/>
              <a:ext cx="570" cy="470"/>
            </a:xfrm>
            <a:prstGeom prst="ellipse">
              <a:avLst/>
            </a:prstGeom>
            <a:solidFill>
              <a:srgbClr val="BBBB7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23" name="Oval 1079"/>
            <p:cNvSpPr>
              <a:spLocks noChangeArrowheads="1"/>
            </p:cNvSpPr>
            <p:nvPr/>
          </p:nvSpPr>
          <p:spPr bwMode="auto">
            <a:xfrm>
              <a:off x="2877" y="2655"/>
              <a:ext cx="563" cy="466"/>
            </a:xfrm>
            <a:prstGeom prst="ellipse">
              <a:avLst/>
            </a:prstGeom>
            <a:solidFill>
              <a:srgbClr val="BABA7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24" name="Oval 1080"/>
            <p:cNvSpPr>
              <a:spLocks noChangeArrowheads="1"/>
            </p:cNvSpPr>
            <p:nvPr/>
          </p:nvSpPr>
          <p:spPr bwMode="auto">
            <a:xfrm>
              <a:off x="2880" y="2658"/>
              <a:ext cx="557" cy="460"/>
            </a:xfrm>
            <a:prstGeom prst="ellipse">
              <a:avLst/>
            </a:prstGeom>
            <a:solidFill>
              <a:srgbClr val="BABA7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25" name="Oval 1081"/>
            <p:cNvSpPr>
              <a:spLocks noChangeArrowheads="1"/>
            </p:cNvSpPr>
            <p:nvPr/>
          </p:nvSpPr>
          <p:spPr bwMode="auto">
            <a:xfrm>
              <a:off x="2883" y="2660"/>
              <a:ext cx="551" cy="456"/>
            </a:xfrm>
            <a:prstGeom prst="ellipse">
              <a:avLst/>
            </a:prstGeom>
            <a:solidFill>
              <a:srgbClr val="B9B97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26" name="Oval 1082"/>
            <p:cNvSpPr>
              <a:spLocks noChangeArrowheads="1"/>
            </p:cNvSpPr>
            <p:nvPr/>
          </p:nvSpPr>
          <p:spPr bwMode="auto">
            <a:xfrm>
              <a:off x="2886" y="2663"/>
              <a:ext cx="545" cy="450"/>
            </a:xfrm>
            <a:prstGeom prst="ellipse">
              <a:avLst/>
            </a:prstGeom>
            <a:solidFill>
              <a:srgbClr val="B8B87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27" name="Oval 1083"/>
            <p:cNvSpPr>
              <a:spLocks noChangeArrowheads="1"/>
            </p:cNvSpPr>
            <p:nvPr/>
          </p:nvSpPr>
          <p:spPr bwMode="auto">
            <a:xfrm>
              <a:off x="2889" y="2665"/>
              <a:ext cx="539" cy="446"/>
            </a:xfrm>
            <a:prstGeom prst="ellipse">
              <a:avLst/>
            </a:prstGeom>
            <a:solidFill>
              <a:srgbClr val="B8B87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28" name="Oval 1084"/>
            <p:cNvSpPr>
              <a:spLocks noChangeArrowheads="1"/>
            </p:cNvSpPr>
            <p:nvPr/>
          </p:nvSpPr>
          <p:spPr bwMode="auto">
            <a:xfrm>
              <a:off x="2891" y="2667"/>
              <a:ext cx="535" cy="442"/>
            </a:xfrm>
            <a:prstGeom prst="ellipse">
              <a:avLst/>
            </a:prstGeom>
            <a:solidFill>
              <a:srgbClr val="B7B77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29" name="Oval 1085"/>
            <p:cNvSpPr>
              <a:spLocks noChangeArrowheads="1"/>
            </p:cNvSpPr>
            <p:nvPr/>
          </p:nvSpPr>
          <p:spPr bwMode="auto">
            <a:xfrm>
              <a:off x="2894" y="2670"/>
              <a:ext cx="529" cy="436"/>
            </a:xfrm>
            <a:prstGeom prst="ellipse">
              <a:avLst/>
            </a:prstGeom>
            <a:solidFill>
              <a:srgbClr val="B7B77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30" name="Oval 1086"/>
            <p:cNvSpPr>
              <a:spLocks noChangeArrowheads="1"/>
            </p:cNvSpPr>
            <p:nvPr/>
          </p:nvSpPr>
          <p:spPr bwMode="auto">
            <a:xfrm>
              <a:off x="2897" y="2673"/>
              <a:ext cx="523" cy="431"/>
            </a:xfrm>
            <a:prstGeom prst="ellipse">
              <a:avLst/>
            </a:prstGeom>
            <a:solidFill>
              <a:srgbClr val="B6B67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31" name="Oval 1087"/>
            <p:cNvSpPr>
              <a:spLocks noChangeArrowheads="1"/>
            </p:cNvSpPr>
            <p:nvPr/>
          </p:nvSpPr>
          <p:spPr bwMode="auto">
            <a:xfrm>
              <a:off x="2900" y="2675"/>
              <a:ext cx="517" cy="427"/>
            </a:xfrm>
            <a:prstGeom prst="ellipse">
              <a:avLst/>
            </a:prstGeom>
            <a:solidFill>
              <a:srgbClr val="B5B57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32" name="Oval 1088"/>
            <p:cNvSpPr>
              <a:spLocks noChangeArrowheads="1"/>
            </p:cNvSpPr>
            <p:nvPr/>
          </p:nvSpPr>
          <p:spPr bwMode="auto">
            <a:xfrm>
              <a:off x="2903" y="2678"/>
              <a:ext cx="511" cy="421"/>
            </a:xfrm>
            <a:prstGeom prst="ellipse">
              <a:avLst/>
            </a:prstGeom>
            <a:solidFill>
              <a:srgbClr val="B5B57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33" name="Oval 1089"/>
            <p:cNvSpPr>
              <a:spLocks noChangeArrowheads="1"/>
            </p:cNvSpPr>
            <p:nvPr/>
          </p:nvSpPr>
          <p:spPr bwMode="auto">
            <a:xfrm>
              <a:off x="2906" y="2680"/>
              <a:ext cx="505" cy="417"/>
            </a:xfrm>
            <a:prstGeom prst="ellipse">
              <a:avLst/>
            </a:prstGeom>
            <a:solidFill>
              <a:srgbClr val="B4B47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34" name="Oval 1090"/>
            <p:cNvSpPr>
              <a:spLocks noChangeArrowheads="1"/>
            </p:cNvSpPr>
            <p:nvPr/>
          </p:nvSpPr>
          <p:spPr bwMode="auto">
            <a:xfrm>
              <a:off x="2908" y="2682"/>
              <a:ext cx="501" cy="413"/>
            </a:xfrm>
            <a:prstGeom prst="ellipse">
              <a:avLst/>
            </a:prstGeom>
            <a:solidFill>
              <a:srgbClr val="B3B37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35" name="Oval 1091"/>
            <p:cNvSpPr>
              <a:spLocks noChangeArrowheads="1"/>
            </p:cNvSpPr>
            <p:nvPr/>
          </p:nvSpPr>
          <p:spPr bwMode="auto">
            <a:xfrm>
              <a:off x="2911" y="2685"/>
              <a:ext cx="495" cy="407"/>
            </a:xfrm>
            <a:prstGeom prst="ellipse">
              <a:avLst/>
            </a:prstGeom>
            <a:solidFill>
              <a:srgbClr val="B2B27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36" name="Oval 1092"/>
            <p:cNvSpPr>
              <a:spLocks noChangeArrowheads="1"/>
            </p:cNvSpPr>
            <p:nvPr/>
          </p:nvSpPr>
          <p:spPr bwMode="auto">
            <a:xfrm>
              <a:off x="2914" y="2687"/>
              <a:ext cx="489" cy="403"/>
            </a:xfrm>
            <a:prstGeom prst="ellipse">
              <a:avLst/>
            </a:prstGeom>
            <a:solidFill>
              <a:srgbClr val="B2B27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37" name="Oval 1093"/>
            <p:cNvSpPr>
              <a:spLocks noChangeArrowheads="1"/>
            </p:cNvSpPr>
            <p:nvPr/>
          </p:nvSpPr>
          <p:spPr bwMode="auto">
            <a:xfrm>
              <a:off x="2917" y="2689"/>
              <a:ext cx="483" cy="399"/>
            </a:xfrm>
            <a:prstGeom prst="ellipse">
              <a:avLst/>
            </a:prstGeom>
            <a:solidFill>
              <a:srgbClr val="B1B17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38" name="Oval 1094"/>
            <p:cNvSpPr>
              <a:spLocks noChangeArrowheads="1"/>
            </p:cNvSpPr>
            <p:nvPr/>
          </p:nvSpPr>
          <p:spPr bwMode="auto">
            <a:xfrm>
              <a:off x="2920" y="2692"/>
              <a:ext cx="476" cy="393"/>
            </a:xfrm>
            <a:prstGeom prst="ellipse">
              <a:avLst/>
            </a:prstGeom>
            <a:solidFill>
              <a:srgbClr val="B0B07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39" name="Oval 1095"/>
            <p:cNvSpPr>
              <a:spLocks noChangeArrowheads="1"/>
            </p:cNvSpPr>
            <p:nvPr/>
          </p:nvSpPr>
          <p:spPr bwMode="auto">
            <a:xfrm>
              <a:off x="2923" y="2694"/>
              <a:ext cx="470" cy="389"/>
            </a:xfrm>
            <a:prstGeom prst="ellipse">
              <a:avLst/>
            </a:prstGeom>
            <a:solidFill>
              <a:srgbClr val="B0B07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40" name="Oval 1096"/>
            <p:cNvSpPr>
              <a:spLocks noChangeArrowheads="1"/>
            </p:cNvSpPr>
            <p:nvPr/>
          </p:nvSpPr>
          <p:spPr bwMode="auto">
            <a:xfrm>
              <a:off x="2925" y="2696"/>
              <a:ext cx="466" cy="385"/>
            </a:xfrm>
            <a:prstGeom prst="ellipse">
              <a:avLst/>
            </a:prstGeom>
            <a:solidFill>
              <a:srgbClr val="AFAF6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41" name="Oval 1097"/>
            <p:cNvSpPr>
              <a:spLocks noChangeArrowheads="1"/>
            </p:cNvSpPr>
            <p:nvPr/>
          </p:nvSpPr>
          <p:spPr bwMode="auto">
            <a:xfrm>
              <a:off x="2928" y="2699"/>
              <a:ext cx="460" cy="379"/>
            </a:xfrm>
            <a:prstGeom prst="ellipse">
              <a:avLst/>
            </a:prstGeom>
            <a:solidFill>
              <a:srgbClr val="AEAE6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42" name="Oval 1098"/>
            <p:cNvSpPr>
              <a:spLocks noChangeArrowheads="1"/>
            </p:cNvSpPr>
            <p:nvPr/>
          </p:nvSpPr>
          <p:spPr bwMode="auto">
            <a:xfrm>
              <a:off x="2931" y="2701"/>
              <a:ext cx="454" cy="375"/>
            </a:xfrm>
            <a:prstGeom prst="ellipse">
              <a:avLst/>
            </a:prstGeom>
            <a:solidFill>
              <a:srgbClr val="ADAD6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43" name="Oval 1099"/>
            <p:cNvSpPr>
              <a:spLocks noChangeArrowheads="1"/>
            </p:cNvSpPr>
            <p:nvPr/>
          </p:nvSpPr>
          <p:spPr bwMode="auto">
            <a:xfrm>
              <a:off x="2934" y="2703"/>
              <a:ext cx="448" cy="371"/>
            </a:xfrm>
            <a:prstGeom prst="ellipse">
              <a:avLst/>
            </a:prstGeom>
            <a:solidFill>
              <a:srgbClr val="ADAD6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44" name="Oval 1100"/>
            <p:cNvSpPr>
              <a:spLocks noChangeArrowheads="1"/>
            </p:cNvSpPr>
            <p:nvPr/>
          </p:nvSpPr>
          <p:spPr bwMode="auto">
            <a:xfrm>
              <a:off x="2937" y="2706"/>
              <a:ext cx="442" cy="365"/>
            </a:xfrm>
            <a:prstGeom prst="ellipse">
              <a:avLst/>
            </a:prstGeom>
            <a:solidFill>
              <a:srgbClr val="ACAC6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45" name="Oval 1101"/>
            <p:cNvSpPr>
              <a:spLocks noChangeArrowheads="1"/>
            </p:cNvSpPr>
            <p:nvPr/>
          </p:nvSpPr>
          <p:spPr bwMode="auto">
            <a:xfrm>
              <a:off x="2940" y="2708"/>
              <a:ext cx="436" cy="361"/>
            </a:xfrm>
            <a:prstGeom prst="ellipse">
              <a:avLst/>
            </a:prstGeom>
            <a:solidFill>
              <a:srgbClr val="ABAB6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46" name="Oval 1102"/>
            <p:cNvSpPr>
              <a:spLocks noChangeArrowheads="1"/>
            </p:cNvSpPr>
            <p:nvPr/>
          </p:nvSpPr>
          <p:spPr bwMode="auto">
            <a:xfrm>
              <a:off x="2942" y="2710"/>
              <a:ext cx="432" cy="357"/>
            </a:xfrm>
            <a:prstGeom prst="ellipse">
              <a:avLst/>
            </a:prstGeom>
            <a:solidFill>
              <a:srgbClr val="AAAA6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47" name="Oval 1103"/>
            <p:cNvSpPr>
              <a:spLocks noChangeArrowheads="1"/>
            </p:cNvSpPr>
            <p:nvPr/>
          </p:nvSpPr>
          <p:spPr bwMode="auto">
            <a:xfrm>
              <a:off x="2945" y="2713"/>
              <a:ext cx="426" cy="351"/>
            </a:xfrm>
            <a:prstGeom prst="ellipse">
              <a:avLst/>
            </a:prstGeom>
            <a:solidFill>
              <a:srgbClr val="A9A96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48" name="Oval 1104"/>
            <p:cNvSpPr>
              <a:spLocks noChangeArrowheads="1"/>
            </p:cNvSpPr>
            <p:nvPr/>
          </p:nvSpPr>
          <p:spPr bwMode="auto">
            <a:xfrm>
              <a:off x="2948" y="2715"/>
              <a:ext cx="420" cy="347"/>
            </a:xfrm>
            <a:prstGeom prst="ellipse">
              <a:avLst/>
            </a:prstGeom>
            <a:solidFill>
              <a:srgbClr val="A9A96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49" name="Oval 1105"/>
            <p:cNvSpPr>
              <a:spLocks noChangeArrowheads="1"/>
            </p:cNvSpPr>
            <p:nvPr/>
          </p:nvSpPr>
          <p:spPr bwMode="auto">
            <a:xfrm>
              <a:off x="2951" y="2718"/>
              <a:ext cx="414" cy="341"/>
            </a:xfrm>
            <a:prstGeom prst="ellipse">
              <a:avLst/>
            </a:prstGeom>
            <a:solidFill>
              <a:srgbClr val="A8A86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50" name="Oval 1106"/>
            <p:cNvSpPr>
              <a:spLocks noChangeArrowheads="1"/>
            </p:cNvSpPr>
            <p:nvPr/>
          </p:nvSpPr>
          <p:spPr bwMode="auto">
            <a:xfrm>
              <a:off x="2954" y="2720"/>
              <a:ext cx="408" cy="337"/>
            </a:xfrm>
            <a:prstGeom prst="ellipse">
              <a:avLst/>
            </a:prstGeom>
            <a:solidFill>
              <a:srgbClr val="A7A76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51" name="Oval 1107"/>
            <p:cNvSpPr>
              <a:spLocks noChangeArrowheads="1"/>
            </p:cNvSpPr>
            <p:nvPr/>
          </p:nvSpPr>
          <p:spPr bwMode="auto">
            <a:xfrm>
              <a:off x="2957" y="2722"/>
              <a:ext cx="402" cy="333"/>
            </a:xfrm>
            <a:prstGeom prst="ellipse">
              <a:avLst/>
            </a:prstGeom>
            <a:solidFill>
              <a:srgbClr val="A6A66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52" name="Oval 1108"/>
            <p:cNvSpPr>
              <a:spLocks noChangeArrowheads="1"/>
            </p:cNvSpPr>
            <p:nvPr/>
          </p:nvSpPr>
          <p:spPr bwMode="auto">
            <a:xfrm>
              <a:off x="2960" y="2725"/>
              <a:ext cx="396" cy="327"/>
            </a:xfrm>
            <a:prstGeom prst="ellipse">
              <a:avLst/>
            </a:prstGeom>
            <a:solidFill>
              <a:srgbClr val="A5A56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53" name="Oval 1109"/>
            <p:cNvSpPr>
              <a:spLocks noChangeArrowheads="1"/>
            </p:cNvSpPr>
            <p:nvPr/>
          </p:nvSpPr>
          <p:spPr bwMode="auto">
            <a:xfrm>
              <a:off x="2962" y="2727"/>
              <a:ext cx="392" cy="323"/>
            </a:xfrm>
            <a:prstGeom prst="ellipse">
              <a:avLst/>
            </a:prstGeom>
            <a:solidFill>
              <a:srgbClr val="A4A46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54" name="Oval 1110"/>
            <p:cNvSpPr>
              <a:spLocks noChangeArrowheads="1"/>
            </p:cNvSpPr>
            <p:nvPr/>
          </p:nvSpPr>
          <p:spPr bwMode="auto">
            <a:xfrm>
              <a:off x="2965" y="2729"/>
              <a:ext cx="386" cy="319"/>
            </a:xfrm>
            <a:prstGeom prst="ellipse">
              <a:avLst/>
            </a:prstGeom>
            <a:solidFill>
              <a:srgbClr val="A3A35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55" name="Oval 1111"/>
            <p:cNvSpPr>
              <a:spLocks noChangeArrowheads="1"/>
            </p:cNvSpPr>
            <p:nvPr/>
          </p:nvSpPr>
          <p:spPr bwMode="auto">
            <a:xfrm>
              <a:off x="2968" y="2732"/>
              <a:ext cx="380" cy="313"/>
            </a:xfrm>
            <a:prstGeom prst="ellipse">
              <a:avLst/>
            </a:prstGeom>
            <a:solidFill>
              <a:srgbClr val="A3A35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56" name="Oval 1112"/>
            <p:cNvSpPr>
              <a:spLocks noChangeArrowheads="1"/>
            </p:cNvSpPr>
            <p:nvPr/>
          </p:nvSpPr>
          <p:spPr bwMode="auto">
            <a:xfrm>
              <a:off x="2971" y="2734"/>
              <a:ext cx="374" cy="309"/>
            </a:xfrm>
            <a:prstGeom prst="ellipse">
              <a:avLst/>
            </a:prstGeom>
            <a:solidFill>
              <a:srgbClr val="A2A25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57" name="Oval 1113"/>
            <p:cNvSpPr>
              <a:spLocks noChangeArrowheads="1"/>
            </p:cNvSpPr>
            <p:nvPr/>
          </p:nvSpPr>
          <p:spPr bwMode="auto">
            <a:xfrm>
              <a:off x="2974" y="2736"/>
              <a:ext cx="368" cy="305"/>
            </a:xfrm>
            <a:prstGeom prst="ellipse">
              <a:avLst/>
            </a:prstGeom>
            <a:solidFill>
              <a:srgbClr val="A1A15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58" name="Oval 1114"/>
            <p:cNvSpPr>
              <a:spLocks noChangeArrowheads="1"/>
            </p:cNvSpPr>
            <p:nvPr/>
          </p:nvSpPr>
          <p:spPr bwMode="auto">
            <a:xfrm>
              <a:off x="2977" y="2739"/>
              <a:ext cx="362" cy="299"/>
            </a:xfrm>
            <a:prstGeom prst="ellipse">
              <a:avLst/>
            </a:prstGeom>
            <a:solidFill>
              <a:srgbClr val="A0A05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59" name="Oval 1115"/>
            <p:cNvSpPr>
              <a:spLocks noChangeArrowheads="1"/>
            </p:cNvSpPr>
            <p:nvPr/>
          </p:nvSpPr>
          <p:spPr bwMode="auto">
            <a:xfrm>
              <a:off x="2979" y="2741"/>
              <a:ext cx="358" cy="295"/>
            </a:xfrm>
            <a:prstGeom prst="ellipse">
              <a:avLst/>
            </a:prstGeom>
            <a:solidFill>
              <a:srgbClr val="A0A05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60" name="Oval 1116"/>
            <p:cNvSpPr>
              <a:spLocks noChangeArrowheads="1"/>
            </p:cNvSpPr>
            <p:nvPr/>
          </p:nvSpPr>
          <p:spPr bwMode="auto">
            <a:xfrm>
              <a:off x="2983" y="2743"/>
              <a:ext cx="351" cy="291"/>
            </a:xfrm>
            <a:prstGeom prst="ellipse">
              <a:avLst/>
            </a:prstGeom>
            <a:solidFill>
              <a:srgbClr val="9F9F5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61" name="Oval 1117"/>
            <p:cNvSpPr>
              <a:spLocks noChangeArrowheads="1"/>
            </p:cNvSpPr>
            <p:nvPr/>
          </p:nvSpPr>
          <p:spPr bwMode="auto">
            <a:xfrm>
              <a:off x="2986" y="2746"/>
              <a:ext cx="345" cy="285"/>
            </a:xfrm>
            <a:prstGeom prst="ellipse">
              <a:avLst/>
            </a:prstGeom>
            <a:solidFill>
              <a:srgbClr val="9E9E5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62" name="Oval 1118"/>
            <p:cNvSpPr>
              <a:spLocks noChangeArrowheads="1"/>
            </p:cNvSpPr>
            <p:nvPr/>
          </p:nvSpPr>
          <p:spPr bwMode="auto">
            <a:xfrm>
              <a:off x="2989" y="2748"/>
              <a:ext cx="339" cy="281"/>
            </a:xfrm>
            <a:prstGeom prst="ellipse">
              <a:avLst/>
            </a:prstGeom>
            <a:solidFill>
              <a:srgbClr val="9D9D5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63" name="Oval 1119"/>
            <p:cNvSpPr>
              <a:spLocks noChangeArrowheads="1"/>
            </p:cNvSpPr>
            <p:nvPr/>
          </p:nvSpPr>
          <p:spPr bwMode="auto">
            <a:xfrm>
              <a:off x="2992" y="2750"/>
              <a:ext cx="333" cy="277"/>
            </a:xfrm>
            <a:prstGeom prst="ellipse">
              <a:avLst/>
            </a:prstGeom>
            <a:solidFill>
              <a:srgbClr val="9C9C5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64" name="Oval 1120"/>
            <p:cNvSpPr>
              <a:spLocks noChangeArrowheads="1"/>
            </p:cNvSpPr>
            <p:nvPr/>
          </p:nvSpPr>
          <p:spPr bwMode="auto">
            <a:xfrm>
              <a:off x="2995" y="2753"/>
              <a:ext cx="327" cy="271"/>
            </a:xfrm>
            <a:prstGeom prst="ellipse">
              <a:avLst/>
            </a:prstGeom>
            <a:solidFill>
              <a:srgbClr val="9C9C5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65" name="Oval 1121"/>
            <p:cNvSpPr>
              <a:spLocks noChangeArrowheads="1"/>
            </p:cNvSpPr>
            <p:nvPr/>
          </p:nvSpPr>
          <p:spPr bwMode="auto">
            <a:xfrm>
              <a:off x="2997" y="2755"/>
              <a:ext cx="323" cy="267"/>
            </a:xfrm>
            <a:prstGeom prst="ellipse">
              <a:avLst/>
            </a:prstGeom>
            <a:solidFill>
              <a:srgbClr val="9B9B5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66" name="Oval 1122"/>
            <p:cNvSpPr>
              <a:spLocks noChangeArrowheads="1"/>
            </p:cNvSpPr>
            <p:nvPr/>
          </p:nvSpPr>
          <p:spPr bwMode="auto">
            <a:xfrm>
              <a:off x="3000" y="2757"/>
              <a:ext cx="317" cy="263"/>
            </a:xfrm>
            <a:prstGeom prst="ellipse">
              <a:avLst/>
            </a:prstGeom>
            <a:solidFill>
              <a:srgbClr val="9A9A5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67" name="Oval 1123"/>
            <p:cNvSpPr>
              <a:spLocks noChangeArrowheads="1"/>
            </p:cNvSpPr>
            <p:nvPr/>
          </p:nvSpPr>
          <p:spPr bwMode="auto">
            <a:xfrm>
              <a:off x="3003" y="2760"/>
              <a:ext cx="311" cy="256"/>
            </a:xfrm>
            <a:prstGeom prst="ellipse">
              <a:avLst/>
            </a:prstGeom>
            <a:solidFill>
              <a:srgbClr val="99994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68" name="Oval 1124"/>
            <p:cNvSpPr>
              <a:spLocks noChangeArrowheads="1"/>
            </p:cNvSpPr>
            <p:nvPr/>
          </p:nvSpPr>
          <p:spPr bwMode="auto">
            <a:xfrm>
              <a:off x="3006" y="2762"/>
              <a:ext cx="305" cy="252"/>
            </a:xfrm>
            <a:prstGeom prst="ellipse">
              <a:avLst/>
            </a:prstGeom>
            <a:solidFill>
              <a:srgbClr val="98984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69" name="Oval 1125"/>
            <p:cNvSpPr>
              <a:spLocks noChangeArrowheads="1"/>
            </p:cNvSpPr>
            <p:nvPr/>
          </p:nvSpPr>
          <p:spPr bwMode="auto">
            <a:xfrm>
              <a:off x="3009" y="2764"/>
              <a:ext cx="299" cy="248"/>
            </a:xfrm>
            <a:prstGeom prst="ellipse">
              <a:avLst/>
            </a:prstGeom>
            <a:solidFill>
              <a:srgbClr val="97974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70" name="Oval 1126"/>
            <p:cNvSpPr>
              <a:spLocks noChangeArrowheads="1"/>
            </p:cNvSpPr>
            <p:nvPr/>
          </p:nvSpPr>
          <p:spPr bwMode="auto">
            <a:xfrm>
              <a:off x="3012" y="2767"/>
              <a:ext cx="293" cy="242"/>
            </a:xfrm>
            <a:prstGeom prst="ellipse">
              <a:avLst/>
            </a:prstGeom>
            <a:solidFill>
              <a:srgbClr val="97974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71" name="Oval 1127"/>
            <p:cNvSpPr>
              <a:spLocks noChangeArrowheads="1"/>
            </p:cNvSpPr>
            <p:nvPr/>
          </p:nvSpPr>
          <p:spPr bwMode="auto">
            <a:xfrm>
              <a:off x="3014" y="2769"/>
              <a:ext cx="289" cy="238"/>
            </a:xfrm>
            <a:prstGeom prst="ellipse">
              <a:avLst/>
            </a:prstGeom>
            <a:solidFill>
              <a:srgbClr val="96964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72" name="Oval 1128"/>
            <p:cNvSpPr>
              <a:spLocks noChangeArrowheads="1"/>
            </p:cNvSpPr>
            <p:nvPr/>
          </p:nvSpPr>
          <p:spPr bwMode="auto">
            <a:xfrm>
              <a:off x="3017" y="2771"/>
              <a:ext cx="283" cy="234"/>
            </a:xfrm>
            <a:prstGeom prst="ellipse">
              <a:avLst/>
            </a:prstGeom>
            <a:solidFill>
              <a:srgbClr val="95954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73" name="Oval 1129"/>
            <p:cNvSpPr>
              <a:spLocks noChangeArrowheads="1"/>
            </p:cNvSpPr>
            <p:nvPr/>
          </p:nvSpPr>
          <p:spPr bwMode="auto">
            <a:xfrm>
              <a:off x="3020" y="2774"/>
              <a:ext cx="277" cy="228"/>
            </a:xfrm>
            <a:prstGeom prst="ellipse">
              <a:avLst/>
            </a:prstGeom>
            <a:solidFill>
              <a:srgbClr val="94944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74" name="Oval 1130"/>
            <p:cNvSpPr>
              <a:spLocks noChangeArrowheads="1"/>
            </p:cNvSpPr>
            <p:nvPr/>
          </p:nvSpPr>
          <p:spPr bwMode="auto">
            <a:xfrm>
              <a:off x="3023" y="2776"/>
              <a:ext cx="271" cy="224"/>
            </a:xfrm>
            <a:prstGeom prst="ellipse">
              <a:avLst/>
            </a:prstGeom>
            <a:solidFill>
              <a:srgbClr val="94944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75" name="Oval 1131"/>
            <p:cNvSpPr>
              <a:spLocks noChangeArrowheads="1"/>
            </p:cNvSpPr>
            <p:nvPr/>
          </p:nvSpPr>
          <p:spPr bwMode="auto">
            <a:xfrm>
              <a:off x="3026" y="2779"/>
              <a:ext cx="264" cy="218"/>
            </a:xfrm>
            <a:prstGeom prst="ellipse">
              <a:avLst/>
            </a:prstGeom>
            <a:solidFill>
              <a:srgbClr val="93934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76" name="Oval 1132"/>
            <p:cNvSpPr>
              <a:spLocks noChangeArrowheads="1"/>
            </p:cNvSpPr>
            <p:nvPr/>
          </p:nvSpPr>
          <p:spPr bwMode="auto">
            <a:xfrm>
              <a:off x="3029" y="2781"/>
              <a:ext cx="258" cy="214"/>
            </a:xfrm>
            <a:prstGeom prst="ellipse">
              <a:avLst/>
            </a:prstGeom>
            <a:solidFill>
              <a:srgbClr val="92924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77" name="Oval 1133"/>
            <p:cNvSpPr>
              <a:spLocks noChangeArrowheads="1"/>
            </p:cNvSpPr>
            <p:nvPr/>
          </p:nvSpPr>
          <p:spPr bwMode="auto">
            <a:xfrm>
              <a:off x="3032" y="2783"/>
              <a:ext cx="252" cy="210"/>
            </a:xfrm>
            <a:prstGeom prst="ellipse">
              <a:avLst/>
            </a:prstGeom>
            <a:solidFill>
              <a:srgbClr val="92924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78" name="Oval 1134"/>
            <p:cNvSpPr>
              <a:spLocks noChangeArrowheads="1"/>
            </p:cNvSpPr>
            <p:nvPr/>
          </p:nvSpPr>
          <p:spPr bwMode="auto">
            <a:xfrm>
              <a:off x="3034" y="2786"/>
              <a:ext cx="248" cy="204"/>
            </a:xfrm>
            <a:prstGeom prst="ellipse">
              <a:avLst/>
            </a:prstGeom>
            <a:solidFill>
              <a:srgbClr val="91914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79" name="Oval 1135"/>
            <p:cNvSpPr>
              <a:spLocks noChangeArrowheads="1"/>
            </p:cNvSpPr>
            <p:nvPr/>
          </p:nvSpPr>
          <p:spPr bwMode="auto">
            <a:xfrm>
              <a:off x="3037" y="2789"/>
              <a:ext cx="242" cy="199"/>
            </a:xfrm>
            <a:prstGeom prst="ellipse">
              <a:avLst/>
            </a:prstGeom>
            <a:solidFill>
              <a:srgbClr val="90903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80" name="Oval 1136"/>
            <p:cNvSpPr>
              <a:spLocks noChangeArrowheads="1"/>
            </p:cNvSpPr>
            <p:nvPr/>
          </p:nvSpPr>
          <p:spPr bwMode="auto">
            <a:xfrm>
              <a:off x="3040" y="2791"/>
              <a:ext cx="236" cy="195"/>
            </a:xfrm>
            <a:prstGeom prst="ellipse">
              <a:avLst/>
            </a:prstGeom>
            <a:solidFill>
              <a:srgbClr val="8F8F3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81" name="Oval 1137"/>
            <p:cNvSpPr>
              <a:spLocks noChangeArrowheads="1"/>
            </p:cNvSpPr>
            <p:nvPr/>
          </p:nvSpPr>
          <p:spPr bwMode="auto">
            <a:xfrm>
              <a:off x="3043" y="2794"/>
              <a:ext cx="230" cy="189"/>
            </a:xfrm>
            <a:prstGeom prst="ellipse">
              <a:avLst/>
            </a:prstGeom>
            <a:solidFill>
              <a:srgbClr val="8F8F3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82" name="Oval 1138"/>
            <p:cNvSpPr>
              <a:spLocks noChangeArrowheads="1"/>
            </p:cNvSpPr>
            <p:nvPr/>
          </p:nvSpPr>
          <p:spPr bwMode="auto">
            <a:xfrm>
              <a:off x="3046" y="2796"/>
              <a:ext cx="224" cy="185"/>
            </a:xfrm>
            <a:prstGeom prst="ellipse">
              <a:avLst/>
            </a:prstGeom>
            <a:solidFill>
              <a:srgbClr val="8E8E3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83" name="Oval 1139"/>
            <p:cNvSpPr>
              <a:spLocks noChangeArrowheads="1"/>
            </p:cNvSpPr>
            <p:nvPr/>
          </p:nvSpPr>
          <p:spPr bwMode="auto">
            <a:xfrm>
              <a:off x="3049" y="2798"/>
              <a:ext cx="218" cy="181"/>
            </a:xfrm>
            <a:prstGeom prst="ellipse">
              <a:avLst/>
            </a:prstGeom>
            <a:solidFill>
              <a:srgbClr val="8D8D3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84" name="Oval 1140"/>
            <p:cNvSpPr>
              <a:spLocks noChangeArrowheads="1"/>
            </p:cNvSpPr>
            <p:nvPr/>
          </p:nvSpPr>
          <p:spPr bwMode="auto">
            <a:xfrm>
              <a:off x="3051" y="2801"/>
              <a:ext cx="214" cy="175"/>
            </a:xfrm>
            <a:prstGeom prst="ellipse">
              <a:avLst/>
            </a:prstGeom>
            <a:solidFill>
              <a:srgbClr val="8D8D3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85" name="Oval 1141"/>
            <p:cNvSpPr>
              <a:spLocks noChangeArrowheads="1"/>
            </p:cNvSpPr>
            <p:nvPr/>
          </p:nvSpPr>
          <p:spPr bwMode="auto">
            <a:xfrm>
              <a:off x="3054" y="2803"/>
              <a:ext cx="208" cy="171"/>
            </a:xfrm>
            <a:prstGeom prst="ellipse">
              <a:avLst/>
            </a:prstGeom>
            <a:solidFill>
              <a:srgbClr val="8C8C3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86" name="Oval 1142"/>
            <p:cNvSpPr>
              <a:spLocks noChangeArrowheads="1"/>
            </p:cNvSpPr>
            <p:nvPr/>
          </p:nvSpPr>
          <p:spPr bwMode="auto">
            <a:xfrm>
              <a:off x="3057" y="2805"/>
              <a:ext cx="203" cy="168"/>
            </a:xfrm>
            <a:prstGeom prst="ellipse">
              <a:avLst/>
            </a:prstGeom>
            <a:solidFill>
              <a:srgbClr val="8C8C3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87" name="Oval 1143"/>
            <p:cNvSpPr>
              <a:spLocks noChangeArrowheads="1"/>
            </p:cNvSpPr>
            <p:nvPr/>
          </p:nvSpPr>
          <p:spPr bwMode="auto">
            <a:xfrm>
              <a:off x="3060" y="2808"/>
              <a:ext cx="197" cy="162"/>
            </a:xfrm>
            <a:prstGeom prst="ellipse">
              <a:avLst/>
            </a:prstGeom>
            <a:solidFill>
              <a:srgbClr val="8B8B3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88" name="Oval 1144"/>
            <p:cNvSpPr>
              <a:spLocks noChangeArrowheads="1"/>
            </p:cNvSpPr>
            <p:nvPr/>
          </p:nvSpPr>
          <p:spPr bwMode="auto">
            <a:xfrm>
              <a:off x="3063" y="2810"/>
              <a:ext cx="191" cy="158"/>
            </a:xfrm>
            <a:prstGeom prst="ellipse">
              <a:avLst/>
            </a:prstGeom>
            <a:solidFill>
              <a:srgbClr val="8A8A3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89" name="Oval 1145"/>
            <p:cNvSpPr>
              <a:spLocks noChangeArrowheads="1"/>
            </p:cNvSpPr>
            <p:nvPr/>
          </p:nvSpPr>
          <p:spPr bwMode="auto">
            <a:xfrm>
              <a:off x="3066" y="2812"/>
              <a:ext cx="185" cy="154"/>
            </a:xfrm>
            <a:prstGeom prst="ellipse">
              <a:avLst/>
            </a:prstGeom>
            <a:solidFill>
              <a:srgbClr val="8A8A3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90" name="Oval 1146"/>
            <p:cNvSpPr>
              <a:spLocks noChangeArrowheads="1"/>
            </p:cNvSpPr>
            <p:nvPr/>
          </p:nvSpPr>
          <p:spPr bwMode="auto">
            <a:xfrm>
              <a:off x="3068" y="2815"/>
              <a:ext cx="181" cy="148"/>
            </a:xfrm>
            <a:prstGeom prst="ellipse">
              <a:avLst/>
            </a:prstGeom>
            <a:solidFill>
              <a:srgbClr val="89892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91" name="Oval 1147"/>
            <p:cNvSpPr>
              <a:spLocks noChangeArrowheads="1"/>
            </p:cNvSpPr>
            <p:nvPr/>
          </p:nvSpPr>
          <p:spPr bwMode="auto">
            <a:xfrm>
              <a:off x="3071" y="2817"/>
              <a:ext cx="175" cy="144"/>
            </a:xfrm>
            <a:prstGeom prst="ellipse">
              <a:avLst/>
            </a:prstGeom>
            <a:solidFill>
              <a:srgbClr val="89892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92" name="Oval 1148"/>
            <p:cNvSpPr>
              <a:spLocks noChangeArrowheads="1"/>
            </p:cNvSpPr>
            <p:nvPr/>
          </p:nvSpPr>
          <p:spPr bwMode="auto">
            <a:xfrm>
              <a:off x="3074" y="2819"/>
              <a:ext cx="169" cy="140"/>
            </a:xfrm>
            <a:prstGeom prst="ellipse">
              <a:avLst/>
            </a:prstGeom>
            <a:solidFill>
              <a:srgbClr val="88882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93" name="Oval 1149"/>
            <p:cNvSpPr>
              <a:spLocks noChangeArrowheads="1"/>
            </p:cNvSpPr>
            <p:nvPr/>
          </p:nvSpPr>
          <p:spPr bwMode="auto">
            <a:xfrm>
              <a:off x="3077" y="2822"/>
              <a:ext cx="163" cy="134"/>
            </a:xfrm>
            <a:prstGeom prst="ellipse">
              <a:avLst/>
            </a:prstGeom>
            <a:solidFill>
              <a:srgbClr val="88882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94" name="Oval 1150"/>
            <p:cNvSpPr>
              <a:spLocks noChangeArrowheads="1"/>
            </p:cNvSpPr>
            <p:nvPr/>
          </p:nvSpPr>
          <p:spPr bwMode="auto">
            <a:xfrm>
              <a:off x="3080" y="2824"/>
              <a:ext cx="157" cy="130"/>
            </a:xfrm>
            <a:prstGeom prst="ellipse">
              <a:avLst/>
            </a:prstGeom>
            <a:solidFill>
              <a:srgbClr val="87872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95" name="Oval 1151"/>
            <p:cNvSpPr>
              <a:spLocks noChangeArrowheads="1"/>
            </p:cNvSpPr>
            <p:nvPr/>
          </p:nvSpPr>
          <p:spPr bwMode="auto">
            <a:xfrm>
              <a:off x="3083" y="2826"/>
              <a:ext cx="151" cy="126"/>
            </a:xfrm>
            <a:prstGeom prst="ellipse">
              <a:avLst/>
            </a:prstGeom>
            <a:solidFill>
              <a:srgbClr val="87872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96" name="Oval 1152"/>
            <p:cNvSpPr>
              <a:spLocks noChangeArrowheads="1"/>
            </p:cNvSpPr>
            <p:nvPr/>
          </p:nvSpPr>
          <p:spPr bwMode="auto">
            <a:xfrm>
              <a:off x="3086" y="2829"/>
              <a:ext cx="146" cy="120"/>
            </a:xfrm>
            <a:prstGeom prst="ellipse">
              <a:avLst/>
            </a:prstGeom>
            <a:solidFill>
              <a:srgbClr val="87872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97" name="Oval 1153"/>
            <p:cNvSpPr>
              <a:spLocks noChangeArrowheads="1"/>
            </p:cNvSpPr>
            <p:nvPr/>
          </p:nvSpPr>
          <p:spPr bwMode="auto">
            <a:xfrm>
              <a:off x="3089" y="2831"/>
              <a:ext cx="140" cy="116"/>
            </a:xfrm>
            <a:prstGeom prst="ellipse">
              <a:avLst/>
            </a:prstGeom>
            <a:solidFill>
              <a:srgbClr val="86862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98" name="Oval 1154"/>
            <p:cNvSpPr>
              <a:spLocks noChangeArrowheads="1"/>
            </p:cNvSpPr>
            <p:nvPr/>
          </p:nvSpPr>
          <p:spPr bwMode="auto">
            <a:xfrm>
              <a:off x="3092" y="2834"/>
              <a:ext cx="134" cy="110"/>
            </a:xfrm>
            <a:prstGeom prst="ellipse">
              <a:avLst/>
            </a:prstGeom>
            <a:solidFill>
              <a:srgbClr val="868625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99" name="Oval 1155"/>
            <p:cNvSpPr>
              <a:spLocks noChangeArrowheads="1"/>
            </p:cNvSpPr>
            <p:nvPr/>
          </p:nvSpPr>
          <p:spPr bwMode="auto">
            <a:xfrm>
              <a:off x="3095" y="2836"/>
              <a:ext cx="128" cy="106"/>
            </a:xfrm>
            <a:prstGeom prst="ellipse">
              <a:avLst/>
            </a:prstGeom>
            <a:solidFill>
              <a:srgbClr val="85852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00" name="Oval 1156"/>
            <p:cNvSpPr>
              <a:spLocks noChangeArrowheads="1"/>
            </p:cNvSpPr>
            <p:nvPr/>
          </p:nvSpPr>
          <p:spPr bwMode="auto">
            <a:xfrm>
              <a:off x="3098" y="2838"/>
              <a:ext cx="122" cy="102"/>
            </a:xfrm>
            <a:prstGeom prst="ellipse">
              <a:avLst/>
            </a:prstGeom>
            <a:solidFill>
              <a:srgbClr val="85852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01" name="Oval 1157"/>
            <p:cNvSpPr>
              <a:spLocks noChangeArrowheads="1"/>
            </p:cNvSpPr>
            <p:nvPr/>
          </p:nvSpPr>
          <p:spPr bwMode="auto">
            <a:xfrm>
              <a:off x="3101" y="2841"/>
              <a:ext cx="116" cy="96"/>
            </a:xfrm>
            <a:prstGeom prst="ellipse">
              <a:avLst/>
            </a:prstGeom>
            <a:solidFill>
              <a:srgbClr val="85852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02" name="Oval 1158"/>
            <p:cNvSpPr>
              <a:spLocks noChangeArrowheads="1"/>
            </p:cNvSpPr>
            <p:nvPr/>
          </p:nvSpPr>
          <p:spPr bwMode="auto">
            <a:xfrm>
              <a:off x="3104" y="2843"/>
              <a:ext cx="110" cy="92"/>
            </a:xfrm>
            <a:prstGeom prst="ellipse">
              <a:avLst/>
            </a:prstGeom>
            <a:solidFill>
              <a:srgbClr val="84842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03" name="Oval 1159"/>
            <p:cNvSpPr>
              <a:spLocks noChangeArrowheads="1"/>
            </p:cNvSpPr>
            <p:nvPr/>
          </p:nvSpPr>
          <p:spPr bwMode="auto">
            <a:xfrm>
              <a:off x="3106" y="2845"/>
              <a:ext cx="106" cy="88"/>
            </a:xfrm>
            <a:prstGeom prst="ellipse">
              <a:avLst/>
            </a:prstGeom>
            <a:solidFill>
              <a:srgbClr val="84841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04" name="Oval 1160"/>
            <p:cNvSpPr>
              <a:spLocks noChangeArrowheads="1"/>
            </p:cNvSpPr>
            <p:nvPr/>
          </p:nvSpPr>
          <p:spPr bwMode="auto">
            <a:xfrm>
              <a:off x="3109" y="2848"/>
              <a:ext cx="100" cy="82"/>
            </a:xfrm>
            <a:prstGeom prst="ellipse">
              <a:avLst/>
            </a:prstGeom>
            <a:solidFill>
              <a:srgbClr val="84841E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05" name="Oval 1161"/>
            <p:cNvSpPr>
              <a:spLocks noChangeArrowheads="1"/>
            </p:cNvSpPr>
            <p:nvPr/>
          </p:nvSpPr>
          <p:spPr bwMode="auto">
            <a:xfrm>
              <a:off x="3112" y="2850"/>
              <a:ext cx="94" cy="78"/>
            </a:xfrm>
            <a:prstGeom prst="ellipse">
              <a:avLst/>
            </a:prstGeom>
            <a:solidFill>
              <a:srgbClr val="83831C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06" name="Oval 1162"/>
            <p:cNvSpPr>
              <a:spLocks noChangeArrowheads="1"/>
            </p:cNvSpPr>
            <p:nvPr/>
          </p:nvSpPr>
          <p:spPr bwMode="auto">
            <a:xfrm>
              <a:off x="3115" y="2852"/>
              <a:ext cx="88" cy="74"/>
            </a:xfrm>
            <a:prstGeom prst="ellipse">
              <a:avLst/>
            </a:prstGeom>
            <a:solidFill>
              <a:srgbClr val="83831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07" name="Oval 1163"/>
            <p:cNvSpPr>
              <a:spLocks noChangeArrowheads="1"/>
            </p:cNvSpPr>
            <p:nvPr/>
          </p:nvSpPr>
          <p:spPr bwMode="auto">
            <a:xfrm>
              <a:off x="3118" y="2855"/>
              <a:ext cx="82" cy="68"/>
            </a:xfrm>
            <a:prstGeom prst="ellipse">
              <a:avLst/>
            </a:prstGeom>
            <a:solidFill>
              <a:srgbClr val="828219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08" name="Oval 1164"/>
            <p:cNvSpPr>
              <a:spLocks noChangeArrowheads="1"/>
            </p:cNvSpPr>
            <p:nvPr/>
          </p:nvSpPr>
          <p:spPr bwMode="auto">
            <a:xfrm>
              <a:off x="3121" y="2857"/>
              <a:ext cx="76" cy="64"/>
            </a:xfrm>
            <a:prstGeom prst="ellipse">
              <a:avLst/>
            </a:prstGeom>
            <a:solidFill>
              <a:srgbClr val="82821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09" name="Oval 1165"/>
            <p:cNvSpPr>
              <a:spLocks noChangeArrowheads="1"/>
            </p:cNvSpPr>
            <p:nvPr/>
          </p:nvSpPr>
          <p:spPr bwMode="auto">
            <a:xfrm>
              <a:off x="3123" y="2859"/>
              <a:ext cx="72" cy="60"/>
            </a:xfrm>
            <a:prstGeom prst="ellipse">
              <a:avLst/>
            </a:prstGeom>
            <a:solidFill>
              <a:srgbClr val="828217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10" name="Oval 1166"/>
            <p:cNvSpPr>
              <a:spLocks noChangeArrowheads="1"/>
            </p:cNvSpPr>
            <p:nvPr/>
          </p:nvSpPr>
          <p:spPr bwMode="auto">
            <a:xfrm>
              <a:off x="3126" y="2862"/>
              <a:ext cx="66" cy="54"/>
            </a:xfrm>
            <a:prstGeom prst="ellipse">
              <a:avLst/>
            </a:prstGeom>
            <a:solidFill>
              <a:srgbClr val="82821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11" name="Oval 1167"/>
            <p:cNvSpPr>
              <a:spLocks noChangeArrowheads="1"/>
            </p:cNvSpPr>
            <p:nvPr/>
          </p:nvSpPr>
          <p:spPr bwMode="auto">
            <a:xfrm>
              <a:off x="3129" y="2864"/>
              <a:ext cx="59" cy="50"/>
            </a:xfrm>
            <a:prstGeom prst="ellipse">
              <a:avLst/>
            </a:prstGeom>
            <a:solidFill>
              <a:srgbClr val="818114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12" name="Oval 1168"/>
            <p:cNvSpPr>
              <a:spLocks noChangeArrowheads="1"/>
            </p:cNvSpPr>
            <p:nvPr/>
          </p:nvSpPr>
          <p:spPr bwMode="auto">
            <a:xfrm>
              <a:off x="3132" y="2866"/>
              <a:ext cx="53" cy="46"/>
            </a:xfrm>
            <a:prstGeom prst="ellipse">
              <a:avLst/>
            </a:prstGeom>
            <a:solidFill>
              <a:srgbClr val="818113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13" name="Oval 1169"/>
            <p:cNvSpPr>
              <a:spLocks noChangeArrowheads="1"/>
            </p:cNvSpPr>
            <p:nvPr/>
          </p:nvSpPr>
          <p:spPr bwMode="auto">
            <a:xfrm>
              <a:off x="3135" y="2869"/>
              <a:ext cx="47" cy="40"/>
            </a:xfrm>
            <a:prstGeom prst="ellipse">
              <a:avLst/>
            </a:prstGeom>
            <a:solidFill>
              <a:srgbClr val="818112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14" name="Oval 1170"/>
            <p:cNvSpPr>
              <a:spLocks noChangeArrowheads="1"/>
            </p:cNvSpPr>
            <p:nvPr/>
          </p:nvSpPr>
          <p:spPr bwMode="auto">
            <a:xfrm>
              <a:off x="3138" y="2871"/>
              <a:ext cx="41" cy="36"/>
            </a:xfrm>
            <a:prstGeom prst="ellipse">
              <a:avLst/>
            </a:prstGeom>
            <a:solidFill>
              <a:srgbClr val="818111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15" name="Oval 1171"/>
            <p:cNvSpPr>
              <a:spLocks noChangeArrowheads="1"/>
            </p:cNvSpPr>
            <p:nvPr/>
          </p:nvSpPr>
          <p:spPr bwMode="auto">
            <a:xfrm>
              <a:off x="3140" y="2873"/>
              <a:ext cx="37" cy="32"/>
            </a:xfrm>
            <a:prstGeom prst="ellipse">
              <a:avLst/>
            </a:prstGeom>
            <a:solidFill>
              <a:srgbClr val="81810F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16" name="Oval 1172"/>
            <p:cNvSpPr>
              <a:spLocks noChangeArrowheads="1"/>
            </p:cNvSpPr>
            <p:nvPr/>
          </p:nvSpPr>
          <p:spPr bwMode="auto">
            <a:xfrm>
              <a:off x="3143" y="2876"/>
              <a:ext cx="31" cy="25"/>
            </a:xfrm>
            <a:prstGeom prst="ellipse">
              <a:avLst/>
            </a:prstGeom>
            <a:solidFill>
              <a:srgbClr val="80800D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17" name="Oval 1173"/>
            <p:cNvSpPr>
              <a:spLocks noChangeArrowheads="1"/>
            </p:cNvSpPr>
            <p:nvPr/>
          </p:nvSpPr>
          <p:spPr bwMode="auto">
            <a:xfrm>
              <a:off x="3146" y="2878"/>
              <a:ext cx="25" cy="21"/>
            </a:xfrm>
            <a:prstGeom prst="ellipse">
              <a:avLst/>
            </a:prstGeom>
            <a:solidFill>
              <a:srgbClr val="80800B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18" name="Oval 1174"/>
            <p:cNvSpPr>
              <a:spLocks noChangeArrowheads="1"/>
            </p:cNvSpPr>
            <p:nvPr/>
          </p:nvSpPr>
          <p:spPr bwMode="auto">
            <a:xfrm>
              <a:off x="3149" y="2880"/>
              <a:ext cx="19" cy="17"/>
            </a:xfrm>
            <a:prstGeom prst="ellipse">
              <a:avLst/>
            </a:prstGeom>
            <a:solidFill>
              <a:srgbClr val="80800A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19" name="Oval 1175"/>
            <p:cNvSpPr>
              <a:spLocks noChangeArrowheads="1"/>
            </p:cNvSpPr>
            <p:nvPr/>
          </p:nvSpPr>
          <p:spPr bwMode="auto">
            <a:xfrm>
              <a:off x="3152" y="2883"/>
              <a:ext cx="13" cy="11"/>
            </a:xfrm>
            <a:prstGeom prst="ellipse">
              <a:avLst/>
            </a:prstGeom>
            <a:solidFill>
              <a:srgbClr val="808008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20" name="Oval 1176"/>
            <p:cNvSpPr>
              <a:spLocks noChangeArrowheads="1"/>
            </p:cNvSpPr>
            <p:nvPr/>
          </p:nvSpPr>
          <p:spPr bwMode="auto">
            <a:xfrm>
              <a:off x="3155" y="2885"/>
              <a:ext cx="7" cy="7"/>
            </a:xfrm>
            <a:prstGeom prst="ellipse">
              <a:avLst/>
            </a:prstGeom>
            <a:solidFill>
              <a:srgbClr val="808006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0121" name="Rectangle 1177"/>
          <p:cNvSpPr>
            <a:spLocks noChangeArrowheads="1"/>
          </p:cNvSpPr>
          <p:nvPr/>
        </p:nvSpPr>
        <p:spPr bwMode="auto">
          <a:xfrm>
            <a:off x="4552950" y="4197350"/>
            <a:ext cx="1068388" cy="196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Otras células: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0122" name="Rectangle 1178"/>
          <p:cNvSpPr>
            <a:spLocks noChangeArrowheads="1"/>
          </p:cNvSpPr>
          <p:nvPr/>
        </p:nvSpPr>
        <p:spPr bwMode="auto">
          <a:xfrm>
            <a:off x="4694238" y="4351338"/>
            <a:ext cx="776287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Endoteliales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0123" name="Rectangle 1179"/>
          <p:cNvSpPr>
            <a:spLocks noChangeArrowheads="1"/>
          </p:cNvSpPr>
          <p:nvPr/>
        </p:nvSpPr>
        <p:spPr bwMode="auto">
          <a:xfrm>
            <a:off x="4489450" y="4505325"/>
            <a:ext cx="1212850" cy="196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Musculares lisas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0124" name="Rectangle 1180"/>
          <p:cNvSpPr>
            <a:spLocks noChangeArrowheads="1"/>
          </p:cNvSpPr>
          <p:nvPr/>
        </p:nvSpPr>
        <p:spPr bwMode="auto">
          <a:xfrm>
            <a:off x="4618038" y="4657725"/>
            <a:ext cx="931862" cy="196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Fibroblastos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0125" name="Rectangle 1181"/>
          <p:cNvSpPr>
            <a:spLocks noChangeArrowheads="1"/>
          </p:cNvSpPr>
          <p:nvPr/>
        </p:nvSpPr>
        <p:spPr bwMode="auto">
          <a:xfrm>
            <a:off x="4621213" y="4811713"/>
            <a:ext cx="936625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000" b="1">
                <a:solidFill>
                  <a:srgbClr val="FFFFFF"/>
                </a:solidFill>
                <a:latin typeface="Tahoma" pitchFamily="34" charset="0"/>
              </a:rPr>
              <a:t>Queratinocitos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5487" name="Group 1182"/>
          <p:cNvGrpSpPr>
            <a:grpSpLocks/>
          </p:cNvGrpSpPr>
          <p:nvPr/>
        </p:nvGrpSpPr>
        <p:grpSpPr bwMode="auto">
          <a:xfrm>
            <a:off x="8540750" y="4197350"/>
            <a:ext cx="100013" cy="692150"/>
            <a:chOff x="5380" y="2644"/>
            <a:chExt cx="63" cy="436"/>
          </a:xfrm>
        </p:grpSpPr>
        <p:sp>
          <p:nvSpPr>
            <p:cNvPr id="340127" name="Line 1183"/>
            <p:cNvSpPr>
              <a:spLocks noChangeShapeType="1"/>
            </p:cNvSpPr>
            <p:nvPr/>
          </p:nvSpPr>
          <p:spPr bwMode="auto">
            <a:xfrm>
              <a:off x="5411" y="2644"/>
              <a:ext cx="1" cy="3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28" name="Freeform 1184"/>
            <p:cNvSpPr>
              <a:spLocks/>
            </p:cNvSpPr>
            <p:nvPr/>
          </p:nvSpPr>
          <p:spPr bwMode="auto">
            <a:xfrm>
              <a:off x="5380" y="3017"/>
              <a:ext cx="63" cy="63"/>
            </a:xfrm>
            <a:custGeom>
              <a:avLst/>
              <a:gdLst>
                <a:gd name="T0" fmla="*/ 0 w 63"/>
                <a:gd name="T1" fmla="*/ 0 h 63"/>
                <a:gd name="T2" fmla="*/ 31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1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A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0129" name="Rectangle 1185"/>
          <p:cNvSpPr>
            <a:spLocks noChangeArrowheads="1"/>
          </p:cNvSpPr>
          <p:nvPr/>
        </p:nvSpPr>
        <p:spPr bwMode="auto">
          <a:xfrm>
            <a:off x="6743700" y="5197475"/>
            <a:ext cx="2540000" cy="587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0130" name="Rectangle 1186"/>
          <p:cNvSpPr>
            <a:spLocks noChangeArrowheads="1"/>
          </p:cNvSpPr>
          <p:nvPr/>
        </p:nvSpPr>
        <p:spPr bwMode="auto">
          <a:xfrm>
            <a:off x="7019925" y="5254625"/>
            <a:ext cx="14652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Mediadores citot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0131" name="Rectangle 1187"/>
          <p:cNvSpPr>
            <a:spLocks noChangeArrowheads="1"/>
          </p:cNvSpPr>
          <p:nvPr/>
        </p:nvSpPr>
        <p:spPr bwMode="auto">
          <a:xfrm>
            <a:off x="8405813" y="5254625"/>
            <a:ext cx="201612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ó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0132" name="Rectangle 1188"/>
          <p:cNvSpPr>
            <a:spLocks noChangeArrowheads="1"/>
          </p:cNvSpPr>
          <p:nvPr/>
        </p:nvSpPr>
        <p:spPr bwMode="auto">
          <a:xfrm>
            <a:off x="8575675" y="5254625"/>
            <a:ext cx="63341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xicos y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0133" name="Rectangle 1189"/>
          <p:cNvSpPr>
            <a:spLocks noChangeArrowheads="1"/>
          </p:cNvSpPr>
          <p:nvPr/>
        </p:nvSpPr>
        <p:spPr bwMode="auto">
          <a:xfrm>
            <a:off x="7354888" y="5500688"/>
            <a:ext cx="593725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de da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0134" name="Rectangle 1190"/>
          <p:cNvSpPr>
            <a:spLocks noChangeArrowheads="1"/>
          </p:cNvSpPr>
          <p:nvPr/>
        </p:nvSpPr>
        <p:spPr bwMode="auto">
          <a:xfrm>
            <a:off x="7827963" y="5500688"/>
            <a:ext cx="212725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ñ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0135" name="Rectangle 1191"/>
          <p:cNvSpPr>
            <a:spLocks noChangeArrowheads="1"/>
          </p:cNvSpPr>
          <p:nvPr/>
        </p:nvSpPr>
        <p:spPr bwMode="auto">
          <a:xfrm>
            <a:off x="7942263" y="5500688"/>
            <a:ext cx="860425" cy="290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F0000"/>
                </a:solidFill>
              </a:rPr>
              <a:t>o tisular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0136" name="Freeform 1192"/>
          <p:cNvSpPr>
            <a:spLocks/>
          </p:cNvSpPr>
          <p:nvPr/>
        </p:nvSpPr>
        <p:spPr bwMode="auto">
          <a:xfrm>
            <a:off x="7127875" y="5037138"/>
            <a:ext cx="2078038" cy="239712"/>
          </a:xfrm>
          <a:custGeom>
            <a:avLst/>
            <a:gdLst>
              <a:gd name="T0" fmla="*/ 0 w 1309"/>
              <a:gd name="T1" fmla="*/ 0 h 151"/>
              <a:gd name="T2" fmla="*/ 1 w 1309"/>
              <a:gd name="T3" fmla="*/ 7 h 151"/>
              <a:gd name="T4" fmla="*/ 3 w 1309"/>
              <a:gd name="T5" fmla="*/ 15 h 151"/>
              <a:gd name="T6" fmla="*/ 6 w 1309"/>
              <a:gd name="T7" fmla="*/ 22 h 151"/>
              <a:gd name="T8" fmla="*/ 11 w 1309"/>
              <a:gd name="T9" fmla="*/ 28 h 151"/>
              <a:gd name="T10" fmla="*/ 17 w 1309"/>
              <a:gd name="T11" fmla="*/ 35 h 151"/>
              <a:gd name="T12" fmla="*/ 24 w 1309"/>
              <a:gd name="T13" fmla="*/ 41 h 151"/>
              <a:gd name="T14" fmla="*/ 32 w 1309"/>
              <a:gd name="T15" fmla="*/ 46 h 151"/>
              <a:gd name="T16" fmla="*/ 41 w 1309"/>
              <a:gd name="T17" fmla="*/ 52 h 151"/>
              <a:gd name="T18" fmla="*/ 63 w 1309"/>
              <a:gd name="T19" fmla="*/ 61 h 151"/>
              <a:gd name="T20" fmla="*/ 87 w 1309"/>
              <a:gd name="T21" fmla="*/ 68 h 151"/>
              <a:gd name="T22" fmla="*/ 114 w 1309"/>
              <a:gd name="T23" fmla="*/ 72 h 151"/>
              <a:gd name="T24" fmla="*/ 142 w 1309"/>
              <a:gd name="T25" fmla="*/ 74 h 151"/>
              <a:gd name="T26" fmla="*/ 511 w 1309"/>
              <a:gd name="T27" fmla="*/ 76 h 151"/>
              <a:gd name="T28" fmla="*/ 539 w 1309"/>
              <a:gd name="T29" fmla="*/ 79 h 151"/>
              <a:gd name="T30" fmla="*/ 566 w 1309"/>
              <a:gd name="T31" fmla="*/ 83 h 151"/>
              <a:gd name="T32" fmla="*/ 591 w 1309"/>
              <a:gd name="T33" fmla="*/ 90 h 151"/>
              <a:gd name="T34" fmla="*/ 612 w 1309"/>
              <a:gd name="T35" fmla="*/ 99 h 151"/>
              <a:gd name="T36" fmla="*/ 621 w 1309"/>
              <a:gd name="T37" fmla="*/ 105 h 151"/>
              <a:gd name="T38" fmla="*/ 629 w 1309"/>
              <a:gd name="T39" fmla="*/ 110 h 151"/>
              <a:gd name="T40" fmla="*/ 636 w 1309"/>
              <a:gd name="T41" fmla="*/ 116 h 151"/>
              <a:gd name="T42" fmla="*/ 642 w 1309"/>
              <a:gd name="T43" fmla="*/ 123 h 151"/>
              <a:gd name="T44" fmla="*/ 647 w 1309"/>
              <a:gd name="T45" fmla="*/ 129 h 151"/>
              <a:gd name="T46" fmla="*/ 650 w 1309"/>
              <a:gd name="T47" fmla="*/ 136 h 151"/>
              <a:gd name="T48" fmla="*/ 652 w 1309"/>
              <a:gd name="T49" fmla="*/ 144 h 151"/>
              <a:gd name="T50" fmla="*/ 653 w 1309"/>
              <a:gd name="T51" fmla="*/ 151 h 151"/>
              <a:gd name="T52" fmla="*/ 654 w 1309"/>
              <a:gd name="T53" fmla="*/ 144 h 151"/>
              <a:gd name="T54" fmla="*/ 656 w 1309"/>
              <a:gd name="T55" fmla="*/ 136 h 151"/>
              <a:gd name="T56" fmla="*/ 659 w 1309"/>
              <a:gd name="T57" fmla="*/ 129 h 151"/>
              <a:gd name="T58" fmla="*/ 664 w 1309"/>
              <a:gd name="T59" fmla="*/ 123 h 151"/>
              <a:gd name="T60" fmla="*/ 670 w 1309"/>
              <a:gd name="T61" fmla="*/ 116 h 151"/>
              <a:gd name="T62" fmla="*/ 677 w 1309"/>
              <a:gd name="T63" fmla="*/ 110 h 151"/>
              <a:gd name="T64" fmla="*/ 687 w 1309"/>
              <a:gd name="T65" fmla="*/ 105 h 151"/>
              <a:gd name="T66" fmla="*/ 696 w 1309"/>
              <a:gd name="T67" fmla="*/ 100 h 151"/>
              <a:gd name="T68" fmla="*/ 717 w 1309"/>
              <a:gd name="T69" fmla="*/ 91 h 151"/>
              <a:gd name="T70" fmla="*/ 741 w 1309"/>
              <a:gd name="T71" fmla="*/ 84 h 151"/>
              <a:gd name="T72" fmla="*/ 768 w 1309"/>
              <a:gd name="T73" fmla="*/ 80 h 151"/>
              <a:gd name="T74" fmla="*/ 797 w 1309"/>
              <a:gd name="T75" fmla="*/ 79 h 151"/>
              <a:gd name="T76" fmla="*/ 1166 w 1309"/>
              <a:gd name="T77" fmla="*/ 81 h 151"/>
              <a:gd name="T78" fmla="*/ 1194 w 1309"/>
              <a:gd name="T79" fmla="*/ 80 h 151"/>
              <a:gd name="T80" fmla="*/ 1222 w 1309"/>
              <a:gd name="T81" fmla="*/ 75 h 151"/>
              <a:gd name="T82" fmla="*/ 1246 w 1309"/>
              <a:gd name="T83" fmla="*/ 68 h 151"/>
              <a:gd name="T84" fmla="*/ 1267 w 1309"/>
              <a:gd name="T85" fmla="*/ 59 h 151"/>
              <a:gd name="T86" fmla="*/ 1276 w 1309"/>
              <a:gd name="T87" fmla="*/ 54 h 151"/>
              <a:gd name="T88" fmla="*/ 1284 w 1309"/>
              <a:gd name="T89" fmla="*/ 49 h 151"/>
              <a:gd name="T90" fmla="*/ 1291 w 1309"/>
              <a:gd name="T91" fmla="*/ 43 h 151"/>
              <a:gd name="T92" fmla="*/ 1297 w 1309"/>
              <a:gd name="T93" fmla="*/ 36 h 151"/>
              <a:gd name="T94" fmla="*/ 1302 w 1309"/>
              <a:gd name="T95" fmla="*/ 30 h 151"/>
              <a:gd name="T96" fmla="*/ 1305 w 1309"/>
              <a:gd name="T97" fmla="*/ 23 h 151"/>
              <a:gd name="T98" fmla="*/ 1308 w 1309"/>
              <a:gd name="T99" fmla="*/ 15 h 151"/>
              <a:gd name="T100" fmla="*/ 1309 w 1309"/>
              <a:gd name="T101" fmla="*/ 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9" h="151">
                <a:moveTo>
                  <a:pt x="0" y="0"/>
                </a:moveTo>
                <a:lnTo>
                  <a:pt x="1" y="7"/>
                </a:lnTo>
                <a:lnTo>
                  <a:pt x="3" y="15"/>
                </a:lnTo>
                <a:lnTo>
                  <a:pt x="6" y="22"/>
                </a:lnTo>
                <a:lnTo>
                  <a:pt x="11" y="28"/>
                </a:lnTo>
                <a:lnTo>
                  <a:pt x="17" y="35"/>
                </a:lnTo>
                <a:lnTo>
                  <a:pt x="24" y="41"/>
                </a:lnTo>
                <a:lnTo>
                  <a:pt x="32" y="46"/>
                </a:lnTo>
                <a:lnTo>
                  <a:pt x="41" y="52"/>
                </a:lnTo>
                <a:lnTo>
                  <a:pt x="63" y="61"/>
                </a:lnTo>
                <a:lnTo>
                  <a:pt x="87" y="68"/>
                </a:lnTo>
                <a:lnTo>
                  <a:pt x="114" y="72"/>
                </a:lnTo>
                <a:lnTo>
                  <a:pt x="142" y="74"/>
                </a:lnTo>
                <a:lnTo>
                  <a:pt x="511" y="76"/>
                </a:lnTo>
                <a:lnTo>
                  <a:pt x="539" y="79"/>
                </a:lnTo>
                <a:lnTo>
                  <a:pt x="566" y="83"/>
                </a:lnTo>
                <a:lnTo>
                  <a:pt x="591" y="90"/>
                </a:lnTo>
                <a:lnTo>
                  <a:pt x="612" y="99"/>
                </a:lnTo>
                <a:lnTo>
                  <a:pt x="621" y="105"/>
                </a:lnTo>
                <a:lnTo>
                  <a:pt x="629" y="110"/>
                </a:lnTo>
                <a:lnTo>
                  <a:pt x="636" y="116"/>
                </a:lnTo>
                <a:lnTo>
                  <a:pt x="642" y="123"/>
                </a:lnTo>
                <a:lnTo>
                  <a:pt x="647" y="129"/>
                </a:lnTo>
                <a:lnTo>
                  <a:pt x="650" y="136"/>
                </a:lnTo>
                <a:lnTo>
                  <a:pt x="652" y="144"/>
                </a:lnTo>
                <a:lnTo>
                  <a:pt x="653" y="151"/>
                </a:lnTo>
                <a:lnTo>
                  <a:pt x="654" y="144"/>
                </a:lnTo>
                <a:lnTo>
                  <a:pt x="656" y="136"/>
                </a:lnTo>
                <a:lnTo>
                  <a:pt x="659" y="129"/>
                </a:lnTo>
                <a:lnTo>
                  <a:pt x="664" y="123"/>
                </a:lnTo>
                <a:lnTo>
                  <a:pt x="670" y="116"/>
                </a:lnTo>
                <a:lnTo>
                  <a:pt x="677" y="110"/>
                </a:lnTo>
                <a:lnTo>
                  <a:pt x="687" y="105"/>
                </a:lnTo>
                <a:lnTo>
                  <a:pt x="696" y="100"/>
                </a:lnTo>
                <a:lnTo>
                  <a:pt x="717" y="91"/>
                </a:lnTo>
                <a:lnTo>
                  <a:pt x="741" y="84"/>
                </a:lnTo>
                <a:lnTo>
                  <a:pt x="768" y="80"/>
                </a:lnTo>
                <a:lnTo>
                  <a:pt x="797" y="79"/>
                </a:lnTo>
                <a:lnTo>
                  <a:pt x="1166" y="81"/>
                </a:lnTo>
                <a:lnTo>
                  <a:pt x="1194" y="80"/>
                </a:lnTo>
                <a:lnTo>
                  <a:pt x="1222" y="75"/>
                </a:lnTo>
                <a:lnTo>
                  <a:pt x="1246" y="68"/>
                </a:lnTo>
                <a:lnTo>
                  <a:pt x="1267" y="59"/>
                </a:lnTo>
                <a:lnTo>
                  <a:pt x="1276" y="54"/>
                </a:lnTo>
                <a:lnTo>
                  <a:pt x="1284" y="49"/>
                </a:lnTo>
                <a:lnTo>
                  <a:pt x="1291" y="43"/>
                </a:lnTo>
                <a:lnTo>
                  <a:pt x="1297" y="36"/>
                </a:lnTo>
                <a:lnTo>
                  <a:pt x="1302" y="30"/>
                </a:lnTo>
                <a:lnTo>
                  <a:pt x="1305" y="23"/>
                </a:lnTo>
                <a:lnTo>
                  <a:pt x="1308" y="15"/>
                </a:lnTo>
                <a:lnTo>
                  <a:pt x="1309" y="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0137" name="Freeform 1193"/>
          <p:cNvSpPr>
            <a:spLocks/>
          </p:cNvSpPr>
          <p:nvPr/>
        </p:nvSpPr>
        <p:spPr bwMode="auto">
          <a:xfrm>
            <a:off x="8743950" y="5503863"/>
            <a:ext cx="307975" cy="846137"/>
          </a:xfrm>
          <a:custGeom>
            <a:avLst/>
            <a:gdLst>
              <a:gd name="T0" fmla="*/ 0 w 194"/>
              <a:gd name="T1" fmla="*/ 381 h 533"/>
              <a:gd name="T2" fmla="*/ 64 w 194"/>
              <a:gd name="T3" fmla="*/ 228 h 533"/>
              <a:gd name="T4" fmla="*/ 64 w 194"/>
              <a:gd name="T5" fmla="*/ 327 h 533"/>
              <a:gd name="T6" fmla="*/ 145 w 194"/>
              <a:gd name="T7" fmla="*/ 327 h 533"/>
              <a:gd name="T8" fmla="*/ 145 w 194"/>
              <a:gd name="T9" fmla="*/ 0 h 533"/>
              <a:gd name="T10" fmla="*/ 194 w 194"/>
              <a:gd name="T11" fmla="*/ 0 h 533"/>
              <a:gd name="T12" fmla="*/ 194 w 194"/>
              <a:gd name="T13" fmla="*/ 435 h 533"/>
              <a:gd name="T14" fmla="*/ 64 w 194"/>
              <a:gd name="T15" fmla="*/ 435 h 533"/>
              <a:gd name="T16" fmla="*/ 64 w 194"/>
              <a:gd name="T17" fmla="*/ 533 h 533"/>
              <a:gd name="T18" fmla="*/ 0 w 194"/>
              <a:gd name="T19" fmla="*/ 381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4" h="533">
                <a:moveTo>
                  <a:pt x="0" y="381"/>
                </a:moveTo>
                <a:lnTo>
                  <a:pt x="64" y="228"/>
                </a:lnTo>
                <a:lnTo>
                  <a:pt x="64" y="327"/>
                </a:lnTo>
                <a:lnTo>
                  <a:pt x="145" y="327"/>
                </a:lnTo>
                <a:lnTo>
                  <a:pt x="145" y="0"/>
                </a:lnTo>
                <a:lnTo>
                  <a:pt x="194" y="0"/>
                </a:lnTo>
                <a:lnTo>
                  <a:pt x="194" y="435"/>
                </a:lnTo>
                <a:lnTo>
                  <a:pt x="64" y="435"/>
                </a:lnTo>
                <a:lnTo>
                  <a:pt x="64" y="533"/>
                </a:lnTo>
                <a:lnTo>
                  <a:pt x="0" y="38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0138" name="Freeform 1194"/>
          <p:cNvSpPr>
            <a:spLocks/>
          </p:cNvSpPr>
          <p:nvPr/>
        </p:nvSpPr>
        <p:spPr bwMode="auto">
          <a:xfrm>
            <a:off x="4127500" y="6503988"/>
            <a:ext cx="538163" cy="306387"/>
          </a:xfrm>
          <a:custGeom>
            <a:avLst/>
            <a:gdLst>
              <a:gd name="T0" fmla="*/ 242 w 339"/>
              <a:gd name="T1" fmla="*/ 0 h 193"/>
              <a:gd name="T2" fmla="*/ 145 w 339"/>
              <a:gd name="T3" fmla="*/ 64 h 193"/>
              <a:gd name="T4" fmla="*/ 208 w 339"/>
              <a:gd name="T5" fmla="*/ 64 h 193"/>
              <a:gd name="T6" fmla="*/ 208 w 339"/>
              <a:gd name="T7" fmla="*/ 145 h 193"/>
              <a:gd name="T8" fmla="*/ 0 w 339"/>
              <a:gd name="T9" fmla="*/ 145 h 193"/>
              <a:gd name="T10" fmla="*/ 0 w 339"/>
              <a:gd name="T11" fmla="*/ 193 h 193"/>
              <a:gd name="T12" fmla="*/ 277 w 339"/>
              <a:gd name="T13" fmla="*/ 193 h 193"/>
              <a:gd name="T14" fmla="*/ 277 w 339"/>
              <a:gd name="T15" fmla="*/ 64 h 193"/>
              <a:gd name="T16" fmla="*/ 339 w 339"/>
              <a:gd name="T17" fmla="*/ 64 h 193"/>
              <a:gd name="T18" fmla="*/ 242 w 339"/>
              <a:gd name="T1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9" h="193">
                <a:moveTo>
                  <a:pt x="242" y="0"/>
                </a:moveTo>
                <a:lnTo>
                  <a:pt x="145" y="64"/>
                </a:lnTo>
                <a:lnTo>
                  <a:pt x="208" y="64"/>
                </a:lnTo>
                <a:lnTo>
                  <a:pt x="208" y="145"/>
                </a:lnTo>
                <a:lnTo>
                  <a:pt x="0" y="145"/>
                </a:lnTo>
                <a:lnTo>
                  <a:pt x="0" y="193"/>
                </a:lnTo>
                <a:lnTo>
                  <a:pt x="277" y="193"/>
                </a:lnTo>
                <a:lnTo>
                  <a:pt x="277" y="64"/>
                </a:lnTo>
                <a:lnTo>
                  <a:pt x="339" y="64"/>
                </a:lnTo>
                <a:lnTo>
                  <a:pt x="242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0139" name="Freeform 1195"/>
          <p:cNvSpPr>
            <a:spLocks/>
          </p:cNvSpPr>
          <p:nvPr/>
        </p:nvSpPr>
        <p:spPr bwMode="auto">
          <a:xfrm>
            <a:off x="5126038" y="6502400"/>
            <a:ext cx="463550" cy="306388"/>
          </a:xfrm>
          <a:custGeom>
            <a:avLst/>
            <a:gdLst>
              <a:gd name="T0" fmla="*/ 82 w 292"/>
              <a:gd name="T1" fmla="*/ 0 h 193"/>
              <a:gd name="T2" fmla="*/ 165 w 292"/>
              <a:gd name="T3" fmla="*/ 63 h 193"/>
              <a:gd name="T4" fmla="*/ 112 w 292"/>
              <a:gd name="T5" fmla="*/ 63 h 193"/>
              <a:gd name="T6" fmla="*/ 113 w 292"/>
              <a:gd name="T7" fmla="*/ 145 h 193"/>
              <a:gd name="T8" fmla="*/ 292 w 292"/>
              <a:gd name="T9" fmla="*/ 142 h 193"/>
              <a:gd name="T10" fmla="*/ 292 w 292"/>
              <a:gd name="T11" fmla="*/ 190 h 193"/>
              <a:gd name="T12" fmla="*/ 54 w 292"/>
              <a:gd name="T13" fmla="*/ 193 h 193"/>
              <a:gd name="T14" fmla="*/ 53 w 292"/>
              <a:gd name="T15" fmla="*/ 64 h 193"/>
              <a:gd name="T16" fmla="*/ 0 w 292"/>
              <a:gd name="T17" fmla="*/ 65 h 193"/>
              <a:gd name="T18" fmla="*/ 82 w 292"/>
              <a:gd name="T1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2" h="193">
                <a:moveTo>
                  <a:pt x="82" y="0"/>
                </a:moveTo>
                <a:lnTo>
                  <a:pt x="165" y="63"/>
                </a:lnTo>
                <a:lnTo>
                  <a:pt x="112" y="63"/>
                </a:lnTo>
                <a:lnTo>
                  <a:pt x="113" y="145"/>
                </a:lnTo>
                <a:lnTo>
                  <a:pt x="292" y="142"/>
                </a:lnTo>
                <a:lnTo>
                  <a:pt x="292" y="190"/>
                </a:lnTo>
                <a:lnTo>
                  <a:pt x="54" y="193"/>
                </a:lnTo>
                <a:lnTo>
                  <a:pt x="53" y="64"/>
                </a:lnTo>
                <a:lnTo>
                  <a:pt x="0" y="65"/>
                </a:lnTo>
                <a:lnTo>
                  <a:pt x="82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0140" name="Rectangle 1196"/>
          <p:cNvSpPr>
            <a:spLocks noChangeArrowheads="1"/>
          </p:cNvSpPr>
          <p:nvPr/>
        </p:nvSpPr>
        <p:spPr bwMode="auto">
          <a:xfrm>
            <a:off x="4049713" y="5657850"/>
            <a:ext cx="1617662" cy="371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0141" name="Rectangle 1197"/>
          <p:cNvSpPr>
            <a:spLocks noChangeArrowheads="1"/>
          </p:cNvSpPr>
          <p:nvPr/>
        </p:nvSpPr>
        <p:spPr bwMode="auto">
          <a:xfrm>
            <a:off x="4357688" y="5716588"/>
            <a:ext cx="1152525" cy="327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s-ES" sz="1800" b="1">
                <a:solidFill>
                  <a:srgbClr val="FF0000"/>
                </a:solidFill>
              </a:rPr>
              <a:t>CLINICA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501" name="Rectangle 1198"/>
          <p:cNvSpPr>
            <a:spLocks noChangeArrowheads="1"/>
          </p:cNvSpPr>
          <p:nvPr/>
        </p:nvSpPr>
        <p:spPr bwMode="auto">
          <a:xfrm>
            <a:off x="533400" y="5715000"/>
            <a:ext cx="3581400" cy="1062038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>
                <a:solidFill>
                  <a:srgbClr val="336600"/>
                </a:solidFill>
                <a:cs typeface="Times New Roman" panose="02020603050405020304" pitchFamily="18" charset="0"/>
              </a:rPr>
              <a:t>Vasodilatación, aumento de permeabilidad vascular, atracción de glóbulos blancos, activación de fibras nocioceptivas, adhesión celular, contracción de vénulas postcapilares, contracción bronquial,</a:t>
            </a:r>
            <a:r>
              <a:rPr lang="es-ES_tradnl" altLang="es-AR" sz="1200" b="1">
                <a:solidFill>
                  <a:srgbClr val="336600"/>
                </a:solidFill>
              </a:rPr>
              <a:t> estimulación Th2, entre otros efectos.</a:t>
            </a:r>
            <a:endParaRPr lang="es-ES" altLang="es-AR" sz="1200" b="1">
              <a:solidFill>
                <a:srgbClr val="336600"/>
              </a:solidFill>
            </a:endParaRPr>
          </a:p>
        </p:txBody>
      </p:sp>
      <p:sp>
        <p:nvSpPr>
          <p:cNvPr id="15502" name="Rectangle 1199"/>
          <p:cNvSpPr>
            <a:spLocks noChangeArrowheads="1"/>
          </p:cNvSpPr>
          <p:nvPr/>
        </p:nvSpPr>
        <p:spPr bwMode="auto">
          <a:xfrm>
            <a:off x="5638800" y="5719763"/>
            <a:ext cx="3124200" cy="1062037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>
                <a:solidFill>
                  <a:srgbClr val="336600"/>
                </a:solidFill>
                <a:cs typeface="Times New Roman" panose="02020603050405020304" pitchFamily="18" charset="0"/>
              </a:rPr>
              <a:t>Lesión de tejidos conectivos y epiteliales, estimulación de mastocitos, neutrófilos y basófilos. Liberación de mediadores inflamatorios agudos, citoquinas, quemoquinas y factores de crecimiento.</a:t>
            </a:r>
            <a:endParaRPr lang="es-ES" altLang="es-AR" sz="1200" b="1">
              <a:solidFill>
                <a:srgbClr val="336600"/>
              </a:solidFill>
            </a:endParaRPr>
          </a:p>
        </p:txBody>
      </p:sp>
      <p:sp>
        <p:nvSpPr>
          <p:cNvPr id="340144" name="AutoShape 1200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0145" name="Text Box 1201"/>
          <p:cNvSpPr txBox="1">
            <a:spLocks noChangeArrowheads="1"/>
          </p:cNvSpPr>
          <p:nvPr/>
        </p:nvSpPr>
        <p:spPr bwMode="auto">
          <a:xfrm>
            <a:off x="2971800" y="1600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3300"/>
                </a:solidFill>
              </a:rPr>
              <a:t>Fase efectora</a:t>
            </a:r>
          </a:p>
        </p:txBody>
      </p:sp>
      <p:sp>
        <p:nvSpPr>
          <p:cNvPr id="340147" name="Oval 1203"/>
          <p:cNvSpPr>
            <a:spLocks noChangeArrowheads="1"/>
          </p:cNvSpPr>
          <p:nvPr/>
        </p:nvSpPr>
        <p:spPr bwMode="auto">
          <a:xfrm>
            <a:off x="4175125" y="5638800"/>
            <a:ext cx="1463675" cy="923925"/>
          </a:xfrm>
          <a:prstGeom prst="ellipse">
            <a:avLst/>
          </a:prstGeom>
          <a:solidFill>
            <a:srgbClr val="FFFFCC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06" name="Rectangle 1204"/>
          <p:cNvSpPr>
            <a:spLocks noChangeArrowheads="1"/>
          </p:cNvSpPr>
          <p:nvPr/>
        </p:nvSpPr>
        <p:spPr bwMode="auto">
          <a:xfrm>
            <a:off x="4267200" y="6019800"/>
            <a:ext cx="1252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800" b="1">
                <a:solidFill>
                  <a:srgbClr val="FF3300"/>
                </a:solidFill>
              </a:rPr>
              <a:t>Inflamación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0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144" grpId="0" animBg="1"/>
      <p:bldP spid="340145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6373</TotalTime>
  <Words>3796</Words>
  <Application>Microsoft Office PowerPoint</Application>
  <PresentationFormat>Presentación en pantalla (4:3)</PresentationFormat>
  <Paragraphs>1368</Paragraphs>
  <Slides>77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94" baseType="lpstr">
      <vt:lpstr>Times New Roman</vt:lpstr>
      <vt:lpstr>Arial</vt:lpstr>
      <vt:lpstr>Tahoma</vt:lpstr>
      <vt:lpstr>Trebuchet MS</vt:lpstr>
      <vt:lpstr>Palatino Linotype</vt:lpstr>
      <vt:lpstr>Arial Black</vt:lpstr>
      <vt:lpstr>Rockwell Extra Bold</vt:lpstr>
      <vt:lpstr>Abadi MT Condensed Extra Bold</vt:lpstr>
      <vt:lpstr>Wingdings</vt:lpstr>
      <vt:lpstr>Arial MT Black</vt:lpstr>
      <vt:lpstr>CommonBullets</vt:lpstr>
      <vt:lpstr>Symbol</vt:lpstr>
      <vt:lpstr>Copperplate Gothic Bold</vt:lpstr>
      <vt:lpstr>Courier New</vt:lpstr>
      <vt:lpstr>Lucky</vt:lpstr>
      <vt:lpstr>Pongo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Síntomas</vt:lpstr>
      <vt:lpstr>Enfermedades Asociadas</vt:lpstr>
      <vt:lpstr>     Diagnóstico Diferencial de Tos</vt:lpstr>
      <vt:lpstr>Dolor Torácico</vt:lpstr>
      <vt:lpstr>Diagnóstico diferencial del Dolor Torácico</vt:lpstr>
      <vt:lpstr>Asma Inducida por Ejercicio</vt:lpstr>
      <vt:lpstr>Medición de Función Pulmonar</vt:lpstr>
      <vt:lpstr>Exploración</vt:lpstr>
      <vt:lpstr>Presentación de PowerPoint</vt:lpstr>
      <vt:lpstr>PRICK TEST</vt:lpstr>
      <vt:lpstr>PRICK TEST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Uso clínico de los  anticuerpos monoclonales anti-IgE </vt:lpstr>
      <vt:lpstr>Uso clínico de los  anticuerpos monoclonales anti-IgE </vt:lpstr>
      <vt:lpstr>Presentación de PowerPoint</vt:lpstr>
      <vt:lpstr>Presentación de PowerPoint</vt:lpstr>
      <vt:lpstr>AGENTES FARMACOLÓGICOS UTILIZADOS PARA EL ASMA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CLASIFICACION</vt:lpstr>
      <vt:lpstr>Presentación de PowerPoint</vt:lpstr>
      <vt:lpstr>INTERMITENTE</vt:lpstr>
      <vt:lpstr>Presentación de PowerPoint</vt:lpstr>
      <vt:lpstr>Presentación de PowerPoint</vt:lpstr>
      <vt:lpstr>Presentación de PowerPoint</vt:lpstr>
      <vt:lpstr>Presentación de PowerPoint</vt:lpstr>
      <vt:lpstr> PERSISTENTE LEVE</vt:lpstr>
      <vt:lpstr>Presentación de PowerPoint</vt:lpstr>
      <vt:lpstr>Presentación de PowerPoint</vt:lpstr>
      <vt:lpstr>Presentación de PowerPoint</vt:lpstr>
      <vt:lpstr>Presentación de PowerPoint</vt:lpstr>
      <vt:lpstr>PERSISTENTE MODERADA</vt:lpstr>
      <vt:lpstr>Presentación de PowerPoint</vt:lpstr>
      <vt:lpstr>Presentación de PowerPoint</vt:lpstr>
      <vt:lpstr>PERSISTENTE SEVERA</vt:lpstr>
      <vt:lpstr>CRISIS AGUDA</vt:lpstr>
      <vt:lpstr>CRISIS AGUDA</vt:lpstr>
      <vt:lpstr>CRISIS AGUDA</vt:lpstr>
      <vt:lpstr>CRISIS AGUDA</vt:lpstr>
      <vt:lpstr>Presentación de PowerPoint</vt:lpstr>
    </vt:vector>
  </TitlesOfParts>
  <Company>JLM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Molinas</dc:creator>
  <cp:lastModifiedBy>Usuario de Windows</cp:lastModifiedBy>
  <cp:revision>168</cp:revision>
  <dcterms:created xsi:type="dcterms:W3CDTF">2004-08-10T01:16:52Z</dcterms:created>
  <dcterms:modified xsi:type="dcterms:W3CDTF">2019-06-01T22:15:41Z</dcterms:modified>
</cp:coreProperties>
</file>